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68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9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22621" y="2142782"/>
            <a:ext cx="8581767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8D63F-23F5-613F-B293-1744B52FDFCD}"/>
              </a:ext>
            </a:extLst>
          </p:cNvPr>
          <p:cNvSpPr txBox="1">
            <a:spLocks/>
          </p:cNvSpPr>
          <p:nvPr/>
        </p:nvSpPr>
        <p:spPr>
          <a:xfrm>
            <a:off x="1822621" y="2142782"/>
            <a:ext cx="8581767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HUMAN VALUES AND ETHICS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3F058E6-5E43-2038-61E7-4ECA5E804258}"/>
              </a:ext>
            </a:extLst>
          </p:cNvPr>
          <p:cNvSpPr txBox="1">
            <a:spLocks/>
          </p:cNvSpPr>
          <p:nvPr/>
        </p:nvSpPr>
        <p:spPr>
          <a:xfrm>
            <a:off x="1820273" y="3798277"/>
            <a:ext cx="8581767" cy="8334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Lecture No. 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Self-exploration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BA9252B-733F-B5BA-0B96-0109E53EE7D0}"/>
              </a:ext>
            </a:extLst>
          </p:cNvPr>
          <p:cNvSpPr txBox="1">
            <a:spLocks/>
          </p:cNvSpPr>
          <p:nvPr/>
        </p:nvSpPr>
        <p:spPr>
          <a:xfrm>
            <a:off x="1820273" y="5062024"/>
            <a:ext cx="8581767" cy="97301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Dwity Sundar Rout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Assistant Professor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Department of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Agril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. Extension Education</a:t>
            </a:r>
          </a:p>
        </p:txBody>
      </p:sp>
    </p:spTree>
    <p:extLst>
      <p:ext uri="{BB962C8B-B14F-4D97-AF65-F5344CB8AC3E}">
        <p14:creationId xmlns:p14="http://schemas.microsoft.com/office/powerpoint/2010/main" val="333943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2124222"/>
            <a:ext cx="116339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engaging in this self-exploration process, you gain a deeper understanding of your passions, values, and aspirations, and you're able to make more informed decisions about your career path. It empowers you to lead a more fulfilling and purposeful life by aligning your choices with who you truly are.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344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DE236B-799E-EF8E-57DA-AADDFCB4633D}"/>
              </a:ext>
            </a:extLst>
          </p:cNvPr>
          <p:cNvSpPr txBox="1"/>
          <p:nvPr/>
        </p:nvSpPr>
        <p:spPr>
          <a:xfrm>
            <a:off x="473613" y="2967335"/>
            <a:ext cx="117183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1643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842866"/>
            <a:ext cx="116339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Self-exploration is the process of delving deep into your own thoughts, emotions, beliefs, and experiences to gain a better understanding of yourself. It involves introspection, reflection, and examination of various aspects of your identity, values, strengths, weaknesses, and aspirations. Self-exploration can lead to personal growth, self-awareness, and the development of a more authentic and fulfilling life.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Self-exploration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0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842866"/>
            <a:ext cx="1163398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provide an example of self-exploration, let's consider the following scenario:</a:t>
            </a:r>
          </a:p>
          <a:p>
            <a:pPr algn="just"/>
            <a:endParaRPr lang="en-US" sz="32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Imagine you're a recent college graduate who has just started working in a corporate job. You find yourself feeling unfulfilled and disconnected from your work, and you're unsure about your long-term career goals. This prompts you to embark on a journey of self-exploration.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of Self Exploration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4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913205"/>
            <a:ext cx="116339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set aside some time for reflection and ask yourself questions such as:</a:t>
            </a:r>
          </a:p>
          <a:p>
            <a:pPr algn="just"/>
            <a:endParaRPr lang="en-US" sz="36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are my passions, interests, and values?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activities make me lose track of time and bring me joy?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are my strengths and weaknesses?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work environment and culture do I thrive in?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N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7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779687"/>
            <a:ext cx="116339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engage in various activities to explore your interests and broaden your horizons. This might involve:</a:t>
            </a:r>
          </a:p>
          <a:p>
            <a:pPr algn="just"/>
            <a:endParaRPr lang="en-US" sz="32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Trying out different hobbies or joining clubs and organizations related to your interests.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Reading books, attending workshops, or taking online courses on different subjects to expand your knowledge.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Networking and reaching out to professionals in fields you find intriguing to learn more about their experiences.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Exploration</a:t>
            </a: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0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2180491"/>
            <a:ext cx="1163398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you engage in these activities, you start noticing patterns and gaining insights about yourself. For example:</a:t>
            </a:r>
          </a:p>
          <a:p>
            <a:pPr algn="just"/>
            <a:endParaRPr lang="en-US" sz="32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realize that you're passionate about environmental sustainability and want to work in a field that aligns with this interest.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discover that you excel in collaborative work environments that allow for creativity and autonomy.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N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Self-awareness</a:t>
            </a: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7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913205"/>
            <a:ext cx="116339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Based on your newfound self-awareness, you set specific goals for yourself:</a:t>
            </a:r>
          </a:p>
          <a:p>
            <a:pPr algn="just"/>
            <a:endParaRPr lang="en-US" sz="36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decide to pursue further education or certification in sustainable development.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aim to transition into a career that focuses on environmental advocacy or sustainable business practices.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N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Setting goals</a:t>
            </a: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5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702190"/>
            <a:ext cx="116339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your goals in mind, you take action by:</a:t>
            </a:r>
          </a:p>
          <a:p>
            <a:pPr algn="just"/>
            <a:endParaRPr lang="en-US" sz="36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Applying for relevant educational programs or seeking mentors in the field.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Updating your resume and reaching out to organizations or companies that align with your goals.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Taking steps to enhance your skills and knowledge in sustainable development.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IN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78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2405575"/>
            <a:ext cx="1163398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this process, you regularly reflect on your experiences, reassess your goals, and make adjustments if necessary. This allows you to stay aligned with your evolving self-awareness and ensure you're moving in the right direction.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IN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Reflection and adjustment</a:t>
            </a: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9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2229</TotalTime>
  <Words>548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Dwity Sundar Rout</cp:lastModifiedBy>
  <cp:revision>217</cp:revision>
  <dcterms:created xsi:type="dcterms:W3CDTF">2023-04-01T04:44:33Z</dcterms:created>
  <dcterms:modified xsi:type="dcterms:W3CDTF">2023-07-06T10:28:53Z</dcterms:modified>
</cp:coreProperties>
</file>