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572267c356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572267c356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572267c356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572267c356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572267c356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572267c356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572267c356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572267c35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572267c356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572267c35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572267c356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572267c356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72267c35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572267c35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572267c356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572267c356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572267c356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572267c356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572267c356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572267c356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572267c35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572267c35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572267c356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572267c356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72267c356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572267c356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572267c356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572267c356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572267c356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572267c356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572267c356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572267c356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572267c356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572267c356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572267c356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572267c356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572267c356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572267c356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572267c356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572267c356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572267c35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572267c35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72267c35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572267c35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572267c35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572267c35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572267c35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572267c35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572267c35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572267c35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572267c35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572267c35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572267c35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572267c35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Aberrations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idx="1" type="body"/>
          </p:nvPr>
        </p:nvSpPr>
        <p:spPr>
          <a:xfrm>
            <a:off x="311700" y="364050"/>
            <a:ext cx="8520600" cy="44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3819"/>
            <a:ext cx="9144001" cy="4435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idx="1" type="body"/>
          </p:nvPr>
        </p:nvSpPr>
        <p:spPr>
          <a:xfrm>
            <a:off x="311700" y="364050"/>
            <a:ext cx="8520600" cy="44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780"/>
            <a:ext cx="9144000" cy="5015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/>
          <p:nvPr>
            <p:ph idx="1" type="body"/>
          </p:nvPr>
        </p:nvSpPr>
        <p:spPr>
          <a:xfrm>
            <a:off x="311700" y="364050"/>
            <a:ext cx="8520600" cy="44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1201"/>
            <a:ext cx="9144002" cy="464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idx="1" type="body"/>
          </p:nvPr>
        </p:nvSpPr>
        <p:spPr>
          <a:xfrm>
            <a:off x="311700" y="364050"/>
            <a:ext cx="8520600" cy="44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88" y="0"/>
            <a:ext cx="896102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>
            <p:ph idx="1" type="body"/>
          </p:nvPr>
        </p:nvSpPr>
        <p:spPr>
          <a:xfrm>
            <a:off x="311700" y="364050"/>
            <a:ext cx="8520600" cy="44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5883"/>
            <a:ext cx="9144000" cy="4751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/>
          <p:nvPr>
            <p:ph idx="1" type="body"/>
          </p:nvPr>
        </p:nvSpPr>
        <p:spPr>
          <a:xfrm>
            <a:off x="311700" y="364050"/>
            <a:ext cx="8520600" cy="44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68" y="0"/>
            <a:ext cx="865986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/>
          <p:nvPr>
            <p:ph idx="1" type="body"/>
          </p:nvPr>
        </p:nvSpPr>
        <p:spPr>
          <a:xfrm>
            <a:off x="311700" y="364050"/>
            <a:ext cx="8520600" cy="44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3821"/>
            <a:ext cx="9144002" cy="4695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/>
          <p:nvPr>
            <p:ph idx="1" type="body"/>
          </p:nvPr>
        </p:nvSpPr>
        <p:spPr>
          <a:xfrm>
            <a:off x="311700" y="364050"/>
            <a:ext cx="8520600" cy="43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448" y="0"/>
            <a:ext cx="83331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/>
          <p:nvPr>
            <p:ph idx="1" type="body"/>
          </p:nvPr>
        </p:nvSpPr>
        <p:spPr>
          <a:xfrm>
            <a:off x="311700" y="642425"/>
            <a:ext cx="8520600" cy="3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409"/>
            <a:ext cx="9144000" cy="4990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 txBox="1"/>
          <p:nvPr>
            <p:ph idx="1" type="body"/>
          </p:nvPr>
        </p:nvSpPr>
        <p:spPr>
          <a:xfrm>
            <a:off x="311700" y="642425"/>
            <a:ext cx="8520600" cy="3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73500"/>
            <a:ext cx="8383775" cy="449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311700" y="267675"/>
            <a:ext cx="8520600" cy="46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425" y="340025"/>
            <a:ext cx="6492774" cy="456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/>
          <p:nvPr>
            <p:ph idx="1" type="body"/>
          </p:nvPr>
        </p:nvSpPr>
        <p:spPr>
          <a:xfrm>
            <a:off x="311700" y="642425"/>
            <a:ext cx="8520600" cy="3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425" y="358025"/>
            <a:ext cx="7913749" cy="464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/>
          <p:nvPr>
            <p:ph idx="1" type="body"/>
          </p:nvPr>
        </p:nvSpPr>
        <p:spPr>
          <a:xfrm>
            <a:off x="311700" y="642425"/>
            <a:ext cx="8520600" cy="3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838" y="0"/>
            <a:ext cx="86523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>
            <p:ph idx="1" type="body"/>
          </p:nvPr>
        </p:nvSpPr>
        <p:spPr>
          <a:xfrm>
            <a:off x="311700" y="642425"/>
            <a:ext cx="8520600" cy="3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20759"/>
            <a:ext cx="9144002" cy="4101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"/>
          <p:cNvSpPr txBox="1"/>
          <p:nvPr>
            <p:ph idx="1" type="body"/>
          </p:nvPr>
        </p:nvSpPr>
        <p:spPr>
          <a:xfrm>
            <a:off x="311700" y="642425"/>
            <a:ext cx="8520600" cy="3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5264"/>
            <a:ext cx="9143998" cy="3912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 txBox="1"/>
          <p:nvPr>
            <p:ph idx="1" type="body"/>
          </p:nvPr>
        </p:nvSpPr>
        <p:spPr>
          <a:xfrm>
            <a:off x="311700" y="642425"/>
            <a:ext cx="8520600" cy="3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06" y="0"/>
            <a:ext cx="900398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7"/>
          <p:cNvSpPr txBox="1"/>
          <p:nvPr>
            <p:ph idx="1" type="body"/>
          </p:nvPr>
        </p:nvSpPr>
        <p:spPr>
          <a:xfrm>
            <a:off x="311700" y="642425"/>
            <a:ext cx="8520600" cy="3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041"/>
            <a:ext cx="9144001" cy="4865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8"/>
          <p:cNvSpPr txBox="1"/>
          <p:nvPr>
            <p:ph idx="1" type="body"/>
          </p:nvPr>
        </p:nvSpPr>
        <p:spPr>
          <a:xfrm>
            <a:off x="311700" y="642425"/>
            <a:ext cx="8520600" cy="3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8409"/>
            <a:ext cx="9143999" cy="3946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 txBox="1"/>
          <p:nvPr>
            <p:ph idx="1" type="body"/>
          </p:nvPr>
        </p:nvSpPr>
        <p:spPr>
          <a:xfrm>
            <a:off x="311700" y="546075"/>
            <a:ext cx="8520600" cy="40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6005"/>
            <a:ext cx="9144000" cy="4011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0"/>
          <p:cNvSpPr txBox="1"/>
          <p:nvPr>
            <p:ph idx="1" type="body"/>
          </p:nvPr>
        </p:nvSpPr>
        <p:spPr>
          <a:xfrm>
            <a:off x="311700" y="899400"/>
            <a:ext cx="8520600" cy="36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113" y="815650"/>
            <a:ext cx="8383773" cy="383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311700" y="588900"/>
            <a:ext cx="8520600" cy="39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524"/>
            <a:ext cx="9143998" cy="420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311700" y="578200"/>
            <a:ext cx="8520600" cy="39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575" y="544475"/>
            <a:ext cx="8214400" cy="405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idx="1" type="body"/>
          </p:nvPr>
        </p:nvSpPr>
        <p:spPr>
          <a:xfrm>
            <a:off x="311700" y="364050"/>
            <a:ext cx="8520600" cy="44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375" y="438975"/>
            <a:ext cx="8425250" cy="440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311700" y="364050"/>
            <a:ext cx="8520600" cy="44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4112"/>
            <a:ext cx="9144001" cy="451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311700" y="364050"/>
            <a:ext cx="8520600" cy="44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1217"/>
            <a:ext cx="9144001" cy="430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idx="1" type="body"/>
          </p:nvPr>
        </p:nvSpPr>
        <p:spPr>
          <a:xfrm>
            <a:off x="311700" y="364050"/>
            <a:ext cx="8520600" cy="44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70"/>
            <a:ext cx="9143999" cy="5129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11700" y="364050"/>
            <a:ext cx="8520600" cy="44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382"/>
            <a:ext cx="9143999" cy="4864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