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9"/>
  </p:notesMasterIdLst>
  <p:sldIdLst>
    <p:sldId id="504" r:id="rId2"/>
    <p:sldId id="509" r:id="rId3"/>
    <p:sldId id="510" r:id="rId4"/>
    <p:sldId id="512" r:id="rId5"/>
    <p:sldId id="513" r:id="rId6"/>
    <p:sldId id="514" r:id="rId7"/>
    <p:sldId id="515" r:id="rId8"/>
  </p:sldIdLst>
  <p:sldSz cx="13439775" cy="7559675"/>
  <p:notesSz cx="7559675" cy="10691813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C1DFE56-42D8-48CA-9D5C-BD81D6D712FB}">
          <p14:sldIdLst>
            <p14:sldId id="504"/>
            <p14:sldId id="509"/>
            <p14:sldId id="510"/>
            <p14:sldId id="512"/>
            <p14:sldId id="513"/>
            <p14:sldId id="514"/>
            <p14:sldId id="5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litha Edara" initials="LE" lastIdx="1" clrIdx="0"/>
  <p:cmAuthor id="2" name="Divya Chinni" initials="DC" lastIdx="1" clrIdx="1">
    <p:extLst>
      <p:ext uri="{19B8F6BF-5375-455C-9EA6-DF929625EA0E}">
        <p15:presenceInfo xmlns:p15="http://schemas.microsoft.com/office/powerpoint/2012/main" userId="c58864d2a3da7fa9" providerId="Windows Live"/>
      </p:ext>
    </p:extLst>
  </p:cmAuthor>
  <p:cmAuthor id="3" name="coke" initials="c" lastIdx="1" clrIdx="2">
    <p:extLst>
      <p:ext uri="{19B8F6BF-5375-455C-9EA6-DF929625EA0E}">
        <p15:presenceInfo xmlns:p15="http://schemas.microsoft.com/office/powerpoint/2012/main" userId="coke" providerId="None"/>
      </p:ext>
    </p:extLst>
  </p:cmAuthor>
  <p:cmAuthor id="4" name="DIVYA" initials="D" lastIdx="1" clrIdx="3">
    <p:extLst>
      <p:ext uri="{19B8F6BF-5375-455C-9EA6-DF929625EA0E}">
        <p15:presenceInfo xmlns:p15="http://schemas.microsoft.com/office/powerpoint/2012/main" userId="55d92505a275c9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7E5E8"/>
    <a:srgbClr val="DACDB0"/>
    <a:srgbClr val="788975"/>
    <a:srgbClr val="BEB7A5"/>
    <a:srgbClr val="2B2B2B"/>
    <a:srgbClr val="FFCBFF"/>
    <a:srgbClr val="BAA488"/>
    <a:srgbClr val="E6E3DE"/>
    <a:srgbClr val="FCCEC8"/>
    <a:srgbClr val="FE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5196" autoAdjust="0"/>
  </p:normalViewPr>
  <p:slideViewPr>
    <p:cSldViewPr>
      <p:cViewPr varScale="1">
        <p:scale>
          <a:sx n="74" d="100"/>
          <a:sy n="74" d="100"/>
        </p:scale>
        <p:origin x="595" y="77"/>
      </p:cViewPr>
      <p:guideLst>
        <p:guide orient="horz" pos="2151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4" d="100"/>
        <a:sy n="174" d="100"/>
      </p:scale>
      <p:origin x="0" y="-7520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3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9075" y="812800"/>
            <a:ext cx="7115175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en-US" noProof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1511300" y="5880100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C33051F-75D2-4A6A-91FE-0AB1373EC108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507" y="1236672"/>
            <a:ext cx="10078773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0507" y="3970347"/>
            <a:ext cx="1007877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D2833-D325-41AA-B5E1-5729BDC772D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3A05-6EE1-4DE5-A087-DC05876595C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8017" y="301634"/>
            <a:ext cx="3020245" cy="5846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931" y="301634"/>
            <a:ext cx="8863902" cy="5846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5CCC0-CE16-4453-86ED-F5AC800DB85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0FDDF-0706-4F17-B3E9-53DAA9EE596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447" y="1884372"/>
            <a:ext cx="11592070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447" y="5059372"/>
            <a:ext cx="1159207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A74E8-0C9F-4D85-A47F-7313C6D326E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931" y="1768478"/>
            <a:ext cx="5941015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15130" y="1768478"/>
            <a:ext cx="5943132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581A-5688-4AFA-841B-157B3F1AC644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3" y="403225"/>
            <a:ext cx="11592070" cy="1460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911" y="1852613"/>
            <a:ext cx="568703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4911" y="2760663"/>
            <a:ext cx="5687035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4548" y="1852613"/>
            <a:ext cx="571243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4548" y="2760663"/>
            <a:ext cx="5712433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C009-931C-4132-978B-D830C42DB4E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66C4D-CD24-42B5-8634-793334BF623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38E30-BF8A-491B-8753-247192FA5C50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121D2-2EF6-4D47-8158-B82F4861B42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IN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51AF1-D237-47A0-B784-1EEA9FD7475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32" y="30168"/>
            <a:ext cx="1307362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0931" y="301625"/>
            <a:ext cx="12087331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0" rIns="0" bIns="0" numCol="1" anchor="ctr" anchorCtr="0" compatLnSpc="1"/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0931" y="1768478"/>
            <a:ext cx="12087331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28440" rIns="0" bIns="0" numCol="1" anchor="t" anchorCtr="0" compatLnSpc="1"/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97044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9636431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70931" y="6886575"/>
            <a:ext cx="3123954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SzPct val="100000"/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5B4B3E78-632A-4CDB-A3AB-BBB5CB64C4C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2pPr>
      <a:lvl3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3pPr>
      <a:lvl4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4pPr>
      <a:lvl5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5pPr>
      <a:lvl6pPr marL="25146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6pPr>
      <a:lvl7pPr marL="29718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7pPr>
      <a:lvl8pPr marL="34290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8pPr>
      <a:lvl9pPr marL="38862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49580" rtl="0" eaLnBrk="1" fontAlgn="base" hangingPunct="1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lnSpc>
          <a:spcPct val="93000"/>
        </a:lnSpc>
        <a:spcBef>
          <a:spcPts val="114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1" fontAlgn="base" hangingPunct="1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1" fontAlgn="base" hangingPunct="1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1" fontAlgn="base" hangingPunct="1">
        <a:lnSpc>
          <a:spcPct val="93000"/>
        </a:lnSpc>
        <a:spcBef>
          <a:spcPts val="29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Osmosis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3CD6A-BC28-CCFF-A190-31C02E5ED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5472" y="467469"/>
            <a:ext cx="8928992" cy="1984003"/>
          </a:xfrm>
        </p:spPr>
        <p:txBody>
          <a:bodyPr/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- 01 :- SOIL AND PLANT WATER RELATIONS</a:t>
            </a:r>
            <a:endParaRPr lang="or-IN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B1B9B6-4214-3EC8-EBA4-C393B43B9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64187" y="3851845"/>
            <a:ext cx="6551561" cy="1825625"/>
          </a:xfrm>
        </p:spPr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- 03 :-  </a:t>
            </a:r>
            <a:r>
              <a:rPr lang="en-IN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CONCEPT OF OSMOSIS AND DIFFUSION</a:t>
            </a:r>
            <a:endParaRPr lang="or-IN" dirty="0">
              <a:latin typeface="Times New Roman" panose="02020603050405020304" pitchFamily="18" charset="0"/>
            </a:endParaRPr>
          </a:p>
          <a:p>
            <a:endParaRPr lang="or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6DFD589-52C2-0F73-4B89-DD0B0824507C}"/>
              </a:ext>
            </a:extLst>
          </p:cNvPr>
          <p:cNvSpPr txBox="1"/>
          <p:nvPr/>
        </p:nvSpPr>
        <p:spPr>
          <a:xfrm>
            <a:off x="6455849" y="4000500"/>
            <a:ext cx="564273" cy="318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3F5BB208-7561-755C-0C7C-1AB678019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456" y="581082"/>
            <a:ext cx="12087331" cy="1257300"/>
          </a:xfrm>
        </p:spPr>
        <p:txBody>
          <a:bodyPr/>
          <a:lstStyle/>
          <a:p>
            <a:r>
              <a:rPr lang="en-I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DIFFUSION</a:t>
            </a:r>
            <a:endParaRPr lang="or-IN" sz="3200" u="sng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DD2FE-3BEE-1AF0-3C2A-6BE7B221A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7519" y="1970030"/>
            <a:ext cx="8558655" cy="43799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Diffusion is the movement of molecules from a region of higher concentration to a region of lower concentration down the concentration gradient.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Factors that affect the rate of diffusion: </a:t>
            </a:r>
          </a:p>
          <a:p>
            <a:pPr marL="0" indent="0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ize of molecules</a:t>
            </a:r>
          </a:p>
          <a:p>
            <a:pPr marL="0" indent="0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ize of pores in membrane </a:t>
            </a:r>
          </a:p>
          <a:p>
            <a:pPr marL="0" indent="0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emperature </a:t>
            </a:r>
          </a:p>
          <a:p>
            <a:pPr marL="0" indent="0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P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ressure </a:t>
            </a:r>
          </a:p>
          <a:p>
            <a:pPr marL="0" indent="0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oncentration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or-IN" dirty="0"/>
          </a:p>
        </p:txBody>
      </p:sp>
    </p:spTree>
    <p:extLst>
      <p:ext uri="{BB962C8B-B14F-4D97-AF65-F5344CB8AC3E}">
        <p14:creationId xmlns:p14="http://schemas.microsoft.com/office/powerpoint/2010/main" val="3094463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4DF49-ED64-0CEA-28EC-35F49D29A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1535" y="-8397"/>
            <a:ext cx="7622835" cy="1257300"/>
          </a:xfrm>
        </p:spPr>
        <p:txBody>
          <a:bodyPr/>
          <a:lstStyle/>
          <a:p>
            <a:r>
              <a:rPr lang="en-I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DIFFUSION</a:t>
            </a:r>
            <a:endParaRPr lang="or-IN" sz="3200" u="sng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65AF5-84F5-DF33-E023-DD030EF19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679" y="1115542"/>
            <a:ext cx="4320480" cy="108012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 diffusion</a:t>
            </a:r>
          </a:p>
          <a:p>
            <a:pPr marL="514350" indent="-514350">
              <a:buAutoNum type="alphaUcPeriod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Facilitated diffusion</a:t>
            </a:r>
            <a:endParaRPr lang="or-IN" sz="2400" dirty="0">
              <a:latin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0A20A2-41D3-87E2-5224-59A017991B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637"/>
          <a:stretch/>
        </p:blipFill>
        <p:spPr>
          <a:xfrm>
            <a:off x="3119487" y="2176068"/>
            <a:ext cx="8572500" cy="4359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5CAAE1-113F-1EC1-2A70-121D6CDC6A8D}"/>
              </a:ext>
            </a:extLst>
          </p:cNvPr>
          <p:cNvSpPr txBox="1"/>
          <p:nvPr/>
        </p:nvSpPr>
        <p:spPr>
          <a:xfrm>
            <a:off x="3090435" y="6732165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Fig; Difference between simple diffusion and facilitated diffusion</a:t>
            </a:r>
            <a:endParaRPr lang="or-IN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139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4DF49-ED64-0CEA-28EC-35F49D29A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1495" y="0"/>
            <a:ext cx="7334519" cy="1257300"/>
          </a:xfrm>
        </p:spPr>
        <p:txBody>
          <a:bodyPr/>
          <a:lstStyle/>
          <a:p>
            <a:r>
              <a:rPr lang="en-IN" sz="3200" u="sng" dirty="0">
                <a:latin typeface="Times New Roman" panose="02020603050405020304" pitchFamily="18" charset="0"/>
              </a:rPr>
              <a:t>OSMOSIS</a:t>
            </a:r>
            <a:endParaRPr lang="or-IN" sz="3200" u="sng" dirty="0">
              <a:latin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99BD9B-079C-0A67-3F33-4C2059855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1495" y="1097588"/>
            <a:ext cx="9350743" cy="43799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Osmosis is a passive process.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involves the movement of molecules from a region of higher concentration to lower concentration until the concentrations become equal on either side of the membrane.</a:t>
            </a:r>
            <a:endParaRPr lang="or-IN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7D22E7-7401-5329-7FC9-9116A01CA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99607" y="2987749"/>
            <a:ext cx="5782221" cy="32669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BDA97C6-6F46-2B3E-D923-B7EB18F5FFFE}"/>
              </a:ext>
            </a:extLst>
          </p:cNvPr>
          <p:cNvSpPr txBox="1"/>
          <p:nvPr/>
        </p:nvSpPr>
        <p:spPr>
          <a:xfrm>
            <a:off x="6058634" y="6602933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Fig; Osmosis</a:t>
            </a:r>
            <a:endParaRPr lang="or-IN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296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B46A81-6800-ACF3-6219-B6D12DE3E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75472" y="2123652"/>
            <a:ext cx="3384376" cy="454025"/>
          </a:xfrm>
        </p:spPr>
        <p:txBody>
          <a:bodyPr/>
          <a:lstStyle/>
          <a:p>
            <a:r>
              <a:rPr lang="en-US" sz="2400" b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OSMOTIC SOLUTION</a:t>
            </a:r>
            <a:endParaRPr lang="or-IN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75F86-FDCB-EB5F-04ED-BF94AE991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52234" y="2911821"/>
            <a:ext cx="4715726" cy="4062412"/>
          </a:xfrm>
        </p:spPr>
        <p:txBody>
          <a:bodyPr/>
          <a:lstStyle/>
          <a:p>
            <a:pPr algn="l"/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are three different types of solutions: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Isotonic Solution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Hypertonic Solution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Hypotonic Solution</a:t>
            </a:r>
          </a:p>
          <a:p>
            <a:endParaRPr lang="or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E1FDAC-E93A-E050-9C12-34CAB5B78F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944024" y="2123653"/>
            <a:ext cx="3096344" cy="908050"/>
          </a:xfrm>
        </p:spPr>
        <p:txBody>
          <a:bodyPr/>
          <a:lstStyle/>
          <a:p>
            <a:r>
              <a:rPr lang="en-IN" b="0" i="0" u="sng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Types of Osmosis</a:t>
            </a:r>
          </a:p>
          <a:p>
            <a:endParaRPr lang="or-IN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36DCB2-64C7-30BC-BDA2-B9983F9C56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016031" y="3131765"/>
            <a:ext cx="4163811" cy="1811262"/>
          </a:xfrm>
        </p:spPr>
        <p:txBody>
          <a:bodyPr/>
          <a:lstStyle/>
          <a:p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Osmosis is of two types: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240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Endosmosis</a:t>
            </a:r>
            <a:endParaRPr lang="en-US" sz="24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40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Exosmosis</a:t>
            </a:r>
            <a:endParaRPr lang="or-IN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931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BD0DC-684F-74DA-B44A-E3863D2E2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OSMOTIC PRESSURE</a:t>
            </a:r>
            <a:endParaRPr lang="or-IN" sz="3200" u="sng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21F67-D6B2-B4D9-EAD8-1EB755D7B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599" y="1768478"/>
            <a:ext cx="8630663" cy="43799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Osmotic pressure is the pressure required to stop water from diffusing through a membrane by osmosis.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is determined by the concentration of the solute. Water diffuses into the area of higher concentration from the area of lower concentration.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 the concentration of the substances in the two areas in contact is different, the substances will diffuse until the concentration is uniform throughout.</a:t>
            </a:r>
            <a:endParaRPr lang="or-IN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704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9F3983-BE7E-E367-E79C-EE1728FD97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  <a:endParaRPr lang="or-IN" dirty="0"/>
          </a:p>
        </p:txBody>
      </p:sp>
    </p:spTree>
    <p:extLst>
      <p:ext uri="{BB962C8B-B14F-4D97-AF65-F5344CB8AC3E}">
        <p14:creationId xmlns:p14="http://schemas.microsoft.com/office/powerpoint/2010/main" val="228843216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4148</TotalTime>
  <Words>218</Words>
  <Application>Microsoft Office PowerPoint</Application>
  <PresentationFormat>Custom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Theme1</vt:lpstr>
      <vt:lpstr>UNIT - 01 :- SOIL AND PLANT WATER RELATIONS</vt:lpstr>
      <vt:lpstr>DIFFUSION</vt:lpstr>
      <vt:lpstr>TYPES OF DIFFUSION</vt:lpstr>
      <vt:lpstr>OSMOSIS</vt:lpstr>
      <vt:lpstr>PowerPoint Presentation</vt:lpstr>
      <vt:lpstr>OSMOTIC PRESSURE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years Perspective Plan  (2018-23)</dc:title>
  <dc:creator>Chandrika Roy</dc:creator>
  <cp:lastModifiedBy>smrutisudha</cp:lastModifiedBy>
  <cp:revision>514</cp:revision>
  <cp:lastPrinted>2113-01-01T00:00:00Z</cp:lastPrinted>
  <dcterms:created xsi:type="dcterms:W3CDTF">2018-01-17T07:28:00Z</dcterms:created>
  <dcterms:modified xsi:type="dcterms:W3CDTF">2023-07-06T06:11:41Z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5CB481E023B540ADB9DE8C42095B7FE9</vt:lpwstr>
  </property>
  <property fmtid="{D5CDD505-2E9C-101B-9397-08002B2CF9AE}" pid="3" name="KSOProductBuildVer">
    <vt:lpwstr>1033-11.2.0.11380</vt:lpwstr>
  </property>
</Properties>
</file>