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8"/>
  </p:notesMasterIdLst>
  <p:sldIdLst>
    <p:sldId id="504" r:id="rId2"/>
    <p:sldId id="508" r:id="rId3"/>
    <p:sldId id="511" r:id="rId4"/>
    <p:sldId id="509" r:id="rId5"/>
    <p:sldId id="510" r:id="rId6"/>
    <p:sldId id="512" r:id="rId7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08"/>
            <p14:sldId id="511"/>
            <p14:sldId id="509"/>
            <p14:sldId id="510"/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5196" autoAdjust="0"/>
  </p:normalViewPr>
  <p:slideViewPr>
    <p:cSldViewPr>
      <p:cViewPr varScale="1">
        <p:scale>
          <a:sx n="74" d="100"/>
          <a:sy n="74" d="100"/>
        </p:scale>
        <p:origin x="595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3CD6A-BC28-CCFF-A190-31C02E5ED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5472" y="467469"/>
            <a:ext cx="8928992" cy="1984003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- 01 :- SOIL AND PLANT WATER RELATIONS</a:t>
            </a:r>
            <a:endParaRPr lang="or-I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1B9B6-4214-3EC8-EBA4-C393B43B9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3503" y="3923853"/>
            <a:ext cx="8783808" cy="1825714"/>
          </a:xfrm>
        </p:spPr>
        <p:txBody>
          <a:bodyPr/>
          <a:lstStyle/>
          <a:p>
            <a:pPr marR="440055" indent="23495">
              <a:lnSpc>
                <a:spcPct val="105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- 04 :-</a:t>
            </a:r>
            <a:r>
              <a:rPr lang="en-US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Soil</a:t>
            </a:r>
            <a:r>
              <a:rPr lang="en-US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physical</a:t>
            </a:r>
            <a:r>
              <a:rPr lang="en-US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properties and</a:t>
            </a:r>
            <a:r>
              <a:rPr lang="en-US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water</a:t>
            </a:r>
            <a:r>
              <a:rPr lang="en-US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availability</a:t>
            </a:r>
            <a:r>
              <a:rPr lang="en-US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in</a:t>
            </a:r>
            <a:r>
              <a:rPr lang="en-US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different</a:t>
            </a:r>
            <a:r>
              <a:rPr lang="en-US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soils;</a:t>
            </a:r>
          </a:p>
          <a:p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Water</a:t>
            </a:r>
            <a:r>
              <a:rPr lang="en-IN" spc="17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holding</a:t>
            </a:r>
            <a:r>
              <a:rPr lang="en-IN" spc="17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capacity</a:t>
            </a:r>
            <a:r>
              <a:rPr lang="en-IN" spc="17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IN" spc="17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approaches</a:t>
            </a:r>
            <a:r>
              <a:rPr lang="en-IN" spc="17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IN" spc="17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</a:t>
            </a:r>
            <a:r>
              <a:rPr lang="en-IN" spc="17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WHC</a:t>
            </a:r>
            <a:endParaRPr lang="or-I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6DFD589-52C2-0F73-4B89-DD0B0824507C}"/>
              </a:ext>
            </a:extLst>
          </p:cNvPr>
          <p:cNvSpPr txBox="1"/>
          <p:nvPr/>
        </p:nvSpPr>
        <p:spPr>
          <a:xfrm>
            <a:off x="6455849" y="4000500"/>
            <a:ext cx="564273" cy="318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F42B1-D951-EAF1-5AB0-ABB9C712C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PHYSICAL PROPERTIES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74E74-BCD4-48C8-0219-7A0918D63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5591" y="1810543"/>
            <a:ext cx="7982591" cy="4379913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physical properties of soil:-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Texture 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Structure 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 of Soil  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 Space  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Consistence 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Colour.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0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E00F-C861-4105-274A-12ECEF2E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31" y="91639"/>
            <a:ext cx="12087331" cy="1257300"/>
          </a:xfrm>
        </p:spPr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W</a:t>
            </a:r>
            <a:r>
              <a:rPr lang="en-US" sz="3200" u="sng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ater</a:t>
            </a:r>
            <a:r>
              <a:rPr lang="en-US" sz="3200" u="sng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availability</a:t>
            </a:r>
            <a:r>
              <a:rPr lang="en-US" sz="3200" u="sng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in</a:t>
            </a:r>
            <a:r>
              <a:rPr lang="en-US" sz="3200" u="sng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different</a:t>
            </a:r>
            <a:r>
              <a:rPr lang="en-US" sz="3200" u="sng" spc="205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soils</a:t>
            </a:r>
            <a:br>
              <a:rPr lang="en-US" sz="3200" u="sng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</a:b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9FB73-C55A-9F7C-5910-C2085AAB3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or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F1043-8EE3-07EA-CE10-E07B97B3D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663" y="930275"/>
            <a:ext cx="5644336" cy="564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DDC138-C87F-62C2-3DB6-DDD2FF57D477}"/>
              </a:ext>
            </a:extLst>
          </p:cNvPr>
          <p:cNvSpPr txBox="1"/>
          <p:nvPr/>
        </p:nvSpPr>
        <p:spPr>
          <a:xfrm>
            <a:off x="4847679" y="68613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Available water capacity by soil texture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49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6D4F-BB7D-11DF-C257-98A34663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31" y="239279"/>
            <a:ext cx="12087331" cy="1257300"/>
          </a:xfrm>
        </p:spPr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HOLDING CAPACITY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45DD3-D535-303D-5060-43D399403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479" y="2195661"/>
            <a:ext cx="9494759" cy="43799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holding capacity is the amount of moisture that is held by the soil available to the plants.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Soils have different levels of water holding capacity largely determined by the texture of the soil.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Texture is the relative amount of sand, silt and clay in the soil.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soil texture also affects pore space, a portion of the soil not occupied by solid material but filled with air or water.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larger the soil particle the larger the pore spaces.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particles have more spaces but they are smaller in size.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410457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E00F-C861-4105-274A-12ECEF2E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239" y="899517"/>
            <a:ext cx="12087331" cy="1257300"/>
          </a:xfrm>
        </p:spPr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TO IMPROVE WHC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9FB73-C55A-9F7C-5910-C2085AAB3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9487" y="1768478"/>
            <a:ext cx="9638775" cy="4379913"/>
          </a:xfrm>
        </p:spPr>
        <p:txBody>
          <a:bodyPr/>
          <a:lstStyle/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Water-holding capacity is controlled primarily by soil texture and organic matter.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Incorporate compost, manures, or other stable organic materials.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Grow and incorporate a high biomass cover crop.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 a perennial crop to your rotation.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 a sod crop to your rotation.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Reduce tillage to provide less disturbance to soil biota and structure.</a:t>
            </a:r>
          </a:p>
          <a:p>
            <a:br>
              <a:rPr lang="en-US" sz="1400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</a:br>
            <a:endParaRPr lang="en-US" sz="24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347447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9541D3-8E96-4444-1931-42F5F8B6F2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or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9FB73-C55A-9F7C-5910-C2085AAB38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11130736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4124</TotalTime>
  <Words>242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</vt:lpstr>
      <vt:lpstr>Times New Roman</vt:lpstr>
      <vt:lpstr>Theme1</vt:lpstr>
      <vt:lpstr>UNIT - 01 :- SOIL AND PLANT WATER RELATIONS</vt:lpstr>
      <vt:lpstr>SOIL PHYSICAL PROPERTIES</vt:lpstr>
      <vt:lpstr>Water availability in different soils </vt:lpstr>
      <vt:lpstr>WATER HOLDING CAPACITY</vt:lpstr>
      <vt:lpstr>APPROACHES TO IMPROVE WHC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514</cp:revision>
  <cp:lastPrinted>2113-01-01T00:00:00Z</cp:lastPrinted>
  <dcterms:created xsi:type="dcterms:W3CDTF">2018-01-17T07:28:00Z</dcterms:created>
  <dcterms:modified xsi:type="dcterms:W3CDTF">2023-07-06T06:18:06Z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