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9"/>
  </p:notesMasterIdLst>
  <p:sldIdLst>
    <p:sldId id="504" r:id="rId2"/>
    <p:sldId id="508" r:id="rId3"/>
    <p:sldId id="509" r:id="rId4"/>
    <p:sldId id="510" r:id="rId5"/>
    <p:sldId id="511" r:id="rId6"/>
    <p:sldId id="513" r:id="rId7"/>
    <p:sldId id="512" r:id="rId8"/>
  </p:sldIdLst>
  <p:sldSz cx="13439775" cy="7559675"/>
  <p:notesSz cx="7559675" cy="10691813"/>
  <p:defaultTextStyle>
    <a:defPPr>
      <a:defRPr lang="en-GB"/>
    </a:defPPr>
    <a:lvl1pPr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1pPr>
    <a:lvl2pPr marL="742950" indent="-28575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2pPr>
    <a:lvl3pPr marL="1143000" indent="-22860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3pPr>
    <a:lvl4pPr marL="1600200" indent="-22860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4pPr>
    <a:lvl5pPr marL="2057400" indent="-22860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5pPr>
    <a:lvl6pPr marL="22860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6pPr>
    <a:lvl7pPr marL="27432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7pPr>
    <a:lvl8pPr marL="32004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8pPr>
    <a:lvl9pPr marL="36576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9pPr>
  </p:defaultTextStyle>
  <p:extLst>
    <p:ext uri="{521415D9-36F7-43E2-AB2F-B90AF26B5E84}">
      <p14:sectionLst xmlns:p14="http://schemas.microsoft.com/office/powerpoint/2010/main">
        <p14:section name="Default Section" id="{1C1DFE56-42D8-48CA-9D5C-BD81D6D712FB}">
          <p14:sldIdLst>
            <p14:sldId id="504"/>
            <p14:sldId id="508"/>
            <p14:sldId id="509"/>
            <p14:sldId id="510"/>
            <p14:sldId id="511"/>
            <p14:sldId id="513"/>
            <p14:sldId id="512"/>
          </p14:sldIdLst>
        </p14:section>
      </p14:sectionLst>
    </p:ext>
    <p:ext uri="{EFAFB233-063F-42B5-8137-9DF3F51BA10A}">
      <p15:sldGuideLst xmlns:p15="http://schemas.microsoft.com/office/powerpoint/2012/main">
        <p15:guide id="1" orient="horz" pos="2151">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litha Edara" initials="LE" lastIdx="1" clrIdx="0"/>
  <p:cmAuthor id="2" name="Divya Chinni" initials="DC" lastIdx="1" clrIdx="1">
    <p:extLst>
      <p:ext uri="{19B8F6BF-5375-455C-9EA6-DF929625EA0E}">
        <p15:presenceInfo xmlns:p15="http://schemas.microsoft.com/office/powerpoint/2012/main" userId="c58864d2a3da7fa9" providerId="Windows Live"/>
      </p:ext>
    </p:extLst>
  </p:cmAuthor>
  <p:cmAuthor id="3" name="coke" initials="c" lastIdx="1" clrIdx="2">
    <p:extLst>
      <p:ext uri="{19B8F6BF-5375-455C-9EA6-DF929625EA0E}">
        <p15:presenceInfo xmlns:p15="http://schemas.microsoft.com/office/powerpoint/2012/main" userId="coke" providerId="None"/>
      </p:ext>
    </p:extLst>
  </p:cmAuthor>
  <p:cmAuthor id="4" name="DIVYA" initials="D" lastIdx="1" clrIdx="3">
    <p:extLst>
      <p:ext uri="{19B8F6BF-5375-455C-9EA6-DF929625EA0E}">
        <p15:presenceInfo xmlns:p15="http://schemas.microsoft.com/office/powerpoint/2012/main" userId="55d92505a275c90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7E5E8"/>
    <a:srgbClr val="DACDB0"/>
    <a:srgbClr val="788975"/>
    <a:srgbClr val="BEB7A5"/>
    <a:srgbClr val="2B2B2B"/>
    <a:srgbClr val="FFCBFF"/>
    <a:srgbClr val="BAA488"/>
    <a:srgbClr val="E6E3DE"/>
    <a:srgbClr val="FCCEC8"/>
    <a:srgbClr val="FE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71" autoAdjust="0"/>
    <p:restoredTop sz="95196" autoAdjust="0"/>
  </p:normalViewPr>
  <p:slideViewPr>
    <p:cSldViewPr>
      <p:cViewPr varScale="1">
        <p:scale>
          <a:sx n="74" d="100"/>
          <a:sy n="74" d="100"/>
        </p:scale>
        <p:origin x="595" y="77"/>
      </p:cViewPr>
      <p:guideLst>
        <p:guide orient="horz" pos="2151"/>
        <p:guide pos="3840"/>
      </p:guideLst>
    </p:cSldViewPr>
  </p:slideViewPr>
  <p:outlineViewPr>
    <p:cViewPr varScale="1">
      <p:scale>
        <a:sx n="170" d="200"/>
        <a:sy n="170" d="200"/>
      </p:scale>
      <p:origin x="-780" y="-84"/>
    </p:cViewPr>
  </p:outlineViewPr>
  <p:notesTextViewPr>
    <p:cViewPr>
      <p:scale>
        <a:sx n="1" d="1"/>
        <a:sy n="1" d="1"/>
      </p:scale>
      <p:origin x="0" y="0"/>
    </p:cViewPr>
  </p:notesTextViewPr>
  <p:sorterViewPr>
    <p:cViewPr>
      <p:scale>
        <a:sx n="174" d="100"/>
        <a:sy n="174" d="100"/>
      </p:scale>
      <p:origin x="0" y="-7520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AutoShape 1"/>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en-IN" altLang="en-US"/>
          </a:p>
        </p:txBody>
      </p:sp>
      <p:sp>
        <p:nvSpPr>
          <p:cNvPr id="71683" name="AutoShape 2"/>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en-IN" altLang="en-US"/>
          </a:p>
        </p:txBody>
      </p:sp>
      <p:sp>
        <p:nvSpPr>
          <p:cNvPr id="71684" name="Rectangle 3"/>
          <p:cNvSpPr>
            <a:spLocks noGrp="1" noRot="1" noChangeAspect="1" noChangeArrowheads="1"/>
          </p:cNvSpPr>
          <p:nvPr>
            <p:ph type="sldImg"/>
          </p:nvPr>
        </p:nvSpPr>
        <p:spPr bwMode="auto">
          <a:xfrm>
            <a:off x="219075" y="812800"/>
            <a:ext cx="7115175" cy="400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sp>
      <p:sp>
        <p:nvSpPr>
          <p:cNvPr id="2" name="Rectangle 4"/>
          <p:cNvSpPr>
            <a:spLocks noGrp="1" noChangeArrowheads="1"/>
          </p:cNvSpPr>
          <p:nvPr>
            <p:ph type="body"/>
          </p:nvPr>
        </p:nvSpPr>
        <p:spPr bwMode="auto">
          <a:xfrm>
            <a:off x="755650" y="5078413"/>
            <a:ext cx="6043613" cy="4806950"/>
          </a:xfrm>
          <a:prstGeom prst="rect">
            <a:avLst/>
          </a:prstGeom>
          <a:noFill/>
          <a:ln>
            <a:noFill/>
          </a:ln>
          <a:effectLst/>
        </p:spPr>
        <p:txBody>
          <a:bodyPr vert="horz" wrap="square" lIns="0" tIns="0" rIns="0" bIns="0" numCol="1" anchor="t" anchorCtr="0" compatLnSpc="1"/>
          <a:lstStyle/>
          <a:p>
            <a:pPr lvl="0"/>
            <a:endParaRPr lang="en-US" noProof="0"/>
          </a:p>
        </p:txBody>
      </p:sp>
      <p:sp>
        <p:nvSpPr>
          <p:cNvPr id="2053" name="Rectangle 5"/>
          <p:cNvSpPr>
            <a:spLocks noGrp="1" noChangeArrowheads="1"/>
          </p:cNvSpPr>
          <p:nvPr>
            <p:ph type="hdr"/>
          </p:nvPr>
        </p:nvSpPr>
        <p:spPr bwMode="auto">
          <a:xfrm>
            <a:off x="1511300" y="5880100"/>
            <a:ext cx="6043613" cy="4806950"/>
          </a:xfrm>
          <a:prstGeom prst="rect">
            <a:avLst/>
          </a:prstGeom>
          <a:noFill/>
          <a:ln>
            <a:noFill/>
          </a:ln>
          <a:effectLst/>
        </p:spPr>
        <p:txBody>
          <a:bodyPr vert="horz" wrap="square" lIns="0" tIns="0" rIns="0" bIns="0" numCol="1" anchor="t" anchorCtr="0" compatLnSpc="1"/>
          <a:lstStyle>
            <a:lvl1pP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4" name="Rectangle 6"/>
          <p:cNvSpPr>
            <a:spLocks noGrp="1" noChangeArrowheads="1"/>
          </p:cNvSpPr>
          <p:nvPr>
            <p:ph type="dt"/>
          </p:nvPr>
        </p:nvSpPr>
        <p:spPr bwMode="auto">
          <a:xfrm>
            <a:off x="0" y="10156825"/>
            <a:ext cx="3276600" cy="530225"/>
          </a:xfrm>
          <a:prstGeom prst="rect">
            <a:avLst/>
          </a:prstGeom>
          <a:noFill/>
          <a:ln>
            <a:noFill/>
          </a:ln>
          <a:effectLst/>
        </p:spPr>
        <p:txBody>
          <a:bodyPr vert="horz" wrap="square" lIns="0" tIns="0" rIns="0" bIns="0" numCol="1" anchor="t" anchorCtr="0" compatLnSpc="1"/>
          <a:lstStyle>
            <a:lvl1pPr algn="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5" name="Rectangle 7"/>
          <p:cNvSpPr>
            <a:spLocks noGrp="1" noChangeArrowheads="1"/>
          </p:cNvSpPr>
          <p:nvPr>
            <p:ph type="ftr"/>
          </p:nvPr>
        </p:nvSpPr>
        <p:spPr bwMode="auto">
          <a:xfrm>
            <a:off x="0" y="0"/>
            <a:ext cx="3276600" cy="530225"/>
          </a:xfrm>
          <a:prstGeom prst="rect">
            <a:avLst/>
          </a:prstGeom>
          <a:noFill/>
          <a:ln>
            <a:noFill/>
          </a:ln>
          <a:effectLst/>
        </p:spPr>
        <p:txBody>
          <a:bodyPr vert="horz" wrap="square" lIns="0" tIns="0" rIns="0" bIns="0" numCol="1" anchor="b" anchorCtr="0" compatLnSpc="1"/>
          <a:lstStyle>
            <a:lvl1pP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6" name="Rectangle 8"/>
          <p:cNvSpPr>
            <a:spLocks noGrp="1" noChangeArrowheads="1"/>
          </p:cNvSpPr>
          <p:nvPr>
            <p:ph type="sldNum"/>
          </p:nvPr>
        </p:nvSpPr>
        <p:spPr bwMode="auto">
          <a:xfrm>
            <a:off x="4278313" y="0"/>
            <a:ext cx="3276600" cy="530225"/>
          </a:xfrm>
          <a:prstGeom prst="rect">
            <a:avLst/>
          </a:prstGeom>
          <a:noFill/>
          <a:ln>
            <a:noFill/>
          </a:ln>
          <a:effectLst/>
        </p:spPr>
        <p:txBody>
          <a:bodyPr vert="horz" wrap="square" lIns="0" tIns="0" rIns="0" bIns="0" numCol="1" anchor="b" anchorCtr="0" compatLnSpc="1"/>
          <a:lstStyle>
            <a:lvl1pPr algn="r" eaLnBrk="1">
              <a:lnSpc>
                <a:spcPct val="93000"/>
              </a:lnSpc>
              <a:buSzPct val="10000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fld id="{7C33051F-75D2-4A6A-91FE-0AB1373EC108}" type="slidenum">
              <a:rPr lang="en-US" altLang="en-US"/>
              <a:t>‹#›</a:t>
            </a:fld>
            <a:endParaRPr lang="en-US" altLang="en-US"/>
          </a:p>
        </p:txBody>
      </p:sp>
    </p:spTree>
  </p:cSld>
  <p:clrMap bg1="lt1" tx1="dk1" bg2="lt2" tx2="dk2" accent1="accent1" accent2="accent2" accent3="accent3" accent4="accent4" accent5="accent5" accent6="accent6" hlink="hlink" folHlink="folHlink"/>
  <p:notesStyle>
    <a:lvl1pPr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80507" y="1236672"/>
            <a:ext cx="10078773" cy="2632075"/>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680507" y="3970347"/>
            <a:ext cx="10078773"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3A9D2833-D325-41AA-B5E1-5729BDC772D2}" type="slidenum">
              <a:rPr lang="en-US" altLang="en-US" smtClean="0"/>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162F3A05-6EE1-4DE5-A087-DC05876595CD}" type="slidenum">
              <a:rPr lang="en-US" altLang="en-US" smtClean="0"/>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8017" y="301634"/>
            <a:ext cx="3020245" cy="5846763"/>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670931" y="301634"/>
            <a:ext cx="8863902" cy="584676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3DC5CCC0-CE16-4453-86ED-F5AC800DB85A}" type="slidenum">
              <a:rPr lang="en-US" altLang="en-US" smtClean="0"/>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DF20FDDF-0706-4F17-B3E9-53DAA9EE596A}" type="slidenum">
              <a:rPr lang="en-US" altLang="en-US" smtClean="0"/>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6447" y="1884372"/>
            <a:ext cx="11592070" cy="31448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916447" y="5059372"/>
            <a:ext cx="11592070"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A95A74E8-0C9F-4D85-A47F-7313C6D326EC}" type="slidenum">
              <a:rPr lang="en-US" altLang="en-US" smtClean="0"/>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670931" y="1768478"/>
            <a:ext cx="5941015" cy="43799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815130" y="1768478"/>
            <a:ext cx="5943132" cy="43799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4"/>
          <p:cNvSpPr>
            <a:spLocks noGrp="1" noChangeArrowheads="1"/>
          </p:cNvSpPr>
          <p:nvPr>
            <p:ph type="dt" idx="10"/>
          </p:nvPr>
        </p:nvSpPr>
        <p:spPr/>
        <p:txBody>
          <a:bodyPr/>
          <a:lstStyle>
            <a:lvl1pPr>
              <a:defRPr/>
            </a:lvl1pPr>
          </a:lstStyle>
          <a:p>
            <a:pPr>
              <a:defRPr/>
            </a:pPr>
            <a:endParaRPr lang="en-US"/>
          </a:p>
        </p:txBody>
      </p:sp>
      <p:sp>
        <p:nvSpPr>
          <p:cNvPr id="6" name="Rectangle 5"/>
          <p:cNvSpPr>
            <a:spLocks noGrp="1" noChangeArrowheads="1"/>
          </p:cNvSpPr>
          <p:nvPr>
            <p:ph type="ftr" idx="11"/>
          </p:nvPr>
        </p:nvSpPr>
        <p:spPr/>
        <p:txBody>
          <a:bodyPr/>
          <a:lstStyle>
            <a:lvl1pPr>
              <a:defRPr/>
            </a:lvl1pPr>
          </a:lstStyle>
          <a:p>
            <a:pPr>
              <a:defRPr/>
            </a:pPr>
            <a:endParaRPr lang="en-US"/>
          </a:p>
        </p:txBody>
      </p:sp>
      <p:sp>
        <p:nvSpPr>
          <p:cNvPr id="7" name="Rectangle 6"/>
          <p:cNvSpPr>
            <a:spLocks noGrp="1" noChangeArrowheads="1"/>
          </p:cNvSpPr>
          <p:nvPr>
            <p:ph type="sldNum" idx="12"/>
          </p:nvPr>
        </p:nvSpPr>
        <p:spPr/>
        <p:txBody>
          <a:bodyPr/>
          <a:lstStyle>
            <a:lvl1pPr>
              <a:defRPr/>
            </a:lvl1pPr>
          </a:lstStyle>
          <a:p>
            <a:pPr>
              <a:defRPr/>
            </a:pPr>
            <a:fld id="{199F581A-5688-4AFA-841B-157B3F1AC644}" type="slidenum">
              <a:rPr lang="en-US" altLang="en-US" smtClean="0"/>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24913" y="403225"/>
            <a:ext cx="11592070" cy="1460500"/>
          </a:xfrm>
        </p:spPr>
        <p:txBody>
          <a:bodyPr/>
          <a:lstStyle/>
          <a:p>
            <a:r>
              <a:rPr lang="en-US"/>
              <a:t>Click to edit Master title style</a:t>
            </a:r>
            <a:endParaRPr lang="en-IN"/>
          </a:p>
        </p:txBody>
      </p:sp>
      <p:sp>
        <p:nvSpPr>
          <p:cNvPr id="3" name="Text Placeholder 2"/>
          <p:cNvSpPr>
            <a:spLocks noGrp="1"/>
          </p:cNvSpPr>
          <p:nvPr>
            <p:ph type="body" idx="1"/>
          </p:nvPr>
        </p:nvSpPr>
        <p:spPr>
          <a:xfrm>
            <a:off x="924911" y="1852613"/>
            <a:ext cx="5687035"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24911" y="2760663"/>
            <a:ext cx="5687035" cy="4062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804548" y="1852613"/>
            <a:ext cx="5712433"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804548" y="2760663"/>
            <a:ext cx="5712433" cy="4062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Rectangle 4"/>
          <p:cNvSpPr>
            <a:spLocks noGrp="1" noChangeArrowheads="1"/>
          </p:cNvSpPr>
          <p:nvPr>
            <p:ph type="dt" idx="10"/>
          </p:nvPr>
        </p:nvSpPr>
        <p:spPr/>
        <p:txBody>
          <a:bodyPr/>
          <a:lstStyle>
            <a:lvl1pPr>
              <a:defRPr/>
            </a:lvl1pPr>
          </a:lstStyle>
          <a:p>
            <a:pPr>
              <a:defRPr/>
            </a:pPr>
            <a:endParaRPr lang="en-US"/>
          </a:p>
        </p:txBody>
      </p:sp>
      <p:sp>
        <p:nvSpPr>
          <p:cNvPr id="8" name="Rectangle 5"/>
          <p:cNvSpPr>
            <a:spLocks noGrp="1" noChangeArrowheads="1"/>
          </p:cNvSpPr>
          <p:nvPr>
            <p:ph type="ftr" idx="11"/>
          </p:nvPr>
        </p:nvSpPr>
        <p:spPr/>
        <p:txBody>
          <a:bodyPr/>
          <a:lstStyle>
            <a:lvl1pPr>
              <a:defRPr/>
            </a:lvl1pPr>
          </a:lstStyle>
          <a:p>
            <a:pPr>
              <a:defRPr/>
            </a:pPr>
            <a:endParaRPr lang="en-US"/>
          </a:p>
        </p:txBody>
      </p:sp>
      <p:sp>
        <p:nvSpPr>
          <p:cNvPr id="9" name="Rectangle 6"/>
          <p:cNvSpPr>
            <a:spLocks noGrp="1" noChangeArrowheads="1"/>
          </p:cNvSpPr>
          <p:nvPr>
            <p:ph type="sldNum" idx="12"/>
          </p:nvPr>
        </p:nvSpPr>
        <p:spPr/>
        <p:txBody>
          <a:bodyPr/>
          <a:lstStyle>
            <a:lvl1pPr>
              <a:defRPr/>
            </a:lvl1pPr>
          </a:lstStyle>
          <a:p>
            <a:pPr>
              <a:defRPr/>
            </a:pPr>
            <a:fld id="{E761C009-931C-4132-978B-D830C42DB4E1}" type="slidenum">
              <a:rPr lang="en-US" altLang="en-US" smtClean="0"/>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Rectangle 4"/>
          <p:cNvSpPr>
            <a:spLocks noGrp="1" noChangeArrowheads="1"/>
          </p:cNvSpPr>
          <p:nvPr>
            <p:ph type="dt" idx="10"/>
          </p:nvPr>
        </p:nvSpPr>
        <p:spPr/>
        <p:txBody>
          <a:bodyPr/>
          <a:lstStyle>
            <a:lvl1pPr>
              <a:defRPr/>
            </a:lvl1pPr>
          </a:lstStyle>
          <a:p>
            <a:pPr>
              <a:defRPr/>
            </a:pPr>
            <a:endParaRPr lang="en-US"/>
          </a:p>
        </p:txBody>
      </p:sp>
      <p:sp>
        <p:nvSpPr>
          <p:cNvPr id="4" name="Rectangle 5"/>
          <p:cNvSpPr>
            <a:spLocks noGrp="1" noChangeArrowheads="1"/>
          </p:cNvSpPr>
          <p:nvPr>
            <p:ph type="ftr" idx="11"/>
          </p:nvPr>
        </p:nvSpPr>
        <p:spPr/>
        <p:txBody>
          <a:bodyPr/>
          <a:lstStyle>
            <a:lvl1pPr>
              <a:defRPr/>
            </a:lvl1pPr>
          </a:lstStyle>
          <a:p>
            <a:pPr>
              <a:defRPr/>
            </a:pPr>
            <a:endParaRPr lang="en-US"/>
          </a:p>
        </p:txBody>
      </p:sp>
      <p:sp>
        <p:nvSpPr>
          <p:cNvPr id="5" name="Rectangle 6"/>
          <p:cNvSpPr>
            <a:spLocks noGrp="1" noChangeArrowheads="1"/>
          </p:cNvSpPr>
          <p:nvPr>
            <p:ph type="sldNum" idx="12"/>
          </p:nvPr>
        </p:nvSpPr>
        <p:spPr/>
        <p:txBody>
          <a:bodyPr/>
          <a:lstStyle>
            <a:lvl1pPr>
              <a:defRPr/>
            </a:lvl1pPr>
          </a:lstStyle>
          <a:p>
            <a:pPr>
              <a:defRPr/>
            </a:pPr>
            <a:fld id="{D4066C4D-CD24-42B5-8634-793334BF623C}" type="slidenum">
              <a:rPr lang="en-US" altLang="en-US" smtClean="0"/>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p:txBody>
          <a:bodyPr/>
          <a:lstStyle>
            <a:lvl1pPr>
              <a:defRPr/>
            </a:lvl1pPr>
          </a:lstStyle>
          <a:p>
            <a:pPr>
              <a:defRPr/>
            </a:pPr>
            <a:endParaRPr lang="en-US"/>
          </a:p>
        </p:txBody>
      </p:sp>
      <p:sp>
        <p:nvSpPr>
          <p:cNvPr id="3" name="Rectangle 5"/>
          <p:cNvSpPr>
            <a:spLocks noGrp="1" noChangeArrowheads="1"/>
          </p:cNvSpPr>
          <p:nvPr>
            <p:ph type="ftr" idx="11"/>
          </p:nvPr>
        </p:nvSpPr>
        <p:spPr/>
        <p:txBody>
          <a:bodyPr/>
          <a:lstStyle>
            <a:lvl1pPr>
              <a:defRPr/>
            </a:lvl1pPr>
          </a:lstStyle>
          <a:p>
            <a:pPr>
              <a:defRPr/>
            </a:pPr>
            <a:endParaRPr lang="en-US"/>
          </a:p>
        </p:txBody>
      </p:sp>
      <p:sp>
        <p:nvSpPr>
          <p:cNvPr id="4" name="Rectangle 6"/>
          <p:cNvSpPr>
            <a:spLocks noGrp="1" noChangeArrowheads="1"/>
          </p:cNvSpPr>
          <p:nvPr>
            <p:ph type="sldNum" idx="12"/>
          </p:nvPr>
        </p:nvSpPr>
        <p:spPr/>
        <p:txBody>
          <a:bodyPr/>
          <a:lstStyle>
            <a:lvl1pPr>
              <a:defRPr/>
            </a:lvl1pPr>
          </a:lstStyle>
          <a:p>
            <a:pPr>
              <a:defRPr/>
            </a:pPr>
            <a:fld id="{17A38E30-BF8A-491B-8753-247192FA5C50}" type="slidenum">
              <a:rPr lang="en-US" altLang="en-US" smtClean="0"/>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4911" y="503238"/>
            <a:ext cx="4334592" cy="17653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714556" y="1089025"/>
            <a:ext cx="6802431"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924911" y="2268547"/>
            <a:ext cx="4334592"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idx="10"/>
          </p:nvPr>
        </p:nvSpPr>
        <p:spPr/>
        <p:txBody>
          <a:bodyPr/>
          <a:lstStyle>
            <a:lvl1pPr>
              <a:defRPr/>
            </a:lvl1pPr>
          </a:lstStyle>
          <a:p>
            <a:pPr>
              <a:defRPr/>
            </a:pPr>
            <a:endParaRPr lang="en-US"/>
          </a:p>
        </p:txBody>
      </p:sp>
      <p:sp>
        <p:nvSpPr>
          <p:cNvPr id="6" name="Rectangle 5"/>
          <p:cNvSpPr>
            <a:spLocks noGrp="1" noChangeArrowheads="1"/>
          </p:cNvSpPr>
          <p:nvPr>
            <p:ph type="ftr" idx="11"/>
          </p:nvPr>
        </p:nvSpPr>
        <p:spPr/>
        <p:txBody>
          <a:bodyPr/>
          <a:lstStyle>
            <a:lvl1pPr>
              <a:defRPr/>
            </a:lvl1pPr>
          </a:lstStyle>
          <a:p>
            <a:pPr>
              <a:defRPr/>
            </a:pPr>
            <a:endParaRPr lang="en-US"/>
          </a:p>
        </p:txBody>
      </p:sp>
      <p:sp>
        <p:nvSpPr>
          <p:cNvPr id="7" name="Rectangle 6"/>
          <p:cNvSpPr>
            <a:spLocks noGrp="1" noChangeArrowheads="1"/>
          </p:cNvSpPr>
          <p:nvPr>
            <p:ph type="sldNum" idx="12"/>
          </p:nvPr>
        </p:nvSpPr>
        <p:spPr/>
        <p:txBody>
          <a:bodyPr/>
          <a:lstStyle>
            <a:lvl1pPr>
              <a:defRPr/>
            </a:lvl1pPr>
          </a:lstStyle>
          <a:p>
            <a:pPr>
              <a:defRPr/>
            </a:pPr>
            <a:fld id="{031121D2-2EF6-4D47-8158-B82F4861B421}" type="slidenum">
              <a:rPr lang="en-US" altLang="en-US" smtClean="0"/>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4911" y="503238"/>
            <a:ext cx="4334592" cy="17653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714556" y="1089025"/>
            <a:ext cx="6802431"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IN" noProof="0" dirty="0"/>
          </a:p>
        </p:txBody>
      </p:sp>
      <p:sp>
        <p:nvSpPr>
          <p:cNvPr id="4" name="Text Placeholder 3"/>
          <p:cNvSpPr>
            <a:spLocks noGrp="1"/>
          </p:cNvSpPr>
          <p:nvPr>
            <p:ph type="body" sz="half" idx="2"/>
          </p:nvPr>
        </p:nvSpPr>
        <p:spPr>
          <a:xfrm>
            <a:off x="924911" y="2268547"/>
            <a:ext cx="4334592"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idx="10"/>
          </p:nvPr>
        </p:nvSpPr>
        <p:spPr/>
        <p:txBody>
          <a:bodyPr/>
          <a:lstStyle>
            <a:lvl1pPr>
              <a:defRPr/>
            </a:lvl1pPr>
          </a:lstStyle>
          <a:p>
            <a:pPr>
              <a:defRPr/>
            </a:pPr>
            <a:endParaRPr lang="en-US"/>
          </a:p>
        </p:txBody>
      </p:sp>
      <p:sp>
        <p:nvSpPr>
          <p:cNvPr id="6" name="Rectangle 5"/>
          <p:cNvSpPr>
            <a:spLocks noGrp="1" noChangeArrowheads="1"/>
          </p:cNvSpPr>
          <p:nvPr>
            <p:ph type="ftr" idx="11"/>
          </p:nvPr>
        </p:nvSpPr>
        <p:spPr/>
        <p:txBody>
          <a:bodyPr/>
          <a:lstStyle>
            <a:lvl1pPr>
              <a:defRPr/>
            </a:lvl1pPr>
          </a:lstStyle>
          <a:p>
            <a:pPr>
              <a:defRPr/>
            </a:pPr>
            <a:endParaRPr lang="en-US"/>
          </a:p>
        </p:txBody>
      </p:sp>
      <p:sp>
        <p:nvSpPr>
          <p:cNvPr id="7" name="Rectangle 6"/>
          <p:cNvSpPr>
            <a:spLocks noGrp="1" noChangeArrowheads="1"/>
          </p:cNvSpPr>
          <p:nvPr>
            <p:ph type="sldNum" idx="12"/>
          </p:nvPr>
        </p:nvSpPr>
        <p:spPr/>
        <p:txBody>
          <a:bodyPr/>
          <a:lstStyle>
            <a:lvl1pPr>
              <a:defRPr/>
            </a:lvl1pPr>
          </a:lstStyle>
          <a:p>
            <a:pPr>
              <a:defRPr/>
            </a:pPr>
            <a:fld id="{CB551AF1-D237-47A0-B784-1EEA9FD7475D}" type="slidenum">
              <a:rPr lang="en-US" altLang="en-US" smtClean="0"/>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0332" y="30168"/>
            <a:ext cx="13073620" cy="755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pic>
      <p:sp>
        <p:nvSpPr>
          <p:cNvPr id="1027" name="Rectangle 2"/>
          <p:cNvSpPr>
            <a:spLocks noGrp="1" noChangeArrowheads="1"/>
          </p:cNvSpPr>
          <p:nvPr>
            <p:ph type="title"/>
          </p:nvPr>
        </p:nvSpPr>
        <p:spPr bwMode="auto">
          <a:xfrm>
            <a:off x="670931" y="301625"/>
            <a:ext cx="12087331"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0" tIns="0" rIns="0" bIns="0" numCol="1" anchor="ctr" anchorCtr="0" compatLnSpc="1"/>
          <a:lstStyle/>
          <a:p>
            <a:pPr lvl="0"/>
            <a:r>
              <a:rPr lang="en-GB" altLang="en-US"/>
              <a:t>Click to edit the title text format</a:t>
            </a:r>
          </a:p>
        </p:txBody>
      </p:sp>
      <p:sp>
        <p:nvSpPr>
          <p:cNvPr id="1028" name="Rectangle 3"/>
          <p:cNvSpPr>
            <a:spLocks noGrp="1" noChangeArrowheads="1"/>
          </p:cNvSpPr>
          <p:nvPr>
            <p:ph type="body" idx="1"/>
          </p:nvPr>
        </p:nvSpPr>
        <p:spPr bwMode="auto">
          <a:xfrm>
            <a:off x="670931" y="1768478"/>
            <a:ext cx="12087331" cy="437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0" tIns="28440" rIns="0" bIns="0" numCol="1" anchor="t" anchorCtr="0" compatLnSpc="1"/>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p:txBody>
      </p:sp>
      <p:sp>
        <p:nvSpPr>
          <p:cNvPr id="2" name="Rectangle 4"/>
          <p:cNvSpPr>
            <a:spLocks noGrp="1" noChangeArrowheads="1"/>
          </p:cNvSpPr>
          <p:nvPr>
            <p:ph type="dt"/>
          </p:nvPr>
        </p:nvSpPr>
        <p:spPr bwMode="auto">
          <a:xfrm>
            <a:off x="4597044" y="6886575"/>
            <a:ext cx="4254165" cy="515938"/>
          </a:xfrm>
          <a:prstGeom prst="rect">
            <a:avLst/>
          </a:prstGeom>
          <a:noFill/>
          <a:ln>
            <a:noFill/>
          </a:ln>
          <a:effectLst/>
        </p:spPr>
        <p:txBody>
          <a:bodyPr vert="horz" wrap="square" lIns="0" tIns="0" rIns="0" bIns="0" numCol="1" anchor="t" anchorCtr="0" compatLnSpc="1"/>
          <a:lstStyle>
            <a:lvl1pP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1029" name="Rectangle 5"/>
          <p:cNvSpPr>
            <a:spLocks noGrp="1" noChangeArrowheads="1"/>
          </p:cNvSpPr>
          <p:nvPr>
            <p:ph type="ftr"/>
          </p:nvPr>
        </p:nvSpPr>
        <p:spPr bwMode="auto">
          <a:xfrm>
            <a:off x="9636431" y="6886575"/>
            <a:ext cx="4254165" cy="515938"/>
          </a:xfrm>
          <a:prstGeom prst="rect">
            <a:avLst/>
          </a:prstGeom>
          <a:noFill/>
          <a:ln>
            <a:noFill/>
          </a:ln>
          <a:effectLst/>
        </p:spPr>
        <p:txBody>
          <a:bodyPr vert="horz" wrap="square" lIns="0" tIns="0" rIns="0" bIns="0" numCol="1" anchor="t" anchorCtr="0" compatLnSpc="1"/>
          <a:lstStyle>
            <a:lvl1pPr algn="ct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1030" name="Rectangle 6"/>
          <p:cNvSpPr>
            <a:spLocks noGrp="1" noChangeArrowheads="1"/>
          </p:cNvSpPr>
          <p:nvPr>
            <p:ph type="sldNum"/>
          </p:nvPr>
        </p:nvSpPr>
        <p:spPr bwMode="auto">
          <a:xfrm>
            <a:off x="670931" y="6886575"/>
            <a:ext cx="3123954" cy="515938"/>
          </a:xfrm>
          <a:prstGeom prst="rect">
            <a:avLst/>
          </a:prstGeom>
          <a:noFill/>
          <a:ln>
            <a:noFill/>
          </a:ln>
          <a:effectLst/>
        </p:spPr>
        <p:txBody>
          <a:bodyPr vert="horz" wrap="square" lIns="0" tIns="0" rIns="0" bIns="0" numCol="1" anchor="t" anchorCtr="0" compatLnSpc="1"/>
          <a:lstStyle>
            <a:lvl1pPr algn="r" eaLnBrk="1">
              <a:lnSpc>
                <a:spcPct val="93000"/>
              </a:lnSpc>
              <a:buSzPct val="100000"/>
              <a:defRPr sz="1400">
                <a:solidFill>
                  <a:srgbClr val="000000"/>
                </a:solidFill>
                <a:latin typeface="Times New Roman" panose="02020603050405020304" pitchFamily="18" charset="0"/>
                <a:ea typeface="DejaVu Sans" charset="0"/>
                <a:cs typeface="DejaVu Sans" charset="0"/>
              </a:defRPr>
            </a:lvl1pPr>
          </a:lstStyle>
          <a:p>
            <a:pPr>
              <a:defRPr/>
            </a:pPr>
            <a:fld id="{5B4B3E78-632A-4CDB-A3AB-BBB5CB64C4C2}" type="slidenum">
              <a:rPr lang="en-US" altLang="en-US" smtClean="0"/>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2pPr>
      <a:lvl3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3pPr>
      <a:lvl4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4pPr>
      <a:lvl5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5pPr>
      <a:lvl6pPr marL="25146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6pPr>
      <a:lvl7pPr marL="29718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7pPr>
      <a:lvl8pPr marL="34290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8pPr>
      <a:lvl9pPr marL="38862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9pPr>
    </p:titleStyle>
    <p:bodyStyle>
      <a:lvl1pPr marL="342900" indent="-342900" algn="l" defTabSz="449580" rtl="0" eaLnBrk="1" fontAlgn="base" hangingPunct="1">
        <a:lnSpc>
          <a:spcPct val="93000"/>
        </a:lnSpc>
        <a:spcBef>
          <a:spcPts val="1425"/>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580" rtl="0" eaLnBrk="1" fontAlgn="base" hangingPunct="1">
        <a:lnSpc>
          <a:spcPct val="93000"/>
        </a:lnSpc>
        <a:spcBef>
          <a:spcPts val="114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580" rtl="0" eaLnBrk="1" fontAlgn="base" hangingPunct="1">
        <a:lnSpc>
          <a:spcPct val="93000"/>
        </a:lnSpc>
        <a:spcBef>
          <a:spcPts val="85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580" rtl="0" eaLnBrk="1" fontAlgn="base" hangingPunct="1">
        <a:lnSpc>
          <a:spcPct val="93000"/>
        </a:lnSpc>
        <a:spcBef>
          <a:spcPts val="575"/>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580" rtl="0" eaLnBrk="1" fontAlgn="base" hangingPunct="1">
        <a:lnSpc>
          <a:spcPct val="93000"/>
        </a:lnSpc>
        <a:spcBef>
          <a:spcPts val="29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3CD6A-BC28-CCFF-A190-31C02E5ED210}"/>
              </a:ext>
            </a:extLst>
          </p:cNvPr>
          <p:cNvSpPr>
            <a:spLocks noGrp="1"/>
          </p:cNvSpPr>
          <p:nvPr>
            <p:ph type="ctrTitle"/>
          </p:nvPr>
        </p:nvSpPr>
        <p:spPr>
          <a:xfrm>
            <a:off x="2975472" y="467469"/>
            <a:ext cx="8928992" cy="1984003"/>
          </a:xfrm>
        </p:spPr>
        <p:txBody>
          <a:bodyPr/>
          <a:lstStyle/>
          <a:p>
            <a:r>
              <a:rPr lang="en-IN" sz="3200" b="1" dirty="0">
                <a:latin typeface="Times New Roman" panose="02020603050405020304" pitchFamily="18" charset="0"/>
                <a:cs typeface="Times New Roman" panose="02020603050405020304" pitchFamily="18" charset="0"/>
              </a:rPr>
              <a:t>UNIT - 01 :- SOIL AND PLANT WATER RELATIONS</a:t>
            </a:r>
            <a:endParaRPr lang="or-IN" sz="3200" dirty="0"/>
          </a:p>
        </p:txBody>
      </p:sp>
      <p:sp>
        <p:nvSpPr>
          <p:cNvPr id="3" name="Subtitle 2">
            <a:extLst>
              <a:ext uri="{FF2B5EF4-FFF2-40B4-BE49-F238E27FC236}">
                <a16:creationId xmlns:a16="http://schemas.microsoft.com/office/drawing/2014/main" id="{22B1B9B6-4214-3EC8-EBA4-C393B43B92E5}"/>
              </a:ext>
            </a:extLst>
          </p:cNvPr>
          <p:cNvSpPr>
            <a:spLocks noGrp="1"/>
          </p:cNvSpPr>
          <p:nvPr>
            <p:ph type="subTitle" idx="1"/>
          </p:nvPr>
        </p:nvSpPr>
        <p:spPr>
          <a:xfrm>
            <a:off x="2975472" y="3995861"/>
            <a:ext cx="9217025" cy="1825625"/>
          </a:xfrm>
        </p:spPr>
        <p:txBody>
          <a:bodyPr/>
          <a:lstStyle/>
          <a:p>
            <a:pPr marR="440055" indent="23495">
              <a:lnSpc>
                <a:spcPct val="105000"/>
              </a:lnSpc>
            </a:pPr>
            <a:r>
              <a:rPr lang="en-IN" dirty="0">
                <a:latin typeface="Times New Roman" panose="02020603050405020304" pitchFamily="18" charset="0"/>
                <a:cs typeface="Times New Roman" panose="02020603050405020304" pitchFamily="18" charset="0"/>
              </a:rPr>
              <a:t>LECTURE - 05 :- </a:t>
            </a:r>
            <a:r>
              <a:rPr lang="en-US" dirty="0">
                <a:effectLst/>
                <a:latin typeface="Times New Roman" panose="02020603050405020304" pitchFamily="18" charset="0"/>
                <a:ea typeface="Georgia" panose="02040502050405020303" pitchFamily="18" charset="0"/>
                <a:cs typeface="Times New Roman" panose="02020603050405020304" pitchFamily="18" charset="0"/>
              </a:rPr>
              <a:t>Concept</a:t>
            </a:r>
            <a:r>
              <a:rPr lang="en-US" spc="170" dirty="0">
                <a:effectLst/>
                <a:latin typeface="Times New Roman" panose="02020603050405020304" pitchFamily="18" charset="0"/>
                <a:ea typeface="Georgia" panose="02040502050405020303" pitchFamily="18" charset="0"/>
                <a:cs typeface="Times New Roman" panose="02020603050405020304" pitchFamily="18" charset="0"/>
              </a:rPr>
              <a:t> </a:t>
            </a:r>
            <a:r>
              <a:rPr lang="en-US" dirty="0">
                <a:effectLst/>
                <a:latin typeface="Times New Roman" panose="02020603050405020304" pitchFamily="18" charset="0"/>
                <a:ea typeface="Georgia" panose="02040502050405020303" pitchFamily="18" charset="0"/>
                <a:cs typeface="Times New Roman" panose="02020603050405020304" pitchFamily="18" charset="0"/>
              </a:rPr>
              <a:t>of</a:t>
            </a:r>
            <a:r>
              <a:rPr lang="en-US" spc="175" dirty="0">
                <a:effectLst/>
                <a:latin typeface="Times New Roman" panose="02020603050405020304" pitchFamily="18" charset="0"/>
                <a:ea typeface="Georgia" panose="02040502050405020303" pitchFamily="18" charset="0"/>
                <a:cs typeface="Times New Roman" panose="02020603050405020304" pitchFamily="18" charset="0"/>
              </a:rPr>
              <a:t> </a:t>
            </a:r>
            <a:r>
              <a:rPr lang="en-US" dirty="0">
                <a:effectLst/>
                <a:latin typeface="Times New Roman" panose="02020603050405020304" pitchFamily="18" charset="0"/>
                <a:ea typeface="Georgia" panose="02040502050405020303" pitchFamily="18" charset="0"/>
                <a:cs typeface="Times New Roman" panose="02020603050405020304" pitchFamily="18" charset="0"/>
              </a:rPr>
              <a:t>FC</a:t>
            </a:r>
            <a:r>
              <a:rPr lang="en-US" spc="170" dirty="0">
                <a:effectLst/>
                <a:latin typeface="Times New Roman" panose="02020603050405020304" pitchFamily="18" charset="0"/>
                <a:ea typeface="Georgia" panose="02040502050405020303" pitchFamily="18" charset="0"/>
                <a:cs typeface="Times New Roman" panose="02020603050405020304" pitchFamily="18" charset="0"/>
              </a:rPr>
              <a:t> </a:t>
            </a:r>
            <a:r>
              <a:rPr lang="en-US" dirty="0">
                <a:effectLst/>
                <a:latin typeface="Times New Roman" panose="02020603050405020304" pitchFamily="18" charset="0"/>
                <a:ea typeface="Georgia" panose="02040502050405020303" pitchFamily="18" charset="0"/>
                <a:cs typeface="Times New Roman" panose="02020603050405020304" pitchFamily="18" charset="0"/>
              </a:rPr>
              <a:t>and</a:t>
            </a:r>
            <a:r>
              <a:rPr lang="en-US" spc="175" dirty="0">
                <a:effectLst/>
                <a:latin typeface="Times New Roman" panose="02020603050405020304" pitchFamily="18" charset="0"/>
                <a:ea typeface="Georgia" panose="02040502050405020303" pitchFamily="18" charset="0"/>
                <a:cs typeface="Times New Roman" panose="02020603050405020304" pitchFamily="18" charset="0"/>
              </a:rPr>
              <a:t> </a:t>
            </a:r>
            <a:r>
              <a:rPr lang="en-US" dirty="0">
                <a:effectLst/>
                <a:latin typeface="Times New Roman" panose="02020603050405020304" pitchFamily="18" charset="0"/>
                <a:ea typeface="Georgia" panose="02040502050405020303" pitchFamily="18" charset="0"/>
                <a:cs typeface="Times New Roman" panose="02020603050405020304" pitchFamily="18" charset="0"/>
              </a:rPr>
              <a:t>PWP ;Water</a:t>
            </a:r>
            <a:r>
              <a:rPr lang="en-US" spc="210" dirty="0">
                <a:effectLst/>
                <a:latin typeface="Times New Roman" panose="02020603050405020304" pitchFamily="18" charset="0"/>
                <a:ea typeface="Georgia" panose="02040502050405020303" pitchFamily="18" charset="0"/>
                <a:cs typeface="Times New Roman" panose="02020603050405020304" pitchFamily="18" charset="0"/>
              </a:rPr>
              <a:t> </a:t>
            </a:r>
            <a:r>
              <a:rPr lang="en-US" dirty="0">
                <a:effectLst/>
                <a:latin typeface="Times New Roman" panose="02020603050405020304" pitchFamily="18" charset="0"/>
                <a:ea typeface="Georgia" panose="02040502050405020303" pitchFamily="18" charset="0"/>
                <a:cs typeface="Times New Roman" panose="02020603050405020304" pitchFamily="18" charset="0"/>
              </a:rPr>
              <a:t>holding</a:t>
            </a:r>
            <a:r>
              <a:rPr lang="en-US" spc="210" dirty="0">
                <a:effectLst/>
                <a:latin typeface="Times New Roman" panose="02020603050405020304" pitchFamily="18" charset="0"/>
                <a:ea typeface="Georgia" panose="02040502050405020303" pitchFamily="18" charset="0"/>
                <a:cs typeface="Times New Roman" panose="02020603050405020304" pitchFamily="18" charset="0"/>
              </a:rPr>
              <a:t> </a:t>
            </a:r>
            <a:r>
              <a:rPr lang="en-US" dirty="0">
                <a:effectLst/>
                <a:latin typeface="Times New Roman" panose="02020603050405020304" pitchFamily="18" charset="0"/>
                <a:ea typeface="Georgia" panose="02040502050405020303" pitchFamily="18" charset="0"/>
                <a:cs typeface="Times New Roman" panose="02020603050405020304" pitchFamily="18" charset="0"/>
              </a:rPr>
              <a:t>polymers</a:t>
            </a:r>
            <a:r>
              <a:rPr lang="en-US" spc="210" dirty="0">
                <a:effectLst/>
                <a:latin typeface="Times New Roman" panose="02020603050405020304" pitchFamily="18" charset="0"/>
                <a:ea typeface="Georgia" panose="02040502050405020303" pitchFamily="18" charset="0"/>
                <a:cs typeface="Times New Roman" panose="02020603050405020304" pitchFamily="18" charset="0"/>
              </a:rPr>
              <a:t> </a:t>
            </a:r>
            <a:r>
              <a:rPr lang="en-US" dirty="0">
                <a:effectLst/>
                <a:latin typeface="Times New Roman" panose="02020603050405020304" pitchFamily="18" charset="0"/>
                <a:ea typeface="Georgia" panose="02040502050405020303" pitchFamily="18" charset="0"/>
                <a:cs typeface="Times New Roman" panose="02020603050405020304" pitchFamily="18" charset="0"/>
              </a:rPr>
              <a:t>and</a:t>
            </a:r>
            <a:r>
              <a:rPr lang="en-US" spc="210" dirty="0">
                <a:effectLst/>
                <a:latin typeface="Times New Roman" panose="02020603050405020304" pitchFamily="18" charset="0"/>
                <a:ea typeface="Georgia" panose="02040502050405020303" pitchFamily="18" charset="0"/>
                <a:cs typeface="Times New Roman" panose="02020603050405020304" pitchFamily="18" charset="0"/>
              </a:rPr>
              <a:t> </a:t>
            </a:r>
            <a:r>
              <a:rPr lang="en-US" dirty="0">
                <a:effectLst/>
                <a:latin typeface="Times New Roman" panose="02020603050405020304" pitchFamily="18" charset="0"/>
                <a:ea typeface="Georgia" panose="02040502050405020303" pitchFamily="18" charset="0"/>
                <a:cs typeface="Times New Roman" panose="02020603050405020304" pitchFamily="18" charset="0"/>
              </a:rPr>
              <a:t>their</a:t>
            </a:r>
            <a:r>
              <a:rPr lang="en-US" spc="210" dirty="0">
                <a:effectLst/>
                <a:latin typeface="Times New Roman" panose="02020603050405020304" pitchFamily="18" charset="0"/>
                <a:ea typeface="Georgia" panose="02040502050405020303" pitchFamily="18" charset="0"/>
                <a:cs typeface="Times New Roman" panose="02020603050405020304" pitchFamily="18" charset="0"/>
              </a:rPr>
              <a:t> </a:t>
            </a:r>
            <a:r>
              <a:rPr lang="en-US" dirty="0">
                <a:effectLst/>
                <a:latin typeface="Times New Roman" panose="02020603050405020304" pitchFamily="18" charset="0"/>
                <a:ea typeface="Georgia" panose="02040502050405020303" pitchFamily="18" charset="0"/>
                <a:cs typeface="Times New Roman" panose="02020603050405020304" pitchFamily="18" charset="0"/>
              </a:rPr>
              <a:t>relevance.</a:t>
            </a:r>
          </a:p>
          <a:p>
            <a:endParaRPr lang="or-IN" dirty="0">
              <a:latin typeface="Times New Roman" panose="02020603050405020304" pitchFamily="18" charset="0"/>
            </a:endParaRPr>
          </a:p>
          <a:p>
            <a:endParaRPr lang="or-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B6DFD589-52C2-0F73-4B89-DD0B0824507C}"/>
              </a:ext>
            </a:extLst>
          </p:cNvPr>
          <p:cNvSpPr txBox="1"/>
          <p:nvPr/>
        </p:nvSpPr>
        <p:spPr>
          <a:xfrm>
            <a:off x="6455849" y="4000500"/>
            <a:ext cx="564273" cy="318974"/>
          </a:xfrm>
          <a:prstGeom prst="rect">
            <a:avLst/>
          </a:prstGeom>
          <a:noFill/>
        </p:spPr>
        <p:txBody>
          <a:bodyPr wrap="square" rtlCol="0">
            <a:spAutoFit/>
          </a:bodyPr>
          <a:lstStyle/>
          <a:p>
            <a:endParaRPr lang="en-IN" dirty="0"/>
          </a:p>
        </p:txBody>
      </p:sp>
      <p:sp>
        <p:nvSpPr>
          <p:cNvPr id="2" name="Title 1">
            <a:extLst>
              <a:ext uri="{FF2B5EF4-FFF2-40B4-BE49-F238E27FC236}">
                <a16:creationId xmlns:a16="http://schemas.microsoft.com/office/drawing/2014/main" id="{7D837A64-00C4-A7BE-69D6-D563CE637497}"/>
              </a:ext>
            </a:extLst>
          </p:cNvPr>
          <p:cNvSpPr>
            <a:spLocks noGrp="1"/>
          </p:cNvSpPr>
          <p:nvPr>
            <p:ph type="title"/>
          </p:nvPr>
        </p:nvSpPr>
        <p:spPr>
          <a:xfrm>
            <a:off x="3335511" y="326145"/>
            <a:ext cx="7622551" cy="1257300"/>
          </a:xfrm>
        </p:spPr>
        <p:txBody>
          <a:bodyPr/>
          <a:lstStyle/>
          <a:p>
            <a:r>
              <a:rPr lang="en-US" sz="3200" u="sng" dirty="0">
                <a:latin typeface="Times New Roman" panose="02020603050405020304" pitchFamily="18" charset="0"/>
                <a:cs typeface="Times New Roman" panose="02020603050405020304" pitchFamily="18" charset="0"/>
              </a:rPr>
              <a:t>FIELD CAPACITY</a:t>
            </a:r>
            <a:endParaRPr lang="or-IN" sz="3200" u="sng" dirty="0">
              <a:latin typeface="Times New Roman" panose="02020603050405020304" pitchFamily="18" charset="0"/>
            </a:endParaRPr>
          </a:p>
        </p:txBody>
      </p:sp>
      <p:sp>
        <p:nvSpPr>
          <p:cNvPr id="3" name="Content Placeholder 2">
            <a:extLst>
              <a:ext uri="{FF2B5EF4-FFF2-40B4-BE49-F238E27FC236}">
                <a16:creationId xmlns:a16="http://schemas.microsoft.com/office/drawing/2014/main" id="{CFAEB88B-6495-4FFC-DA0C-9BF958376B3C}"/>
              </a:ext>
            </a:extLst>
          </p:cNvPr>
          <p:cNvSpPr>
            <a:spLocks noGrp="1"/>
          </p:cNvSpPr>
          <p:nvPr>
            <p:ph idx="1"/>
          </p:nvPr>
        </p:nvSpPr>
        <p:spPr>
          <a:xfrm>
            <a:off x="3191495" y="2411685"/>
            <a:ext cx="8990703" cy="4379913"/>
          </a:xfrm>
        </p:spPr>
        <p:txBody>
          <a:bodyPr/>
          <a:lstStyle/>
          <a:p>
            <a:pPr marL="457200" indent="-457200">
              <a:buFont typeface="Arial" panose="020B0604020202020204" pitchFamily="34" charset="0"/>
              <a:buChar char="•"/>
            </a:pPr>
            <a:r>
              <a:rPr lang="en-US" b="0" i="0" dirty="0">
                <a:solidFill>
                  <a:srgbClr val="000000"/>
                </a:solidFill>
                <a:effectLst/>
                <a:latin typeface="Source Sans Pro" panose="020B0503030403020204" pitchFamily="34" charset="0"/>
              </a:rPr>
              <a:t> </a:t>
            </a:r>
            <a:r>
              <a:rPr lang="en-US" sz="2400" b="0" i="0" dirty="0">
                <a:solidFill>
                  <a:srgbClr val="000000"/>
                </a:solidFill>
                <a:effectLst/>
                <a:latin typeface="Times New Roman" panose="02020603050405020304" pitchFamily="18" charset="0"/>
                <a:cs typeface="Times New Roman" panose="02020603050405020304" pitchFamily="18" charset="0"/>
              </a:rPr>
              <a:t>Field capacity (FC) is the amount of soil moisture or water content held in soil after excess water has drained away and the rate of downward movement has decreased, which takes place within 2-3 days after a rain or irrigation in previous soil.</a:t>
            </a:r>
          </a:p>
          <a:p>
            <a:pPr marL="457200" indent="-457200">
              <a:buFont typeface="Arial" panose="020B0604020202020204" pitchFamily="34" charset="0"/>
              <a:buChar char="•"/>
            </a:pPr>
            <a:r>
              <a:rPr lang="en-US" sz="2400" b="0" i="0" dirty="0">
                <a:solidFill>
                  <a:srgbClr val="000000"/>
                </a:solidFill>
                <a:effectLst/>
                <a:latin typeface="Times New Roman" panose="02020603050405020304" pitchFamily="18" charset="0"/>
                <a:cs typeface="Times New Roman" panose="02020603050405020304" pitchFamily="18" charset="0"/>
              </a:rPr>
              <a:t> Weight of water retend in the soil after gravitational water has drained off that is the water exactly required by the plants for their growth.</a:t>
            </a:r>
          </a:p>
        </p:txBody>
      </p:sp>
    </p:spTree>
    <p:extLst>
      <p:ext uri="{BB962C8B-B14F-4D97-AF65-F5344CB8AC3E}">
        <p14:creationId xmlns:p14="http://schemas.microsoft.com/office/powerpoint/2010/main" val="589106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igure 1. General relationship between plant available water (PAW), soil field capacity, permanent wilting point, soil unavailable water and soil texture class.">
            <a:extLst>
              <a:ext uri="{FF2B5EF4-FFF2-40B4-BE49-F238E27FC236}">
                <a16:creationId xmlns:a16="http://schemas.microsoft.com/office/drawing/2014/main" id="{F17AEC08-53A1-ADE8-EF8E-16625CF2F11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11575" y="611485"/>
            <a:ext cx="7749832" cy="565337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8B8995A-FDDB-D728-AB8E-A66223236826}"/>
              </a:ext>
            </a:extLst>
          </p:cNvPr>
          <p:cNvSpPr txBox="1"/>
          <p:nvPr/>
        </p:nvSpPr>
        <p:spPr>
          <a:xfrm>
            <a:off x="4487639" y="6532691"/>
            <a:ext cx="7317784" cy="830997"/>
          </a:xfrm>
          <a:prstGeom prst="rect">
            <a:avLst/>
          </a:prstGeom>
          <a:noFill/>
        </p:spPr>
        <p:txBody>
          <a:bodyPr wrap="square" rtlCol="0">
            <a:spAutoFit/>
          </a:bodyPr>
          <a:lstStyle/>
          <a:p>
            <a:r>
              <a:rPr lang="en-IN" sz="2400" dirty="0">
                <a:solidFill>
                  <a:schemeClr val="tx1"/>
                </a:solidFill>
                <a:latin typeface="Times New Roman" panose="02020603050405020304" pitchFamily="18" charset="0"/>
                <a:cs typeface="Times New Roman" panose="02020603050405020304" pitchFamily="18" charset="0"/>
              </a:rPr>
              <a:t>Fig; Graph between soil texture class and volumetric soil moisture</a:t>
            </a:r>
            <a:endParaRPr lang="or-IN"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451522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5D0EF-8160-0CE2-1DAC-AC66EE8FDA8E}"/>
              </a:ext>
            </a:extLst>
          </p:cNvPr>
          <p:cNvSpPr>
            <a:spLocks noGrp="1"/>
          </p:cNvSpPr>
          <p:nvPr>
            <p:ph type="title"/>
          </p:nvPr>
        </p:nvSpPr>
        <p:spPr/>
        <p:txBody>
          <a:bodyPr/>
          <a:lstStyle/>
          <a:p>
            <a:r>
              <a:rPr lang="en-US" sz="3200" u="sng" dirty="0">
                <a:latin typeface="Times New Roman" panose="02020603050405020304" pitchFamily="18" charset="0"/>
                <a:cs typeface="Times New Roman" panose="02020603050405020304" pitchFamily="18" charset="0"/>
              </a:rPr>
              <a:t>CONCEPT OF PWP</a:t>
            </a:r>
            <a:endParaRPr lang="or-IN" sz="3200" u="sng" dirty="0">
              <a:latin typeface="Times New Roman" panose="02020603050405020304" pitchFamily="18" charset="0"/>
            </a:endParaRPr>
          </a:p>
        </p:txBody>
      </p:sp>
      <p:sp>
        <p:nvSpPr>
          <p:cNvPr id="3" name="Content Placeholder 2">
            <a:extLst>
              <a:ext uri="{FF2B5EF4-FFF2-40B4-BE49-F238E27FC236}">
                <a16:creationId xmlns:a16="http://schemas.microsoft.com/office/drawing/2014/main" id="{3C6992CA-0CE0-FA87-8749-31859FAC5EF9}"/>
              </a:ext>
            </a:extLst>
          </p:cNvPr>
          <p:cNvSpPr>
            <a:spLocks noGrp="1"/>
          </p:cNvSpPr>
          <p:nvPr>
            <p:ph idx="1"/>
          </p:nvPr>
        </p:nvSpPr>
        <p:spPr>
          <a:xfrm>
            <a:off x="3191495" y="1768478"/>
            <a:ext cx="9566767" cy="4379913"/>
          </a:xfrm>
        </p:spPr>
        <p:txBody>
          <a:bodyPr/>
          <a:lstStyle/>
          <a:p>
            <a:pPr>
              <a:buFont typeface="Arial" panose="020B0604020202020204" pitchFamily="34" charset="0"/>
              <a:buChar char="•"/>
            </a:pPr>
            <a:r>
              <a:rPr lang="en-US" sz="2400" b="0" i="0" dirty="0">
                <a:solidFill>
                  <a:srgbClr val="000000"/>
                </a:solidFill>
                <a:effectLst/>
                <a:latin typeface="Times New Roman" panose="02020603050405020304" pitchFamily="18" charset="0"/>
                <a:cs typeface="Times New Roman" panose="02020603050405020304" pitchFamily="18" charset="0"/>
              </a:rPr>
              <a:t>Critical value below which root cannot extract enough moisture due to increase in soil moisture surface tension. At this point water can’t percolates out of soil because it is strictly adhere to the soil particles.  </a:t>
            </a:r>
          </a:p>
          <a:p>
            <a:pPr>
              <a:buFont typeface="Arial" panose="020B0604020202020204" pitchFamily="34" charset="0"/>
              <a:buChar char="•"/>
            </a:pPr>
            <a:r>
              <a:rPr lang="en-US" sz="2400" b="0" i="0" dirty="0">
                <a:solidFill>
                  <a:srgbClr val="000000"/>
                </a:solidFill>
                <a:effectLst/>
                <a:latin typeface="Times New Roman" panose="02020603050405020304" pitchFamily="18" charset="0"/>
                <a:cs typeface="Times New Roman" panose="02020603050405020304" pitchFamily="18" charset="0"/>
              </a:rPr>
              <a:t>It is the point when there is no water available to the plants. </a:t>
            </a:r>
          </a:p>
          <a:p>
            <a:pPr>
              <a:buFont typeface="Arial" panose="020B0604020202020204" pitchFamily="34" charset="0"/>
              <a:buChar char="•"/>
            </a:pPr>
            <a:r>
              <a:rPr lang="en-US" sz="2400" b="0" i="0" dirty="0">
                <a:solidFill>
                  <a:srgbClr val="000000"/>
                </a:solidFill>
                <a:effectLst/>
                <a:latin typeface="Times New Roman" panose="02020603050405020304" pitchFamily="18" charset="0"/>
                <a:cs typeface="Times New Roman" panose="02020603050405020304" pitchFamily="18" charset="0"/>
              </a:rPr>
              <a:t>Permanent wilting point depends on the plant variety, but it is usually around 1500 kPa (15 bars). At this stage, the soil still contains some water, but it is difficult for the roots to extract from the soil particles . </a:t>
            </a:r>
          </a:p>
          <a:p>
            <a:pPr>
              <a:buFont typeface="Arial" panose="020B0604020202020204" pitchFamily="34" charset="0"/>
              <a:buChar char="•"/>
            </a:pPr>
            <a:r>
              <a:rPr lang="en-US" sz="2400" b="0" i="0" dirty="0">
                <a:solidFill>
                  <a:srgbClr val="000000"/>
                </a:solidFill>
                <a:effectLst/>
                <a:latin typeface="Times New Roman" panose="02020603050405020304" pitchFamily="18" charset="0"/>
                <a:cs typeface="Times New Roman" panose="02020603050405020304" pitchFamily="18" charset="0"/>
              </a:rPr>
              <a:t> If water is less than permanent wilting point plants wilt and growth is stopped and plants die.</a:t>
            </a:r>
            <a:endParaRPr lang="or-IN" sz="2400" dirty="0">
              <a:latin typeface="Times New Roman" panose="02020603050405020304" pitchFamily="18" charset="0"/>
            </a:endParaRPr>
          </a:p>
        </p:txBody>
      </p:sp>
    </p:spTree>
    <p:extLst>
      <p:ext uri="{BB962C8B-B14F-4D97-AF65-F5344CB8AC3E}">
        <p14:creationId xmlns:p14="http://schemas.microsoft.com/office/powerpoint/2010/main" val="3472823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289B9-A424-E765-5B74-10775D45EB85}"/>
              </a:ext>
            </a:extLst>
          </p:cNvPr>
          <p:cNvSpPr>
            <a:spLocks noGrp="1"/>
          </p:cNvSpPr>
          <p:nvPr>
            <p:ph type="title"/>
          </p:nvPr>
        </p:nvSpPr>
        <p:spPr>
          <a:xfrm>
            <a:off x="670931" y="239279"/>
            <a:ext cx="12087331" cy="1257300"/>
          </a:xfrm>
        </p:spPr>
        <p:txBody>
          <a:bodyPr/>
          <a:lstStyle/>
          <a:p>
            <a:r>
              <a:rPr lang="en-US" sz="3200" u="sng" dirty="0">
                <a:latin typeface="Times New Roman" panose="02020603050405020304" pitchFamily="18" charset="0"/>
                <a:cs typeface="Times New Roman" panose="02020603050405020304" pitchFamily="18" charset="0"/>
              </a:rPr>
              <a:t>WATER HOLDING POLYMERS</a:t>
            </a:r>
            <a:endParaRPr lang="or-IN" sz="3200" u="sng" dirty="0">
              <a:latin typeface="Times New Roman" panose="02020603050405020304" pitchFamily="18" charset="0"/>
            </a:endParaRPr>
          </a:p>
        </p:txBody>
      </p:sp>
      <p:sp>
        <p:nvSpPr>
          <p:cNvPr id="3" name="Content Placeholder 2">
            <a:extLst>
              <a:ext uri="{FF2B5EF4-FFF2-40B4-BE49-F238E27FC236}">
                <a16:creationId xmlns:a16="http://schemas.microsoft.com/office/drawing/2014/main" id="{3149284B-82F0-297D-79FA-92D19112B238}"/>
              </a:ext>
            </a:extLst>
          </p:cNvPr>
          <p:cNvSpPr>
            <a:spLocks noGrp="1"/>
          </p:cNvSpPr>
          <p:nvPr>
            <p:ph idx="1"/>
          </p:nvPr>
        </p:nvSpPr>
        <p:spPr>
          <a:xfrm>
            <a:off x="3119487" y="1907629"/>
            <a:ext cx="8136904" cy="4379913"/>
          </a:xfrm>
        </p:spPr>
        <p:txBody>
          <a:bodyPr/>
          <a:lstStyle/>
          <a:p>
            <a:pPr marL="457200" indent="-4572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Water holding polymers potentially influence soil evaporation and infiltration rates of water through the soils. </a:t>
            </a:r>
          </a:p>
          <a:p>
            <a:pPr marL="457200" indent="-4572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Particularly, the polymers reduce irrigation frequency and compaction tendency, stop erosion and water run off.</a:t>
            </a:r>
          </a:p>
          <a:p>
            <a:pPr marL="457200" indent="-457200" algn="just">
              <a:buFont typeface="Arial" panose="020B0604020202020204" pitchFamily="34" charset="0"/>
              <a:buChar char="•"/>
            </a:pPr>
            <a:r>
              <a:rPr lang="en-US" sz="2400" b="0" i="0" dirty="0">
                <a:solidFill>
                  <a:schemeClr val="tx1"/>
                </a:solidFill>
                <a:effectLst/>
                <a:latin typeface="Times New Roman" panose="02020603050405020304" pitchFamily="18" charset="0"/>
                <a:cs typeface="Times New Roman" panose="02020603050405020304" pitchFamily="18" charset="0"/>
              </a:rPr>
              <a:t>Hydrogels are hydrophilic crosslinked polymers that form three-dimensional molecular networks which can absorb and hold great amounts of water.</a:t>
            </a:r>
          </a:p>
          <a:p>
            <a:pPr marL="457200" indent="-457200" algn="just">
              <a:buFont typeface="Arial" panose="020B0604020202020204" pitchFamily="34" charset="0"/>
              <a:buChar char="•"/>
            </a:pPr>
            <a:endParaRPr lang="en-US" sz="2400" dirty="0">
              <a:solidFill>
                <a:schemeClr val="tx1"/>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endParaRPr lang="or-IN"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138664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B2184-206A-A42E-C871-47D84217DE43}"/>
              </a:ext>
            </a:extLst>
          </p:cNvPr>
          <p:cNvSpPr>
            <a:spLocks noGrp="1"/>
          </p:cNvSpPr>
          <p:nvPr>
            <p:ph type="title"/>
          </p:nvPr>
        </p:nvSpPr>
        <p:spPr/>
        <p:txBody>
          <a:bodyPr/>
          <a:lstStyle/>
          <a:p>
            <a:r>
              <a:rPr lang="en-US" sz="3200" u="sng" dirty="0">
                <a:latin typeface="Times New Roman" panose="02020603050405020304" pitchFamily="18" charset="0"/>
                <a:cs typeface="Times New Roman" panose="02020603050405020304" pitchFamily="18" charset="0"/>
              </a:rPr>
              <a:t>HYDROGEL</a:t>
            </a:r>
            <a:endParaRPr lang="or-IN" sz="3200" u="sng" dirty="0">
              <a:latin typeface="Times New Roman" panose="02020603050405020304" pitchFamily="18" charset="0"/>
            </a:endParaRPr>
          </a:p>
        </p:txBody>
      </p:sp>
      <p:sp>
        <p:nvSpPr>
          <p:cNvPr id="3" name="Content Placeholder 2">
            <a:extLst>
              <a:ext uri="{FF2B5EF4-FFF2-40B4-BE49-F238E27FC236}">
                <a16:creationId xmlns:a16="http://schemas.microsoft.com/office/drawing/2014/main" id="{2A3BFABE-FFFD-3448-AE67-6435831EEFE9}"/>
              </a:ext>
            </a:extLst>
          </p:cNvPr>
          <p:cNvSpPr>
            <a:spLocks noGrp="1"/>
          </p:cNvSpPr>
          <p:nvPr>
            <p:ph idx="1"/>
          </p:nvPr>
        </p:nvSpPr>
        <p:spPr>
          <a:xfrm>
            <a:off x="3335511" y="1907629"/>
            <a:ext cx="8702671" cy="4379913"/>
          </a:xfrm>
        </p:spPr>
        <p:txBody>
          <a:bodyPr/>
          <a:lstStyle/>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Moisture released by hydrogel close to root area helps reduce stress and increase growth and plant performance. </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Hydrogels can reduce fertilizer leaching and reduce application of pesticides. </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Hydrogel works as water reservoirs round the root mass zones of the plant.</a:t>
            </a:r>
            <a:endParaRPr lang="or-IN" sz="2400" dirty="0">
              <a:latin typeface="Times New Roman" panose="02020603050405020304" pitchFamily="18" charset="0"/>
            </a:endParaRPr>
          </a:p>
        </p:txBody>
      </p:sp>
      <p:pic>
        <p:nvPicPr>
          <p:cNvPr id="2050" name="Picture 2">
            <a:extLst>
              <a:ext uri="{FF2B5EF4-FFF2-40B4-BE49-F238E27FC236}">
                <a16:creationId xmlns:a16="http://schemas.microsoft.com/office/drawing/2014/main" id="{906C7072-9F5E-65A6-6E50-C1266FC1D8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2095" y="4110280"/>
            <a:ext cx="4032448" cy="27058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2A337FB-C28E-EF4F-6AB3-3C3FE9A8DD4F}"/>
              </a:ext>
            </a:extLst>
          </p:cNvPr>
          <p:cNvSpPr txBox="1"/>
          <p:nvPr/>
        </p:nvSpPr>
        <p:spPr>
          <a:xfrm>
            <a:off x="9742308" y="6816115"/>
            <a:ext cx="2880320" cy="461665"/>
          </a:xfrm>
          <a:prstGeom prst="rect">
            <a:avLst/>
          </a:prstGeom>
          <a:noFill/>
        </p:spPr>
        <p:txBody>
          <a:bodyPr wrap="square" rtlCol="0">
            <a:spAutoFit/>
          </a:bodyPr>
          <a:lstStyle/>
          <a:p>
            <a:r>
              <a:rPr lang="en-IN" sz="2400" dirty="0">
                <a:solidFill>
                  <a:schemeClr val="tx1"/>
                </a:solidFill>
                <a:latin typeface="Times New Roman" panose="02020603050405020304" pitchFamily="18" charset="0"/>
                <a:cs typeface="Times New Roman" panose="02020603050405020304" pitchFamily="18" charset="0"/>
              </a:rPr>
              <a:t>Fig; Hydrogel</a:t>
            </a:r>
            <a:endParaRPr lang="or-IN"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93479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9983BCF-6A81-B65A-A1AD-9131049042FC}"/>
              </a:ext>
            </a:extLst>
          </p:cNvPr>
          <p:cNvSpPr>
            <a:spLocks noGrp="1"/>
          </p:cNvSpPr>
          <p:nvPr>
            <p:ph type="ctrTitle"/>
          </p:nvPr>
        </p:nvSpPr>
        <p:spPr/>
        <p:txBody>
          <a:bodyPr/>
          <a:lstStyle/>
          <a:p>
            <a:r>
              <a:rPr lang="en-US" dirty="0"/>
              <a:t>THANK YOU</a:t>
            </a:r>
            <a:endParaRPr lang="or-IN" dirty="0"/>
          </a:p>
        </p:txBody>
      </p:sp>
    </p:spTree>
    <p:extLst>
      <p:ext uri="{BB962C8B-B14F-4D97-AF65-F5344CB8AC3E}">
        <p14:creationId xmlns:p14="http://schemas.microsoft.com/office/powerpoint/2010/main" val="3555142522"/>
      </p:ext>
    </p:extLst>
  </p:cSld>
  <p:clrMapOvr>
    <a:masterClrMapping/>
  </p:clrMapOvr>
</p:sld>
</file>

<file path=ppt/theme/theme1.xml><?xml version="1.0" encoding="utf-8"?>
<a:theme xmlns:a="http://schemas.openxmlformats.org/drawingml/2006/main" name="Theme1">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Noto Sans CJK SC Regular"/>
        <a:cs typeface="Noto Sans CJK SC Regular"/>
      </a:majorFont>
      <a:minorFont>
        <a:latin typeface="Arial"/>
        <a:ea typeface="Noto Sans CJK SC Regular"/>
        <a:cs typeface="Noto Sans CJK SC Regula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defRPr kumimoji="0" lang="en-GB" sz="18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defRPr kumimoji="0" lang="en-GB" sz="18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4126</TotalTime>
  <Words>338</Words>
  <Application>Microsoft Office PowerPoint</Application>
  <PresentationFormat>Custom</PresentationFormat>
  <Paragraphs>21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Source Sans Pro</vt:lpstr>
      <vt:lpstr>Times New Roman</vt:lpstr>
      <vt:lpstr>Theme1</vt:lpstr>
      <vt:lpstr>UNIT - 01 :- SOIL AND PLANT WATER RELATIONS</vt:lpstr>
      <vt:lpstr>FIELD CAPACITY</vt:lpstr>
      <vt:lpstr>PowerPoint Presentation</vt:lpstr>
      <vt:lpstr>CONCEPT OF PWP</vt:lpstr>
      <vt:lpstr>WATER HOLDING POLYMERS</vt:lpstr>
      <vt:lpstr>HYDROGEL</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years Perspective Plan  (2018-23)</dc:title>
  <dc:creator>Chandrika Roy</dc:creator>
  <cp:lastModifiedBy>smrutisudha</cp:lastModifiedBy>
  <cp:revision>513</cp:revision>
  <cp:lastPrinted>2113-01-01T00:00:00Z</cp:lastPrinted>
  <dcterms:created xsi:type="dcterms:W3CDTF">2018-01-17T07:28:00Z</dcterms:created>
  <dcterms:modified xsi:type="dcterms:W3CDTF">2023-07-06T06:16:12Z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5CB481E023B540ADB9DE8C42095B7FE9</vt:lpwstr>
  </property>
  <property fmtid="{D5CDD505-2E9C-101B-9397-08002B2CF9AE}" pid="3" name="KSOProductBuildVer">
    <vt:lpwstr>1033-11.2.0.11380</vt:lpwstr>
  </property>
</Properties>
</file>