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sldIdLst>
    <p:sldId id="504" r:id="rId2"/>
    <p:sldId id="514" r:id="rId3"/>
    <p:sldId id="515" r:id="rId4"/>
    <p:sldId id="516" r:id="rId5"/>
    <p:sldId id="517" r:id="rId6"/>
    <p:sldId id="518" r:id="rId7"/>
    <p:sldId id="519" r:id="rId8"/>
    <p:sldId id="513" r:id="rId9"/>
  </p:sldIdLst>
  <p:sldSz cx="13439775" cy="7559675"/>
  <p:notesSz cx="7559675" cy="10691813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C1DFE56-42D8-48CA-9D5C-BD81D6D712FB}">
          <p14:sldIdLst>
            <p14:sldId id="504"/>
            <p14:sldId id="514"/>
            <p14:sldId id="515"/>
            <p14:sldId id="516"/>
            <p14:sldId id="517"/>
            <p14:sldId id="518"/>
            <p14:sldId id="519"/>
            <p14:sldId id="5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litha Edara" initials="LE" lastIdx="1" clrIdx="0"/>
  <p:cmAuthor id="2" name="Divya Chinni" initials="DC" lastIdx="1" clrIdx="1">
    <p:extLst>
      <p:ext uri="{19B8F6BF-5375-455C-9EA6-DF929625EA0E}">
        <p15:presenceInfo xmlns:p15="http://schemas.microsoft.com/office/powerpoint/2012/main" userId="c58864d2a3da7fa9" providerId="Windows Live"/>
      </p:ext>
    </p:extLst>
  </p:cmAuthor>
  <p:cmAuthor id="3" name="coke" initials="c" lastIdx="1" clrIdx="2">
    <p:extLst>
      <p:ext uri="{19B8F6BF-5375-455C-9EA6-DF929625EA0E}">
        <p15:presenceInfo xmlns:p15="http://schemas.microsoft.com/office/powerpoint/2012/main" userId="coke" providerId="None"/>
      </p:ext>
    </p:extLst>
  </p:cmAuthor>
  <p:cmAuthor id="4" name="DIVYA" initials="D" lastIdx="1" clrIdx="3">
    <p:extLst>
      <p:ext uri="{19B8F6BF-5375-455C-9EA6-DF929625EA0E}">
        <p15:presenceInfo xmlns:p15="http://schemas.microsoft.com/office/powerpoint/2012/main" userId="55d92505a275c9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E5E8"/>
    <a:srgbClr val="DACDB0"/>
    <a:srgbClr val="788975"/>
    <a:srgbClr val="BEB7A5"/>
    <a:srgbClr val="2B2B2B"/>
    <a:srgbClr val="FFCBFF"/>
    <a:srgbClr val="BAA488"/>
    <a:srgbClr val="E6E3DE"/>
    <a:srgbClr val="FCCEC8"/>
    <a:srgbClr val="FE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5196" autoAdjust="0"/>
  </p:normalViewPr>
  <p:slideViewPr>
    <p:cSldViewPr>
      <p:cViewPr varScale="1">
        <p:scale>
          <a:sx n="74" d="100"/>
          <a:sy n="74" d="100"/>
        </p:scale>
        <p:origin x="595" y="77"/>
      </p:cViewPr>
      <p:guideLst>
        <p:guide orient="horz" pos="2151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4" d="100"/>
        <a:sy n="174" d="100"/>
      </p:scale>
      <p:origin x="0" y="-7520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3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9075" y="812800"/>
            <a:ext cx="7115175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en-US" noProof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1511300" y="5880100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C33051F-75D2-4A6A-91FE-0AB1373EC108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507" y="1236672"/>
            <a:ext cx="10078773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507" y="3970347"/>
            <a:ext cx="1007877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D2833-D325-41AA-B5E1-5729BDC772D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3A05-6EE1-4DE5-A087-DC05876595C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8017" y="301634"/>
            <a:ext cx="3020245" cy="5846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931" y="301634"/>
            <a:ext cx="8863902" cy="5846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5CCC0-CE16-4453-86ED-F5AC800DB85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0FDDF-0706-4F17-B3E9-53DAA9EE596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447" y="1884372"/>
            <a:ext cx="11592070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447" y="5059372"/>
            <a:ext cx="1159207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A74E8-0C9F-4D85-A47F-7313C6D326E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931" y="1768478"/>
            <a:ext cx="5941015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15130" y="1768478"/>
            <a:ext cx="5943132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581A-5688-4AFA-841B-157B3F1AC644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3" y="403225"/>
            <a:ext cx="11592070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911" y="1852613"/>
            <a:ext cx="568703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4911" y="2760663"/>
            <a:ext cx="5687035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4548" y="1852613"/>
            <a:ext cx="571243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4548" y="2760663"/>
            <a:ext cx="5712433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C009-931C-4132-978B-D830C42DB4E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66C4D-CD24-42B5-8634-793334BF623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38E30-BF8A-491B-8753-247192FA5C50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121D2-2EF6-4D47-8158-B82F4861B42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IN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51AF1-D237-47A0-B784-1EEA9FD7475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32" y="30168"/>
            <a:ext cx="1307362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0931" y="301625"/>
            <a:ext cx="12087331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0" rIns="0" bIns="0" numCol="1" anchor="ctr" anchorCtr="0" compatLnSpc="1"/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0931" y="1768478"/>
            <a:ext cx="12087331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28440" rIns="0" bIns="0" numCol="1" anchor="t" anchorCtr="0" compatLnSpc="1"/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97044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9636431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70931" y="6886575"/>
            <a:ext cx="3123954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SzPct val="100000"/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5B4B3E78-632A-4CDB-A3AB-BBB5CB64C4C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5146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9718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4290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8862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49580" rtl="0" eaLnBrk="1" fontAlgn="base" hangingPunct="1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lnSpc>
          <a:spcPct val="93000"/>
        </a:lnSpc>
        <a:spcBef>
          <a:spcPts val="114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1" fontAlgn="base" hangingPunct="1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1" fontAlgn="base" hangingPunct="1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1" fontAlgn="base" hangingPunct="1">
        <a:lnSpc>
          <a:spcPct val="93000"/>
        </a:lnSpc>
        <a:spcBef>
          <a:spcPts val="29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3CD6A-BC28-CCFF-A190-31C02E5ED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5472" y="467469"/>
            <a:ext cx="8928992" cy="1984003"/>
          </a:xfrm>
        </p:spPr>
        <p:txBody>
          <a:bodyPr/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- 02 :- WATER ABSORPTION AND TRANSLOCATION</a:t>
            </a:r>
            <a:endParaRPr lang="or-IN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B1B9B6-4214-3EC8-EBA4-C393B43B9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2451" y="3796495"/>
            <a:ext cx="8567779" cy="1825625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- 07 :-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MECHANISM OF WATER ABSORPTION AND TRANSLOCATION</a:t>
            </a:r>
            <a:endParaRPr lang="or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E71E7-44D8-937C-FB77-8F67AB1AD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1615" y="683493"/>
            <a:ext cx="5318295" cy="1257300"/>
          </a:xfrm>
        </p:spPr>
        <p:txBody>
          <a:bodyPr/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ABSORPTION</a:t>
            </a: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3A806-7085-366E-843F-EFF5FACF6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5471" y="2411685"/>
            <a:ext cx="9350743" cy="4379913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absorption of water is essential for various metabolic activities. Terrestrial plants get their water supply from soil which serve as the sources of water and (minerals).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way in which water enter into the roots from the soil, particularly to the root xylem is called “Mechanism of water absorption”.</a:t>
            </a:r>
            <a:endParaRPr lang="or-IN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36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944BD-0F25-857A-07E9-3C61FA7D0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9567" y="580923"/>
            <a:ext cx="6038375" cy="1257300"/>
          </a:xfrm>
        </p:spPr>
        <p:txBody>
          <a:bodyPr/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ABSORPTION</a:t>
            </a: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51BDE-4E78-F3E1-DF7F-3152F3E7F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3583" y="2598839"/>
            <a:ext cx="4320480" cy="437991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absorption</a:t>
            </a:r>
          </a:p>
          <a:p>
            <a:pPr marL="0" indent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Passive absorption</a:t>
            </a:r>
            <a:endParaRPr lang="or-IN" sz="2400" dirty="0">
              <a:latin typeface="Times New Roman" panose="02020603050405020304" pitchFamily="18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9887133-37CC-8F81-4A02-7474386C68CD}"/>
              </a:ext>
            </a:extLst>
          </p:cNvPr>
          <p:cNvCxnSpPr>
            <a:cxnSpLocks/>
          </p:cNvCxnSpPr>
          <p:nvPr/>
        </p:nvCxnSpPr>
        <p:spPr bwMode="auto">
          <a:xfrm>
            <a:off x="6719887" y="2771725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9933918-C1C9-5AEF-D62F-E61220FB2B27}"/>
              </a:ext>
            </a:extLst>
          </p:cNvPr>
          <p:cNvCxnSpPr>
            <a:cxnSpLocks/>
          </p:cNvCxnSpPr>
          <p:nvPr/>
        </p:nvCxnSpPr>
        <p:spPr bwMode="auto">
          <a:xfrm>
            <a:off x="7944023" y="2450053"/>
            <a:ext cx="0" cy="8640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4FEBFC0-5FBB-1047-C605-E497223A1E0D}"/>
              </a:ext>
            </a:extLst>
          </p:cNvPr>
          <p:cNvCxnSpPr>
            <a:cxnSpLocks/>
          </p:cNvCxnSpPr>
          <p:nvPr/>
        </p:nvCxnSpPr>
        <p:spPr bwMode="auto">
          <a:xfrm>
            <a:off x="7944023" y="3314149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4940860-5B2B-8188-73FE-E8D6B6B4B402}"/>
              </a:ext>
            </a:extLst>
          </p:cNvPr>
          <p:cNvCxnSpPr>
            <a:cxnSpLocks/>
          </p:cNvCxnSpPr>
          <p:nvPr/>
        </p:nvCxnSpPr>
        <p:spPr bwMode="auto">
          <a:xfrm>
            <a:off x="7944023" y="2483693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BF28663-4C1C-FAF9-739D-1A986FD89F63}"/>
              </a:ext>
            </a:extLst>
          </p:cNvPr>
          <p:cNvSpPr txBox="1"/>
          <p:nvPr/>
        </p:nvSpPr>
        <p:spPr>
          <a:xfrm>
            <a:off x="9312175" y="2015786"/>
            <a:ext cx="2808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osmotic water absorption</a:t>
            </a:r>
            <a:endParaRPr lang="or-IN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4A220E5-6C1E-70B3-7E7C-5FD58B21BC08}"/>
              </a:ext>
            </a:extLst>
          </p:cNvPr>
          <p:cNvSpPr txBox="1"/>
          <p:nvPr/>
        </p:nvSpPr>
        <p:spPr>
          <a:xfrm>
            <a:off x="9312175" y="2948840"/>
            <a:ext cx="2808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non-osmotic water absorption</a:t>
            </a:r>
            <a:endParaRPr lang="or-IN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657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chanism of water absorption">
            <a:extLst>
              <a:ext uri="{FF2B5EF4-FFF2-40B4-BE49-F238E27FC236}">
                <a16:creationId xmlns:a16="http://schemas.microsoft.com/office/drawing/2014/main" id="{5FF2837F-224A-9E18-9F7B-71594078B5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00"/>
          <a:stretch/>
        </p:blipFill>
        <p:spPr bwMode="auto">
          <a:xfrm>
            <a:off x="3191495" y="1164607"/>
            <a:ext cx="804569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81E339-3B26-11E7-2F22-F6C69761FF78}"/>
              </a:ext>
            </a:extLst>
          </p:cNvPr>
          <p:cNvSpPr txBox="1"/>
          <p:nvPr/>
        </p:nvSpPr>
        <p:spPr>
          <a:xfrm>
            <a:off x="4559647" y="5940077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Fig; Mechanism of water absorption in plants</a:t>
            </a:r>
            <a:endParaRPr lang="or-IN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830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0A616-BA4E-91FA-925D-4D885ED35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TRANSLOCATION</a:t>
            </a: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F0C91-236A-A3C0-D429-7A161FC2E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1495" y="1768478"/>
            <a:ext cx="9566767" cy="4379913"/>
          </a:xfrm>
        </p:spPr>
        <p:txBody>
          <a:bodyPr/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movement of material from leaves to other tissues throughout the plants.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Plant produce carbohydrate in their leaves by photosynthesis, but non-photosynthetic parts of the plants also requires carbohydrates. 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Occurs in Phloem</a:t>
            </a:r>
          </a:p>
        </p:txBody>
      </p:sp>
    </p:spTree>
    <p:extLst>
      <p:ext uri="{BB962C8B-B14F-4D97-AF65-F5344CB8AC3E}">
        <p14:creationId xmlns:p14="http://schemas.microsoft.com/office/powerpoint/2010/main" val="1158172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8E50F-0297-A7AC-4F08-22F1C8A15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TRANSLOCATION</a:t>
            </a: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66C7D-99E7-4676-10C8-08DE4A245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5471" y="1768478"/>
            <a:ext cx="9782791" cy="4379913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I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Munch Pressure flow hypothesis.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I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Sugar loaded into phloem.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I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Increase in solute potential 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I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Leads to increase in water uptake from xylem.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I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Builds up hydrostatic pressure 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I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Unloaded at sink.</a:t>
            </a:r>
            <a:endParaRPr lang="or-IN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233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ranslocation in Plants">
            <a:extLst>
              <a:ext uri="{FF2B5EF4-FFF2-40B4-BE49-F238E27FC236}">
                <a16:creationId xmlns:a16="http://schemas.microsoft.com/office/drawing/2014/main" id="{C3863BD1-2343-5394-8098-4B697F6B34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75"/>
          <a:stretch/>
        </p:blipFill>
        <p:spPr bwMode="auto">
          <a:xfrm>
            <a:off x="3047479" y="755501"/>
            <a:ext cx="8629790" cy="45365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80F860F-E868-7F85-7DA7-0283F93295C8}"/>
              </a:ext>
            </a:extLst>
          </p:cNvPr>
          <p:cNvSpPr txBox="1"/>
          <p:nvPr/>
        </p:nvSpPr>
        <p:spPr>
          <a:xfrm>
            <a:off x="4847679" y="5724053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Fig; Mechanism of translocation</a:t>
            </a:r>
            <a:endParaRPr lang="or-IN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804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6CB036-CC4E-4C23-45BB-54F1C4DFFD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  <a:endParaRPr lang="or-IN" dirty="0"/>
          </a:p>
        </p:txBody>
      </p:sp>
    </p:spTree>
    <p:extLst>
      <p:ext uri="{BB962C8B-B14F-4D97-AF65-F5344CB8AC3E}">
        <p14:creationId xmlns:p14="http://schemas.microsoft.com/office/powerpoint/2010/main" val="68938675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4224</TotalTime>
  <Words>181</Words>
  <Application>Microsoft Office PowerPoint</Application>
  <PresentationFormat>Custom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Theme1</vt:lpstr>
      <vt:lpstr>UNIT - 02 :- WATER ABSORPTION AND TRANSLOCATION</vt:lpstr>
      <vt:lpstr>ABSORPTION</vt:lpstr>
      <vt:lpstr>MECHANISM OF ABSORPTION</vt:lpstr>
      <vt:lpstr>PowerPoint Presentation</vt:lpstr>
      <vt:lpstr>TRANSLOCATION</vt:lpstr>
      <vt:lpstr>MECHANISM OF TRANSLOCATION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Perspective Plan  (2018-23)</dc:title>
  <dc:creator>Chandrika Roy</dc:creator>
  <cp:lastModifiedBy>smrutisudha</cp:lastModifiedBy>
  <cp:revision>516</cp:revision>
  <cp:lastPrinted>2113-01-01T00:00:00Z</cp:lastPrinted>
  <dcterms:created xsi:type="dcterms:W3CDTF">2018-01-17T07:28:00Z</dcterms:created>
  <dcterms:modified xsi:type="dcterms:W3CDTF">2023-07-06T06:19:30Z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5CB481E023B540ADB9DE8C42095B7FE9</vt:lpwstr>
  </property>
  <property fmtid="{D5CDD505-2E9C-101B-9397-08002B2CF9AE}" pid="3" name="KSOProductBuildVer">
    <vt:lpwstr>1033-11.2.0.11380</vt:lpwstr>
  </property>
</Properties>
</file>