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8"/>
  </p:notesMasterIdLst>
  <p:sldIdLst>
    <p:sldId id="509" r:id="rId2"/>
    <p:sldId id="510" r:id="rId3"/>
    <p:sldId id="511" r:id="rId4"/>
    <p:sldId id="512" r:id="rId5"/>
    <p:sldId id="513" r:id="rId6"/>
    <p:sldId id="514" r:id="rId7"/>
  </p:sldIdLst>
  <p:sldSz cx="13439775" cy="7559675"/>
  <p:notesSz cx="7559675" cy="10691813"/>
  <p:defaultTextStyle>
    <a:defPPr>
      <a:defRPr lang="en-GB"/>
    </a:defPPr>
    <a:lvl1pPr algn="l" defTabSz="44958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1pPr>
    <a:lvl2pPr marL="742950" indent="-285750" algn="l" defTabSz="44958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2pPr>
    <a:lvl3pPr marL="1143000" indent="-228600" algn="l" defTabSz="44958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3pPr>
    <a:lvl4pPr marL="1600200" indent="-228600" algn="l" defTabSz="44958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4pPr>
    <a:lvl5pPr marL="2057400" indent="-228600" algn="l" defTabSz="44958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Noto Sans CJK SC Regular" charset="0"/>
        <a:cs typeface="Noto Sans CJK SC Regular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C1DFE56-42D8-48CA-9D5C-BD81D6D712FB}">
          <p14:sldIdLst>
            <p14:sldId id="509"/>
            <p14:sldId id="510"/>
            <p14:sldId id="511"/>
            <p14:sldId id="512"/>
            <p14:sldId id="513"/>
            <p14:sldId id="5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litha Edara" initials="LE" lastIdx="1" clrIdx="0"/>
  <p:cmAuthor id="2" name="Divya Chinni" initials="DC" lastIdx="1" clrIdx="1">
    <p:extLst>
      <p:ext uri="{19B8F6BF-5375-455C-9EA6-DF929625EA0E}">
        <p15:presenceInfo xmlns:p15="http://schemas.microsoft.com/office/powerpoint/2012/main" userId="c58864d2a3da7fa9" providerId="Windows Live"/>
      </p:ext>
    </p:extLst>
  </p:cmAuthor>
  <p:cmAuthor id="3" name="coke" initials="c" lastIdx="1" clrIdx="2">
    <p:extLst>
      <p:ext uri="{19B8F6BF-5375-455C-9EA6-DF929625EA0E}">
        <p15:presenceInfo xmlns:p15="http://schemas.microsoft.com/office/powerpoint/2012/main" userId="coke" providerId="None"/>
      </p:ext>
    </p:extLst>
  </p:cmAuthor>
  <p:cmAuthor id="4" name="DIVYA" initials="D" lastIdx="1" clrIdx="3">
    <p:extLst>
      <p:ext uri="{19B8F6BF-5375-455C-9EA6-DF929625EA0E}">
        <p15:presenceInfo xmlns:p15="http://schemas.microsoft.com/office/powerpoint/2012/main" userId="55d92505a275c9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E5E8"/>
    <a:srgbClr val="DACDB0"/>
    <a:srgbClr val="788975"/>
    <a:srgbClr val="BEB7A5"/>
    <a:srgbClr val="2B2B2B"/>
    <a:srgbClr val="FFCBFF"/>
    <a:srgbClr val="BAA488"/>
    <a:srgbClr val="E6E3DE"/>
    <a:srgbClr val="FCCEC8"/>
    <a:srgbClr val="FE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5196" autoAdjust="0"/>
  </p:normalViewPr>
  <p:slideViewPr>
    <p:cSldViewPr>
      <p:cViewPr varScale="1">
        <p:scale>
          <a:sx n="74" d="100"/>
          <a:sy n="74" d="100"/>
        </p:scale>
        <p:origin x="595" y="77"/>
      </p:cViewPr>
      <p:guideLst>
        <p:guide orient="horz" pos="2151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4" d="100"/>
        <a:sy n="174" d="100"/>
      </p:scale>
      <p:origin x="0" y="-7520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N" altLang="en-US"/>
          </a:p>
        </p:txBody>
      </p:sp>
      <p:sp>
        <p:nvSpPr>
          <p:cNvPr id="71683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N" altLang="en-US"/>
          </a:p>
        </p:txBody>
      </p:sp>
      <p:sp>
        <p:nvSpPr>
          <p:cNvPr id="71684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9075" y="812800"/>
            <a:ext cx="711517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endParaRPr lang="en-US" noProof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1511300" y="5880100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/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/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7C33051F-75D2-4A6A-91FE-0AB1373EC108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507" y="1236672"/>
            <a:ext cx="1007877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507" y="3970347"/>
            <a:ext cx="1007877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D2833-D325-41AA-B5E1-5729BDC772D2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3A05-6EE1-4DE5-A087-DC05876595CD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8017" y="301634"/>
            <a:ext cx="3020245" cy="5846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931" y="301634"/>
            <a:ext cx="8863902" cy="5846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5CCC0-CE16-4453-86ED-F5AC800DB85A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0FDDF-0706-4F17-B3E9-53DAA9EE596A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447" y="1884372"/>
            <a:ext cx="1159207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447" y="5059372"/>
            <a:ext cx="11592070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A74E8-0C9F-4D85-A47F-7313C6D326EC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931" y="1768478"/>
            <a:ext cx="5941015" cy="43799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5130" y="1768478"/>
            <a:ext cx="5943132" cy="43799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F581A-5688-4AFA-841B-157B3F1AC644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913" y="403225"/>
            <a:ext cx="11592070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911" y="1852613"/>
            <a:ext cx="568703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4911" y="2760663"/>
            <a:ext cx="5687035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4548" y="1852613"/>
            <a:ext cx="571243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4548" y="2760663"/>
            <a:ext cx="5712433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1C009-931C-4132-978B-D830C42DB4E1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6C4D-CD24-42B5-8634-793334BF623C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38E30-BF8A-491B-8753-247192FA5C50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911" y="503238"/>
            <a:ext cx="4334592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556" y="1089025"/>
            <a:ext cx="6802431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911" y="2268547"/>
            <a:ext cx="4334592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121D2-2EF6-4D47-8158-B82F4861B421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911" y="503238"/>
            <a:ext cx="4334592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14556" y="1089025"/>
            <a:ext cx="6802431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IN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911" y="2268547"/>
            <a:ext cx="4334592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51AF1-D237-47A0-B784-1EEA9FD7475D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2" y="30168"/>
            <a:ext cx="1307362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0931" y="301625"/>
            <a:ext cx="12087331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0931" y="1768478"/>
            <a:ext cx="12087331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0" tIns="28440" rIns="0" bIns="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97044" y="6886575"/>
            <a:ext cx="4254165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9636431" y="6886575"/>
            <a:ext cx="4254165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ct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70931" y="6886575"/>
            <a:ext cx="3123954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r" eaLnBrk="1">
              <a:lnSpc>
                <a:spcPct val="93000"/>
              </a:lnSpc>
              <a:buSzPct val="100000"/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5B4B3E78-632A-4CDB-A3AB-BBB5CB64C4C2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514600" indent="-228600"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971800" indent="-228600"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429000" indent="-228600"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886200" indent="-228600" algn="ctr" defTabSz="44958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49580" rtl="0" eaLnBrk="1" fontAlgn="base" hangingPunct="1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1" fontAlgn="base" hangingPunct="1">
        <a:lnSpc>
          <a:spcPct val="93000"/>
        </a:lnSpc>
        <a:spcBef>
          <a:spcPts val="114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580" rtl="0" eaLnBrk="1" fontAlgn="base" hangingPunct="1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580" rtl="0" eaLnBrk="1" fontAlgn="base" hangingPunct="1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580" rtl="0" eaLnBrk="1" fontAlgn="base" hangingPunct="1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D64F3-97B0-828C-E54D-9B97A65DE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7439" y="1236672"/>
            <a:ext cx="9071841" cy="1463045"/>
          </a:xfrm>
        </p:spPr>
        <p:txBody>
          <a:bodyPr/>
          <a:lstStyle/>
          <a:p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03 - TRANSPIRATION AND EVAPORATIVE COOLING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2BCAB-9D74-7371-CC33-42DBABE81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5551" y="3970347"/>
            <a:ext cx="8063729" cy="1825625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17 – ANTITRANSPIRANTS AND THEIR RELEVANCE IN AGRICULTURE </a:t>
            </a:r>
          </a:p>
        </p:txBody>
      </p:sp>
    </p:spTree>
    <p:extLst>
      <p:ext uri="{BB962C8B-B14F-4D97-AF65-F5344CB8AC3E}">
        <p14:creationId xmlns:p14="http://schemas.microsoft.com/office/powerpoint/2010/main" val="333410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424FE-2041-71F9-1158-D716B45CB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C7173-8949-DB89-BC0C-858D6DF8B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439" y="1768478"/>
            <a:ext cx="10070823" cy="43799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Antitranspirants are the compounds or the substances applied to the leaves of the plant for the purpose of reducing water loss without causing a momentous change in the various important processes of the plant .</a:t>
            </a:r>
          </a:p>
          <a:p>
            <a:pPr marL="0" indent="0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of water is of high significant for green agriculture.</a:t>
            </a:r>
          </a:p>
          <a:p>
            <a:pPr marL="0" indent="0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carried out to the surtance of the leaves in flowers to retard transpiration.</a:t>
            </a:r>
          </a:p>
          <a:p>
            <a:pPr marL="0" indent="0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have to additional assist in development of firstrate and productiveness in additionally in the sickness resistance parameter in the plant.</a:t>
            </a:r>
          </a:p>
        </p:txBody>
      </p:sp>
    </p:spTree>
    <p:extLst>
      <p:ext uri="{BB962C8B-B14F-4D97-AF65-F5344CB8AC3E}">
        <p14:creationId xmlns:p14="http://schemas.microsoft.com/office/powerpoint/2010/main" val="342138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C51FF-210D-E162-78A9-E51C5F99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942BF-ADDC-4BF7-5EF9-7DDD6E006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9567" y="2051645"/>
            <a:ext cx="7488832" cy="43799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include of the phenylmercury acetate , abscisic acid (ABA) , and aspirin.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Film-forming antitranspirants form a colourless film on the leaf surface that allows diffusion of gases but not of water vapour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silicone oil , waxes .</a:t>
            </a:r>
          </a:p>
        </p:txBody>
      </p:sp>
    </p:spTree>
    <p:extLst>
      <p:ext uri="{BB962C8B-B14F-4D97-AF65-F5344CB8AC3E}">
        <p14:creationId xmlns:p14="http://schemas.microsoft.com/office/powerpoint/2010/main" val="278429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1A35C2-994B-9F11-B088-0E83305FC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5183" y="611485"/>
            <a:ext cx="7245184" cy="4752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956A0D-B7F5-9C38-6D51-0314BE898CA3}"/>
              </a:ext>
            </a:extLst>
          </p:cNvPr>
          <p:cNvSpPr txBox="1"/>
          <p:nvPr/>
        </p:nvSpPr>
        <p:spPr>
          <a:xfrm>
            <a:off x="4919687" y="5648522"/>
            <a:ext cx="518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 ;- ANTITRANSPIRANTS PLANT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746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3F895-BD1F-28FA-F48A-F2EC9D5DF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319" y="301625"/>
            <a:ext cx="11150943" cy="1257300"/>
          </a:xfrm>
        </p:spPr>
        <p:txBody>
          <a:bodyPr/>
          <a:lstStyle/>
          <a:p>
            <a:r>
              <a:rPr lang="en-I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RELEVANCE OF AGRICULTURE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050F6-BCAC-0E87-5AE9-FE3B5DD51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487" y="1768478"/>
            <a:ext cx="9638775" cy="43799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Antitranspirants are compounds applied to the leaves of plant to reduce transpiration. </a:t>
            </a:r>
          </a:p>
          <a:p>
            <a:pPr marL="0" indent="0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used on Christmas trees, on cut flowers, on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newely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transplants' shrubs.</a:t>
            </a:r>
          </a:p>
          <a:p>
            <a:pPr marL="0" indent="0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other applications to preserve and protect plants from drying  out too quickly .</a:t>
            </a:r>
          </a:p>
        </p:txBody>
      </p:sp>
    </p:spTree>
    <p:extLst>
      <p:ext uri="{BB962C8B-B14F-4D97-AF65-F5344CB8AC3E}">
        <p14:creationId xmlns:p14="http://schemas.microsoft.com/office/powerpoint/2010/main" val="52205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0E1B-CA73-D1C4-F0E5-C2D6772B91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70743281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4138</TotalTime>
  <Words>198</Words>
  <Application>Microsoft Office PowerPoint</Application>
  <PresentationFormat>Custom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Theme1</vt:lpstr>
      <vt:lpstr>UNIT 03 - TRANSPIRATION AND EVAPORATIVE COOLING </vt:lpstr>
      <vt:lpstr>INTRODUCTION </vt:lpstr>
      <vt:lpstr>EXAMPLE </vt:lpstr>
      <vt:lpstr>PowerPoint Presentation</vt:lpstr>
      <vt:lpstr>RELEVANCE OF AGRICULTURE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years Perspective Plan  (2018-23)</dc:title>
  <dc:creator>Chandrika Roy</dc:creator>
  <cp:lastModifiedBy>smrutisudha</cp:lastModifiedBy>
  <cp:revision>512</cp:revision>
  <cp:lastPrinted>2113-01-01T00:00:00Z</cp:lastPrinted>
  <dcterms:created xsi:type="dcterms:W3CDTF">2018-01-17T07:28:00Z</dcterms:created>
  <dcterms:modified xsi:type="dcterms:W3CDTF">2023-07-06T06:43:08Z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5CB481E023B540ADB9DE8C42095B7FE9</vt:lpwstr>
  </property>
  <property fmtid="{D5CDD505-2E9C-101B-9397-08002B2CF9AE}" pid="3" name="KSOProductBuildVer">
    <vt:lpwstr>1033-11.2.0.11380</vt:lpwstr>
  </property>
</Properties>
</file>