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8"/>
  </p:notesMasterIdLst>
  <p:sldIdLst>
    <p:sldId id="504" r:id="rId2"/>
    <p:sldId id="515" r:id="rId3"/>
    <p:sldId id="516" r:id="rId4"/>
    <p:sldId id="518" r:id="rId5"/>
    <p:sldId id="517" r:id="rId6"/>
    <p:sldId id="513" r:id="rId7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15"/>
            <p14:sldId id="516"/>
            <p14:sldId id="518"/>
            <p14:sldId id="517"/>
            <p14:sldId id="5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196" autoAdjust="0"/>
  </p:normalViewPr>
  <p:slideViewPr>
    <p:cSldViewPr>
      <p:cViewPr varScale="1">
        <p:scale>
          <a:sx n="74" d="100"/>
          <a:sy n="74" d="100"/>
        </p:scale>
        <p:origin x="595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3CD6A-BC28-CCFF-A190-31C02E5ED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5472" y="467469"/>
            <a:ext cx="8928992" cy="1984003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- 02 :- WATER ABSORPTION AND TRANSLOCATION</a:t>
            </a:r>
            <a:endParaRPr lang="or-I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1B9B6-4214-3EC8-EBA4-C393B43B9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2451" y="3796495"/>
            <a:ext cx="8567779" cy="1825625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- 09 :-</a:t>
            </a: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</a:rPr>
              <a:t>MYCORRHIZAL ASSOCIATION AND ITS RELEVANCE IN WATER MINING</a:t>
            </a:r>
            <a:endParaRPr lang="or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CC39E-AEBC-7481-B11E-1DB038BF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E7ACB-056F-D640-1CBB-33CC12806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535" y="1768478"/>
            <a:ext cx="9206727" cy="4379913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fungus root symbiotic relationship is called mycorrhizae.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mycorrhizas have intimate contact between hyphae and plant cells in an interface where nutrient exchange occurs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Uptake of nutrient and Mineral nutrient acquisition from soil is considered to be the primary function of mycorrhizas, in addition to it’s roles in ecology, and man economic uses.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7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E421D-6161-4EFF-9BE8-4DE83529D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MYCORRHIZA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E3EF0-4372-F678-5DA6-C60B5F2A7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43" y="1768478"/>
            <a:ext cx="9134719" cy="43799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mycorrhiza occur in Nature;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Endomycorrhiza “vesicular-arbuscular” (common in more than 80 % of terrestrial plant species).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Ectomycorrhiza (specific to conifers and some broadleaved woody species) </a:t>
            </a:r>
          </a:p>
          <a:p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345556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hematic showing the difference between ectomycorrhizae and endomycorrhizae colonization of plant roots. © 2013 Nature Education Bonfante, P. &amp; Genre, A. Mechanisms underlying beneficial plant-fungus interactions in mycorrhizal symbiosis. Nature communications 1 doi:10.1038/ncomms1046. All rights reserved.">
            <a:extLst>
              <a:ext uri="{FF2B5EF4-FFF2-40B4-BE49-F238E27FC236}">
                <a16:creationId xmlns:a16="http://schemas.microsoft.com/office/drawing/2014/main" id="{8B69E94E-048A-EE6D-CDC4-2C4239F43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567" y="539477"/>
            <a:ext cx="6581726" cy="4499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2E945B-9C2A-87E7-948E-D3CECD3E4185}"/>
              </a:ext>
            </a:extLst>
          </p:cNvPr>
          <p:cNvSpPr txBox="1"/>
          <p:nvPr/>
        </p:nvSpPr>
        <p:spPr>
          <a:xfrm>
            <a:off x="4127599" y="5796061"/>
            <a:ext cx="6581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Ectomycorrhizae  and  Endomycorrhizae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18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6B87-7D43-9F31-06F1-59987925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535" y="611485"/>
            <a:ext cx="8198615" cy="1257300"/>
          </a:xfrm>
        </p:spPr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MYCORRHIZAL </a:t>
            </a:r>
            <a:r>
              <a:rPr lang="en-IN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RELEVANCE IN WATER MINING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766AE-172E-5F42-B2FB-8AA4AA784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511" y="2267669"/>
            <a:ext cx="9062711" cy="4379913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large surface area of the fungal hyphae is helpful in increasing the absorption of water and minerals from the soil.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return, they get sugar and nitrogenous compounds from the host plants.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mycorrhizal association is obligate in some plants. For example, Pinus seeds do not germinate and establish in the absence of mycorrhizal.</a:t>
            </a:r>
          </a:p>
          <a:p>
            <a:br>
              <a:rPr lang="en-US" dirty="0"/>
            </a:br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254691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6CB036-CC4E-4C23-45BB-54F1C4DFFD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6893867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4286</TotalTime>
  <Words>192</Words>
  <Application>Microsoft Office PowerPoint</Application>
  <PresentationFormat>Custom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Theme1</vt:lpstr>
      <vt:lpstr>UNIT - 02 :- WATER ABSORPTION AND TRANSLOCATION</vt:lpstr>
      <vt:lpstr>INTRODUCTION</vt:lpstr>
      <vt:lpstr>TYPES OF MYCORRHIZA</vt:lpstr>
      <vt:lpstr>PowerPoint Presentation</vt:lpstr>
      <vt:lpstr>MYCORRHIZAL RELEVANCE IN WATER MINING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518</cp:revision>
  <cp:lastPrinted>2113-01-01T00:00:00Z</cp:lastPrinted>
  <dcterms:created xsi:type="dcterms:W3CDTF">2018-01-17T07:28:00Z</dcterms:created>
  <dcterms:modified xsi:type="dcterms:W3CDTF">2023-07-06T06:24:14Z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