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sldIdLst>
    <p:sldId id="504" r:id="rId2"/>
    <p:sldId id="508" r:id="rId3"/>
    <p:sldId id="509" r:id="rId4"/>
    <p:sldId id="513" r:id="rId5"/>
    <p:sldId id="510" r:id="rId6"/>
    <p:sldId id="511" r:id="rId7"/>
    <p:sldId id="512" r:id="rId8"/>
    <p:sldId id="514" r:id="rId9"/>
  </p:sldIdLst>
  <p:sldSz cx="13439775" cy="7559675"/>
  <p:notesSz cx="7559675" cy="10691813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1DFE56-42D8-48CA-9D5C-BD81D6D712FB}">
          <p14:sldIdLst>
            <p14:sldId id="504"/>
            <p14:sldId id="508"/>
            <p14:sldId id="509"/>
            <p14:sldId id="513"/>
            <p14:sldId id="510"/>
            <p14:sldId id="511"/>
            <p14:sldId id="512"/>
            <p14:sldId id="5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itha Edara" initials="LE" lastIdx="1" clrIdx="0"/>
  <p:cmAuthor id="2" name="Divya Chinni" initials="DC" lastIdx="1" clrIdx="1">
    <p:extLst>
      <p:ext uri="{19B8F6BF-5375-455C-9EA6-DF929625EA0E}">
        <p15:presenceInfo xmlns:p15="http://schemas.microsoft.com/office/powerpoint/2012/main" userId="c58864d2a3da7fa9" providerId="Windows Live"/>
      </p:ext>
    </p:extLst>
  </p:cmAuthor>
  <p:cmAuthor id="3" name="coke" initials="c" lastIdx="1" clrIdx="2">
    <p:extLst>
      <p:ext uri="{19B8F6BF-5375-455C-9EA6-DF929625EA0E}">
        <p15:presenceInfo xmlns:p15="http://schemas.microsoft.com/office/powerpoint/2012/main" userId="coke" providerId="None"/>
      </p:ext>
    </p:extLst>
  </p:cmAuthor>
  <p:cmAuthor id="4" name="DIVYA" initials="D" lastIdx="1" clrIdx="3">
    <p:extLst>
      <p:ext uri="{19B8F6BF-5375-455C-9EA6-DF929625EA0E}">
        <p15:presenceInfo xmlns:p15="http://schemas.microsoft.com/office/powerpoint/2012/main" userId="55d92505a275c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5E8"/>
    <a:srgbClr val="DACDB0"/>
    <a:srgbClr val="788975"/>
    <a:srgbClr val="BEB7A5"/>
    <a:srgbClr val="2B2B2B"/>
    <a:srgbClr val="FFCBFF"/>
    <a:srgbClr val="BAA488"/>
    <a:srgbClr val="E6E3DE"/>
    <a:srgbClr val="FCCEC8"/>
    <a:srgbClr val="FE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5196" autoAdjust="0"/>
  </p:normalViewPr>
  <p:slideViewPr>
    <p:cSldViewPr>
      <p:cViewPr varScale="1">
        <p:scale>
          <a:sx n="74" d="100"/>
          <a:sy n="74" d="100"/>
        </p:scale>
        <p:origin x="595" y="77"/>
      </p:cViewPr>
      <p:guideLst>
        <p:guide orient="horz" pos="2151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4" d="100"/>
        <a:sy n="174" d="100"/>
      </p:scale>
      <p:origin x="0" y="-752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C33051F-75D2-4A6A-91FE-0AB1373EC108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07" y="1236672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07" y="3970347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2833-D325-41AA-B5E1-5729BDC772D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3A05-6EE1-4DE5-A087-DC05876595C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017" y="301634"/>
            <a:ext cx="3020245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31" y="301634"/>
            <a:ext cx="8863902" cy="5846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CC0-CE16-4453-86ED-F5AC800DB85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FDDF-0706-4F17-B3E9-53DAA9EE596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7" y="1884372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47" y="5059372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74E8-0C9F-4D85-A47F-7313C6D326E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31" y="1768478"/>
            <a:ext cx="5941015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0" y="1768478"/>
            <a:ext cx="5943132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81A-5688-4AFA-841B-157B3F1AC644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911" y="1852613"/>
            <a:ext cx="568703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911" y="2760663"/>
            <a:ext cx="5687035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4548" y="1852613"/>
            <a:ext cx="571243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548" y="2760663"/>
            <a:ext cx="5712433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009-931C-4132-978B-D830C42DB4E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6C4D-CD24-42B5-8634-793334BF623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8E30-BF8A-491B-8753-247192FA5C5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21D2-2EF6-4D47-8158-B82F4861B42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1AF1-D237-47A0-B784-1EEA9FD7475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2" y="30168"/>
            <a:ext cx="1307362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0931" y="301625"/>
            <a:ext cx="12087331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31" y="1768478"/>
            <a:ext cx="12087331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28440" rIns="0" bIns="0" numCol="1" anchor="t" anchorCtr="0" compatLnSpc="1"/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97044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636431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0931" y="6886575"/>
            <a:ext cx="3123954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SzPct val="100000"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B4B3E78-632A-4CDB-A3AB-BBB5CB64C4C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580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lnSpc>
          <a:spcPct val="93000"/>
        </a:lnSpc>
        <a:spcBef>
          <a:spcPts val="11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1" fontAlgn="base" hangingPunct="1">
        <a:lnSpc>
          <a:spcPct val="93000"/>
        </a:lnSpc>
        <a:spcBef>
          <a:spcPts val="29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sgendera/8058464569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3CD6A-BC28-CCFF-A190-31C02E5ED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5472" y="467469"/>
            <a:ext cx="8928992" cy="1984003"/>
          </a:xfrm>
        </p:spPr>
        <p:txBody>
          <a:bodyPr/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- 03 :-</a:t>
            </a:r>
            <a:r>
              <a:rPr lang="en-I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Transpiration</a:t>
            </a:r>
            <a:r>
              <a:rPr lang="en-IN" sz="3200" b="1" spc="21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en-IN" sz="3200" b="1" spc="21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Evaporative</a:t>
            </a:r>
            <a:r>
              <a:rPr lang="en-IN" sz="3200" b="1" spc="21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Cooling</a:t>
            </a:r>
            <a:endParaRPr lang="or-IN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1B9B6-4214-3EC8-EBA4-C393B43B9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7519" y="3995861"/>
            <a:ext cx="8279753" cy="182562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- 10 :-</a:t>
            </a:r>
            <a:r>
              <a:rPr lang="en-IN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Evaporation</a:t>
            </a:r>
            <a:r>
              <a:rPr lang="en-IN" kern="100" spc="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 </a:t>
            </a:r>
            <a:r>
              <a:rPr lang="en-IN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and</a:t>
            </a:r>
            <a:r>
              <a:rPr lang="en-IN" kern="100" spc="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 </a:t>
            </a:r>
            <a:r>
              <a:rPr lang="en-IN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transpiration;</a:t>
            </a:r>
            <a:r>
              <a:rPr lang="en-IN" kern="100" spc="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 </a:t>
            </a:r>
            <a:r>
              <a:rPr lang="en-IN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relevance</a:t>
            </a:r>
            <a:r>
              <a:rPr lang="en-IN" kern="100" spc="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 </a:t>
            </a:r>
            <a:r>
              <a:rPr lang="en-IN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of</a:t>
            </a:r>
            <a:r>
              <a:rPr lang="en-IN" kern="100" spc="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 </a:t>
            </a:r>
            <a:r>
              <a:rPr lang="en-IN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transpiration;</a:t>
            </a:r>
            <a:r>
              <a:rPr lang="en-IN" kern="100" spc="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 </a:t>
            </a:r>
            <a:r>
              <a:rPr lang="en-IN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factors</a:t>
            </a:r>
            <a:r>
              <a:rPr lang="en-IN" kern="100" spc="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 </a:t>
            </a:r>
            <a:r>
              <a:rPr lang="en-IN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regulating</a:t>
            </a:r>
            <a:r>
              <a:rPr lang="en-IN" kern="100" spc="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 </a:t>
            </a:r>
            <a:r>
              <a:rPr lang="en-IN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Kalinga" panose="020B0502040204020203" pitchFamily="34" charset="0"/>
              </a:rPr>
              <a:t>transpiration; 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Measurement of transpiration</a:t>
            </a:r>
            <a:endParaRPr lang="or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6DFD589-52C2-0F73-4B89-DD0B0824507C}"/>
              </a:ext>
            </a:extLst>
          </p:cNvPr>
          <p:cNvSpPr txBox="1"/>
          <p:nvPr/>
        </p:nvSpPr>
        <p:spPr>
          <a:xfrm>
            <a:off x="6455849" y="4000500"/>
            <a:ext cx="564273" cy="318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B05A48-8359-D5EF-917B-7683DF56B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7445" y="577010"/>
            <a:ext cx="6110383" cy="1257300"/>
          </a:xfrm>
        </p:spPr>
        <p:txBody>
          <a:bodyPr/>
          <a:lstStyle/>
          <a:p>
            <a:r>
              <a:rPr lang="en-IN" sz="3200" u="sng" dirty="0"/>
              <a:t>EVAPORATION</a:t>
            </a:r>
            <a:endParaRPr lang="or-IN" sz="32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BB0B0-7E5F-D514-7F4A-33B5F5B7A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495" y="1810543"/>
            <a:ext cx="9062711" cy="4379913"/>
          </a:xfrm>
        </p:spPr>
        <p:txBody>
          <a:bodyPr/>
          <a:lstStyle/>
          <a:p>
            <a:endParaRPr lang="en-US" sz="2400" b="0" i="0" u="sng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movement of water directly to the air from sources such as the soil and water bodies.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It can be affected by factors including heat, humidity, solar radiation and wind speed. Transpiration: the movement of water from root systems, through a plant, and exit into the air as water vapor.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0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9482B-C409-7DC1-5756-3BBC00ACA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647" y="323453"/>
            <a:ext cx="5030263" cy="1257300"/>
          </a:xfrm>
        </p:spPr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TRANSPIRATION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598AD-954D-B42A-205C-CC203C261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9448" y="1768478"/>
            <a:ext cx="4392488" cy="4379913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Transpiration is the process of water movement through a plant and its evaporation from aerial parts especially from leaves but also from stems and flowers.</a:t>
            </a:r>
            <a:endParaRPr lang="or-IN" sz="2400" dirty="0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517ECB-D933-8889-CC78-662E621D9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16031" y="1580753"/>
            <a:ext cx="4603098" cy="43799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BE3AE31-E03C-51A2-6003-657871ED8D96}"/>
              </a:ext>
            </a:extLst>
          </p:cNvPr>
          <p:cNvSpPr txBox="1"/>
          <p:nvPr/>
        </p:nvSpPr>
        <p:spPr>
          <a:xfrm>
            <a:off x="9384183" y="631491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Fig; Transpiration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99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57ED2-E072-B1AF-FE6F-E7339C2D9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31" y="239279"/>
            <a:ext cx="12087331" cy="1257300"/>
          </a:xfrm>
        </p:spPr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TRANSPIRATION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7676B-507F-5447-25BF-5A3BE70CA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1575" y="1768478"/>
            <a:ext cx="6552727" cy="2443407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Stomatal Transpiration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Lenticular Transpiration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400" i="0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Cuticular Transpiration</a:t>
            </a:r>
          </a:p>
          <a:p>
            <a:endParaRPr lang="en-IN" b="1" i="0" dirty="0">
              <a:solidFill>
                <a:srgbClr val="444444"/>
              </a:solidFill>
              <a:effectLst/>
              <a:latin typeface="Poppins" panose="00000500000000000000" pitchFamily="2" charset="0"/>
            </a:endParaRPr>
          </a:p>
          <a:p>
            <a:endParaRPr lang="or-IN" dirty="0"/>
          </a:p>
        </p:txBody>
      </p:sp>
      <p:pic>
        <p:nvPicPr>
          <p:cNvPr id="1026" name="Picture 2" descr="What is Transpiration in Plants? Definition, Types, Process &amp; Experiment -  Biology Reader">
            <a:extLst>
              <a:ext uri="{FF2B5EF4-FFF2-40B4-BE49-F238E27FC236}">
                <a16:creationId xmlns:a16="http://schemas.microsoft.com/office/drawing/2014/main" id="{1C07CF2A-BE0C-B32E-9F23-24A8AA9AF2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53" b="19618"/>
          <a:stretch/>
        </p:blipFill>
        <p:spPr bwMode="auto">
          <a:xfrm>
            <a:off x="5840189" y="3923853"/>
            <a:ext cx="6918073" cy="261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51D11E-5B0C-C857-B99C-9126538E15B8}"/>
              </a:ext>
            </a:extLst>
          </p:cNvPr>
          <p:cNvSpPr txBox="1"/>
          <p:nvPr/>
        </p:nvSpPr>
        <p:spPr>
          <a:xfrm>
            <a:off x="7655991" y="657681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Fig; Types of Transpiration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04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A689-4E35-D45C-84D4-69C3FC3EB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511" y="323453"/>
            <a:ext cx="8846687" cy="1257300"/>
          </a:xfrm>
        </p:spPr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REGULATING TRANSPIRATION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8D5C4-9D0A-5A98-64D2-1F49CF22C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1575" y="1768478"/>
            <a:ext cx="8846687" cy="437991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N" sz="24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Cellular Factors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Humidity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Atmospheric pressure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Wind speed or velocity</a:t>
            </a:r>
          </a:p>
          <a:p>
            <a:endParaRPr lang="en-IN" b="1" i="0" dirty="0">
              <a:solidFill>
                <a:srgbClr val="444444"/>
              </a:solidFill>
              <a:effectLst/>
              <a:latin typeface="Poppins" panose="00000500000000000000" pitchFamily="2" charset="0"/>
            </a:endParaRPr>
          </a:p>
          <a:p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228244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5D7B5-DA45-8090-9CBA-E6D4F528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RELEVANCE OF TRANSPIRATION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8FE43-22E1-3E2C-1AC6-4BDB97C0D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479" y="1763613"/>
            <a:ext cx="8918695" cy="4387623"/>
          </a:xfrm>
        </p:spPr>
        <p:txBody>
          <a:bodyPr/>
          <a:lstStyle/>
          <a:p>
            <a:pPr algn="l">
              <a:lnSpc>
                <a:spcPct val="150000"/>
              </a:lnSpc>
              <a:buFont typeface="+mj-lt"/>
              <a:buAutoNum type="arabicPeriod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Transpiration helps in the conduction of water and minerals to different parts of the plants.</a:t>
            </a:r>
          </a:p>
          <a:p>
            <a:pPr algn="l">
              <a:lnSpc>
                <a:spcPct val="150000"/>
              </a:lnSpc>
              <a:buFont typeface="+mj-lt"/>
              <a:buAutoNum type="arabicPeriod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Due to the continuous elimination of water from the plant body, there is a balance of water maintained within the plant.</a:t>
            </a:r>
          </a:p>
          <a:p>
            <a:pPr algn="l">
              <a:lnSpc>
                <a:spcPct val="150000"/>
              </a:lnSpc>
              <a:buFont typeface="+mj-lt"/>
              <a:buAutoNum type="arabicPeriod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It maintains osmosis and keeps the cells rigid.</a:t>
            </a:r>
          </a:p>
          <a:p>
            <a:pPr algn="l">
              <a:lnSpc>
                <a:spcPct val="150000"/>
              </a:lnSpc>
              <a:buFont typeface="+mj-lt"/>
              <a:buAutoNum type="arabicPeriod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 suction force is created by transpiration that helps in the upward movement of water in the plants.</a:t>
            </a:r>
          </a:p>
          <a:p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212897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85AC-07E5-30AA-2CF6-29E8E1A9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TRANSPIRATION</a:t>
            </a:r>
            <a:endParaRPr lang="or-IN" sz="3200" u="sng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D7C21-DDC9-931B-22BA-240776DB2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7560" y="1768478"/>
            <a:ext cx="7704856" cy="4379913"/>
          </a:xfrm>
        </p:spPr>
        <p:txBody>
          <a:bodyPr/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weighing and potometer method is used to measure transpiration.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Bell jar and the cobalt chloride paper are used to prove that the process of transpiration occurs in plants.</a:t>
            </a:r>
            <a:endParaRPr lang="or-IN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2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96A62-C17B-557B-9314-342F1AD90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7359" y="2463799"/>
            <a:ext cx="10078773" cy="2632075"/>
          </a:xfrm>
        </p:spPr>
        <p:txBody>
          <a:bodyPr/>
          <a:lstStyle/>
          <a:p>
            <a:r>
              <a:rPr lang="en-US" dirty="0"/>
              <a:t>THANK YOU</a:t>
            </a:r>
            <a:br>
              <a:rPr lang="en-US" dirty="0"/>
            </a:br>
            <a:endParaRPr lang="or-IN" dirty="0"/>
          </a:p>
        </p:txBody>
      </p:sp>
    </p:spTree>
    <p:extLst>
      <p:ext uri="{BB962C8B-B14F-4D97-AF65-F5344CB8AC3E}">
        <p14:creationId xmlns:p14="http://schemas.microsoft.com/office/powerpoint/2010/main" val="227440716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4137</TotalTime>
  <Words>254</Words>
  <Application>Microsoft Office PowerPoint</Application>
  <PresentationFormat>Custom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Poppins</vt:lpstr>
      <vt:lpstr>Times New Roman</vt:lpstr>
      <vt:lpstr>Theme1</vt:lpstr>
      <vt:lpstr>UNIT - 03 :-Transpiration and Evaporative Cooling</vt:lpstr>
      <vt:lpstr>EVAPORATION</vt:lpstr>
      <vt:lpstr>TRANSPIRATION</vt:lpstr>
      <vt:lpstr>TYPES OF TRANSPIRATION</vt:lpstr>
      <vt:lpstr>FACTORS REGULATING TRANSPIRATION</vt:lpstr>
      <vt:lpstr>RELEVANCE OF TRANSPIRATION</vt:lpstr>
      <vt:lpstr>MEASUREMENT OF TRANSPIRATION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Chandrika Roy</dc:creator>
  <cp:lastModifiedBy>smrutisudha</cp:lastModifiedBy>
  <cp:revision>513</cp:revision>
  <cp:lastPrinted>2113-01-01T00:00:00Z</cp:lastPrinted>
  <dcterms:created xsi:type="dcterms:W3CDTF">2018-01-17T07:28:00Z</dcterms:created>
  <dcterms:modified xsi:type="dcterms:W3CDTF">2023-07-06T06:24:58Z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5CB481E023B540ADB9DE8C42095B7FE9</vt:lpwstr>
  </property>
  <property fmtid="{D5CDD505-2E9C-101B-9397-08002B2CF9AE}" pid="3" name="KSOProductBuildVer">
    <vt:lpwstr>1033-11.2.0.11380</vt:lpwstr>
  </property>
</Properties>
</file>