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7"/>
  </p:notesMasterIdLst>
  <p:sldIdLst>
    <p:sldId id="504" r:id="rId2"/>
    <p:sldId id="508" r:id="rId3"/>
    <p:sldId id="509" r:id="rId4"/>
    <p:sldId id="512" r:id="rId5"/>
    <p:sldId id="511" r:id="rId6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08"/>
            <p14:sldId id="509"/>
            <p14:sldId id="512"/>
            <p14:sldId id="5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5196" autoAdjust="0"/>
  </p:normalViewPr>
  <p:slideViewPr>
    <p:cSldViewPr>
      <p:cViewPr varScale="1">
        <p:scale>
          <a:sx n="74" d="100"/>
          <a:sy n="74" d="100"/>
        </p:scale>
        <p:origin x="595" y="77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03341-1739-F876-8A56-6B4414024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3423" y="1236672"/>
            <a:ext cx="9215857" cy="1607061"/>
          </a:xfrm>
        </p:spPr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-3 TRANSPIRATION AND EVAPORATIVE COOLING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ABCF5-02B9-968D-455F-70B73DDA0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3463" y="3851845"/>
            <a:ext cx="8063729" cy="1825625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12:- APPROACHES TO MINIMIZE EVAPORATION AND TRANSPIRATION ;CONCEPT OF CCATD AND ITS RELEVANCE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6DFD589-52C2-0F73-4B89-DD0B0824507C}"/>
              </a:ext>
            </a:extLst>
          </p:cNvPr>
          <p:cNvSpPr txBox="1"/>
          <p:nvPr/>
        </p:nvSpPr>
        <p:spPr>
          <a:xfrm>
            <a:off x="6455849" y="4000500"/>
            <a:ext cx="564273" cy="318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88812-D9BD-26EF-905D-7CD008C83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0D211-0703-19E0-03A1-DECB5E5DD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472" y="1810543"/>
            <a:ext cx="10464304" cy="4379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 is the process of during which a liquid changes into a gas 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changes to vapour through the absorption of heat.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fundamental component of hydrological cycle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910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AA498-6DA5-A873-80DF-F0A6B3B36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TRANSPIRATION</a:t>
            </a:r>
            <a:r>
              <a:rPr lang="en-IN" sz="3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45AEE-1E7F-74D9-3A84-73DD27345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7519" y="1768478"/>
            <a:ext cx="9350743" cy="4379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Transpiration is the process by which water vapour leaves the living plant body and enters the atmosphere.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involves continuous flow of water soil in to plant and out through stomata to the atmosphere.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Basically an  evaporation process </a:t>
            </a:r>
            <a:r>
              <a:rPr lang="en-IN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5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38B81E5-C6D4-4D1A-E245-57E40B3D24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543" y="539477"/>
            <a:ext cx="7646144" cy="5092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1000A8-0479-F6E3-1A42-4902357C5CC3}"/>
              </a:ext>
            </a:extLst>
          </p:cNvPr>
          <p:cNvSpPr txBox="1"/>
          <p:nvPr/>
        </p:nvSpPr>
        <p:spPr>
          <a:xfrm>
            <a:off x="6143823" y="6141292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Fig; Transpiration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755C-1CFF-373C-F0E5-1136A8B8A4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23276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4129</TotalTime>
  <Words>104</Words>
  <Application>Microsoft Office PowerPoint</Application>
  <PresentationFormat>Custom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Theme1</vt:lpstr>
      <vt:lpstr>UNIT -3 TRANSPIRATION AND EVAPORATIVE COOLING </vt:lpstr>
      <vt:lpstr>EVAPORATION </vt:lpstr>
      <vt:lpstr>TRANSPIRATION 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smrutisudha</cp:lastModifiedBy>
  <cp:revision>513</cp:revision>
  <cp:lastPrinted>2113-01-01T00:00:00Z</cp:lastPrinted>
  <dcterms:created xsi:type="dcterms:W3CDTF">2018-01-17T07:28:00Z</dcterms:created>
  <dcterms:modified xsi:type="dcterms:W3CDTF">2023-07-06T06:08:38Z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