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9"/>
  </p:notesMasterIdLst>
  <p:sldIdLst>
    <p:sldId id="504" r:id="rId2"/>
    <p:sldId id="509" r:id="rId3"/>
    <p:sldId id="513" r:id="rId4"/>
    <p:sldId id="510" r:id="rId5"/>
    <p:sldId id="511" r:id="rId6"/>
    <p:sldId id="512" r:id="rId7"/>
    <p:sldId id="514" r:id="rId8"/>
  </p:sldIdLst>
  <p:sldSz cx="13439775" cy="7559675"/>
  <p:notesSz cx="7559675" cy="10691813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1C1DFE56-42D8-48CA-9D5C-BD81D6D712FB}">
          <p14:sldIdLst>
            <p14:sldId id="504"/>
            <p14:sldId id="509"/>
            <p14:sldId id="513"/>
            <p14:sldId id="510"/>
            <p14:sldId id="511"/>
            <p14:sldId id="512"/>
            <p14:sldId id="51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litha Edara" initials="LE" lastIdx="1" clrIdx="0"/>
  <p:cmAuthor id="2" name="Divya Chinni" initials="DC" lastIdx="1" clrIdx="1">
    <p:extLst>
      <p:ext uri="{19B8F6BF-5375-455C-9EA6-DF929625EA0E}">
        <p15:presenceInfo xmlns:p15="http://schemas.microsoft.com/office/powerpoint/2012/main" userId="c58864d2a3da7fa9" providerId="Windows Live"/>
      </p:ext>
    </p:extLst>
  </p:cmAuthor>
  <p:cmAuthor id="3" name="coke" initials="c" lastIdx="1" clrIdx="2">
    <p:extLst>
      <p:ext uri="{19B8F6BF-5375-455C-9EA6-DF929625EA0E}">
        <p15:presenceInfo xmlns:p15="http://schemas.microsoft.com/office/powerpoint/2012/main" userId="coke" providerId="None"/>
      </p:ext>
    </p:extLst>
  </p:cmAuthor>
  <p:cmAuthor id="4" name="DIVYA" initials="D" lastIdx="1" clrIdx="3">
    <p:extLst>
      <p:ext uri="{19B8F6BF-5375-455C-9EA6-DF929625EA0E}">
        <p15:presenceInfo xmlns:p15="http://schemas.microsoft.com/office/powerpoint/2012/main" userId="55d92505a275c9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7E5E8"/>
    <a:srgbClr val="DACDB0"/>
    <a:srgbClr val="788975"/>
    <a:srgbClr val="BEB7A5"/>
    <a:srgbClr val="2B2B2B"/>
    <a:srgbClr val="FFCBFF"/>
    <a:srgbClr val="BAA488"/>
    <a:srgbClr val="E6E3DE"/>
    <a:srgbClr val="FCCEC8"/>
    <a:srgbClr val="FE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5196" autoAdjust="0"/>
  </p:normalViewPr>
  <p:slideViewPr>
    <p:cSldViewPr>
      <p:cViewPr varScale="1">
        <p:scale>
          <a:sx n="74" d="100"/>
          <a:sy n="74" d="100"/>
        </p:scale>
        <p:origin x="595" y="77"/>
      </p:cViewPr>
      <p:guideLst>
        <p:guide orient="horz" pos="2151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4" d="100"/>
        <a:sy n="174" d="100"/>
      </p:scale>
      <p:origin x="0" y="-7520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/>
          </a:p>
        </p:txBody>
      </p:sp>
      <p:sp>
        <p:nvSpPr>
          <p:cNvPr id="71683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/>
          </a:p>
        </p:txBody>
      </p:sp>
      <p:sp>
        <p:nvSpPr>
          <p:cNvPr id="71684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9075" y="812800"/>
            <a:ext cx="7115175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sp>
      <p:sp>
        <p:nvSpPr>
          <p:cNvPr id="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lvl="0"/>
            <a:endParaRPr lang="en-US" noProof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1511300" y="5880100"/>
            <a:ext cx="6043613" cy="4806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7C33051F-75D2-4A6A-91FE-0AB1373EC108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507" y="1236672"/>
            <a:ext cx="10078773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0507" y="3970347"/>
            <a:ext cx="10078773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D2833-D325-41AA-B5E1-5729BDC772D2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F3A05-6EE1-4DE5-A087-DC05876595CD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8017" y="301634"/>
            <a:ext cx="3020245" cy="5846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931" y="301634"/>
            <a:ext cx="8863902" cy="58467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5CCC0-CE16-4453-86ED-F5AC800DB85A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0FDDF-0706-4F17-B3E9-53DAA9EE596A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447" y="1884372"/>
            <a:ext cx="11592070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447" y="5059372"/>
            <a:ext cx="11592070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A74E8-0C9F-4D85-A47F-7313C6D326EC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931" y="1768478"/>
            <a:ext cx="5941015" cy="43799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15130" y="1768478"/>
            <a:ext cx="5943132" cy="43799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F581A-5688-4AFA-841B-157B3F1AC644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3" y="403225"/>
            <a:ext cx="11592070" cy="1460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4911" y="1852613"/>
            <a:ext cx="5687035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4911" y="2760663"/>
            <a:ext cx="5687035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4548" y="1852613"/>
            <a:ext cx="571243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4548" y="2760663"/>
            <a:ext cx="5712433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1C009-931C-4132-978B-D830C42DB4E1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66C4D-CD24-42B5-8634-793334BF623C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38E30-BF8A-491B-8753-247192FA5C50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1" y="503238"/>
            <a:ext cx="4334592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556" y="1089025"/>
            <a:ext cx="6802431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4911" y="2268547"/>
            <a:ext cx="4334592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121D2-2EF6-4D47-8158-B82F4861B421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1" y="503238"/>
            <a:ext cx="4334592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14556" y="1089025"/>
            <a:ext cx="6802431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IN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4911" y="2268547"/>
            <a:ext cx="4334592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51AF1-D237-47A0-B784-1EEA9FD7475D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32" y="30168"/>
            <a:ext cx="1307362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0931" y="301625"/>
            <a:ext cx="12087331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0" tIns="0" rIns="0" bIns="0" numCol="1" anchor="ctr" anchorCtr="0" compatLnSpc="1"/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0931" y="1768478"/>
            <a:ext cx="12087331" cy="437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0" tIns="28440" rIns="0" bIns="0" numCol="1" anchor="t" anchorCtr="0" compatLnSpc="1"/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97044" y="6886575"/>
            <a:ext cx="4254165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9636431" y="6886575"/>
            <a:ext cx="4254165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ct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70931" y="6886575"/>
            <a:ext cx="3123954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eaLnBrk="1">
              <a:lnSpc>
                <a:spcPct val="93000"/>
              </a:lnSpc>
              <a:buSzPct val="100000"/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5B4B3E78-632A-4CDB-A3AB-BBB5CB64C4C2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2pPr>
      <a:lvl3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3pPr>
      <a:lvl4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4pPr>
      <a:lvl5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5pPr>
      <a:lvl6pPr marL="25146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6pPr>
      <a:lvl7pPr marL="29718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7pPr>
      <a:lvl8pPr marL="34290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8pPr>
      <a:lvl9pPr marL="38862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9pPr>
    </p:titleStyle>
    <p:bodyStyle>
      <a:lvl1pPr marL="342900" indent="-342900" algn="l" defTabSz="449580" rtl="0" eaLnBrk="1" fontAlgn="base" hangingPunct="1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lnSpc>
          <a:spcPct val="93000"/>
        </a:lnSpc>
        <a:spcBef>
          <a:spcPts val="114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580" rtl="0" eaLnBrk="1" fontAlgn="base" hangingPunct="1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580" rtl="0" eaLnBrk="1" fontAlgn="base" hangingPunct="1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580" rtl="0" eaLnBrk="1" fontAlgn="base" hangingPunct="1">
        <a:lnSpc>
          <a:spcPct val="93000"/>
        </a:lnSpc>
        <a:spcBef>
          <a:spcPts val="29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91C6621-6599-EC12-C837-67592DAE1F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03463" y="1236672"/>
            <a:ext cx="8855817" cy="1607061"/>
          </a:xfrm>
        </p:spPr>
        <p:txBody>
          <a:bodyPr/>
          <a:lstStyle/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03 – TRANSPIRATION AND EVAPORATIVE COOLING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9492196-0AC4-A89C-D22A-032F7D7B6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06352" y="3995861"/>
            <a:ext cx="8352928" cy="1825625"/>
          </a:xfrm>
        </p:spPr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14 – STOMATA – ITS STRUCTURE , FUNCTION  AND DISTRIBUTION , MOLECULER MECHANISMS OF STOMATAL OPNING AND CLOSING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B59E1-44A2-0C77-25F3-3383C091C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STOMATA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071C2-B193-39F9-230B-107045860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1416" y="2339677"/>
            <a:ext cx="10441160" cy="4379913"/>
          </a:xfrm>
        </p:spPr>
        <p:txBody>
          <a:bodyPr/>
          <a:lstStyle/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Stomata are the tiny opening present on the epidermis of the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leves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marL="0" indent="0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see stomata under light microscope on stems and other plant parts .they control by the transpiration rate by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oprning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closing .</a:t>
            </a:r>
          </a:p>
          <a:p>
            <a:pPr marL="0" indent="0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Stomata play an important role in gaseous exchange and photosynthesis .they control by transpiration rate by opening and closing 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31248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ABD0A4CE-81D0-DE3E-0802-6AC0AEA188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4550"/>
          <a:stretch/>
        </p:blipFill>
        <p:spPr>
          <a:xfrm>
            <a:off x="3407519" y="827509"/>
            <a:ext cx="7344816" cy="43204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0F58DDC-0991-55C2-2143-587C9F354C02}"/>
              </a:ext>
            </a:extLst>
          </p:cNvPr>
          <p:cNvSpPr txBox="1"/>
          <p:nvPr/>
        </p:nvSpPr>
        <p:spPr>
          <a:xfrm>
            <a:off x="4991695" y="5724053"/>
            <a:ext cx="5880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 : STRUCTURE OF STOMATA</a:t>
            </a:r>
          </a:p>
        </p:txBody>
      </p:sp>
    </p:spTree>
    <p:extLst>
      <p:ext uri="{BB962C8B-B14F-4D97-AF65-F5344CB8AC3E}">
        <p14:creationId xmlns:p14="http://schemas.microsoft.com/office/powerpoint/2010/main" val="4089140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FF203-876F-BC03-2FA9-3A3D01B66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OF STOMATA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7B944-86AA-0C31-7DC0-FC3C36935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3423" y="2123653"/>
            <a:ext cx="10214840" cy="40247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Gaseous exchange – stomatal opening and closure help in the gaseous exchange between the plant and surrounding.</a:t>
            </a:r>
          </a:p>
          <a:p>
            <a:pPr marL="0" indent="0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helps in transpiration and removal of excess water in the form of water vapour.</a:t>
            </a:r>
          </a:p>
          <a:p>
            <a:pPr marL="0" indent="0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Stomatal closer at night  prevent water from escaping through pores.</a:t>
            </a:r>
          </a:p>
          <a:p>
            <a:pPr marL="0" indent="0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maintain the moisture balance according to weather by opening and closing .</a:t>
            </a:r>
          </a:p>
        </p:txBody>
      </p:sp>
    </p:spTree>
    <p:extLst>
      <p:ext uri="{BB962C8B-B14F-4D97-AF65-F5344CB8AC3E}">
        <p14:creationId xmlns:p14="http://schemas.microsoft.com/office/powerpoint/2010/main" val="3657980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7A6F4-2D73-9D89-3142-EBD12D9C0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1415" y="301625"/>
            <a:ext cx="10286848" cy="1257300"/>
          </a:xfrm>
        </p:spPr>
        <p:txBody>
          <a:bodyPr/>
          <a:lstStyle/>
          <a:p>
            <a:r>
              <a:rPr lang="en-IN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MOLECULES OF STOMATAL OPENING AND CLOSING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5C21D-238B-8647-346A-C702413C0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9447" y="1979637"/>
            <a:ext cx="9998815" cy="416875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molecules of stomatal opening and closing depend on the turgor pressure, caused by the osmotic flow of water in the guard cells.</a:t>
            </a:r>
          </a:p>
          <a:p>
            <a:pPr marL="0" indent="0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guard cell are turgid ; they expand resulting in the opening of stomata.</a:t>
            </a:r>
          </a:p>
          <a:p>
            <a:pPr marL="0" indent="0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Stomata normally open when the light strikes the leaf and close during the night .</a:t>
            </a:r>
          </a:p>
        </p:txBody>
      </p:sp>
    </p:spTree>
    <p:extLst>
      <p:ext uri="{BB962C8B-B14F-4D97-AF65-F5344CB8AC3E}">
        <p14:creationId xmlns:p14="http://schemas.microsoft.com/office/powerpoint/2010/main" val="2941018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2D17F07-0BF7-C34E-4614-644A1CBF52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853" b="6393"/>
          <a:stretch/>
        </p:blipFill>
        <p:spPr>
          <a:xfrm>
            <a:off x="3407519" y="1475581"/>
            <a:ext cx="7784146" cy="44644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B8595D7-E425-1319-F6D8-2117FE81B4FF}"/>
              </a:ext>
            </a:extLst>
          </p:cNvPr>
          <p:cNvSpPr txBox="1"/>
          <p:nvPr/>
        </p:nvSpPr>
        <p:spPr>
          <a:xfrm>
            <a:off x="4487639" y="6012085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Fig:- OPENING AND CLOSING OF STOMATA</a:t>
            </a:r>
          </a:p>
        </p:txBody>
      </p:sp>
    </p:spTree>
    <p:extLst>
      <p:ext uri="{BB962C8B-B14F-4D97-AF65-F5344CB8AC3E}">
        <p14:creationId xmlns:p14="http://schemas.microsoft.com/office/powerpoint/2010/main" val="1538752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64D4C-DC56-EA14-29A6-15E2CE7037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132004203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Noto Sans CJK SC Regular"/>
        <a:cs typeface="Noto Sans CJK SC Regular"/>
      </a:majorFont>
      <a:minorFont>
        <a:latin typeface="Arial"/>
        <a:ea typeface="Noto Sans CJK SC Regular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4145</TotalTime>
  <Words>223</Words>
  <Application>Microsoft Office PowerPoint</Application>
  <PresentationFormat>Custom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Theme1</vt:lpstr>
      <vt:lpstr>UNIT 03 – TRANSPIRATION AND EVAPORATIVE COOLING </vt:lpstr>
      <vt:lpstr>STOMATA</vt:lpstr>
      <vt:lpstr>PowerPoint Presentation</vt:lpstr>
      <vt:lpstr>FUNCTION OF STOMATA</vt:lpstr>
      <vt:lpstr>MOLECULES OF STOMATAL OPENING AND CLOSING</vt:lpstr>
      <vt:lpstr>PowerPoint Presentation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years Perspective Plan  (2018-23)</dc:title>
  <dc:creator>Chandrika Roy</dc:creator>
  <cp:lastModifiedBy>smrutisudha</cp:lastModifiedBy>
  <cp:revision>512</cp:revision>
  <cp:lastPrinted>2113-01-01T00:00:00Z</cp:lastPrinted>
  <dcterms:created xsi:type="dcterms:W3CDTF">2018-01-17T07:28:00Z</dcterms:created>
  <dcterms:modified xsi:type="dcterms:W3CDTF">2023-07-06T06:36:00Z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5CB481E023B540ADB9DE8C42095B7FE9</vt:lpwstr>
  </property>
  <property fmtid="{D5CDD505-2E9C-101B-9397-08002B2CF9AE}" pid="3" name="KSOProductBuildVer">
    <vt:lpwstr>1033-11.2.0.11380</vt:lpwstr>
  </property>
</Properties>
</file>