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8"/>
  </p:notesMasterIdLst>
  <p:sldIdLst>
    <p:sldId id="509" r:id="rId2"/>
    <p:sldId id="510" r:id="rId3"/>
    <p:sldId id="511" r:id="rId4"/>
    <p:sldId id="512" r:id="rId5"/>
    <p:sldId id="513" r:id="rId6"/>
    <p:sldId id="514" r:id="rId7"/>
  </p:sldIdLst>
  <p:sldSz cx="13439775" cy="7559675"/>
  <p:notesSz cx="7559675" cy="10691813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C1DFE56-42D8-48CA-9D5C-BD81D6D712FB}">
          <p14:sldIdLst>
            <p14:sldId id="509"/>
            <p14:sldId id="510"/>
            <p14:sldId id="511"/>
            <p14:sldId id="512"/>
            <p14:sldId id="513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litha Edara" initials="LE" lastIdx="1" clrIdx="0"/>
  <p:cmAuthor id="2" name="Divya Chinni" initials="DC" lastIdx="1" clrIdx="1">
    <p:extLst>
      <p:ext uri="{19B8F6BF-5375-455C-9EA6-DF929625EA0E}">
        <p15:presenceInfo xmlns:p15="http://schemas.microsoft.com/office/powerpoint/2012/main" userId="c58864d2a3da7fa9" providerId="Windows Live"/>
      </p:ext>
    </p:extLst>
  </p:cmAuthor>
  <p:cmAuthor id="3" name="coke" initials="c" lastIdx="1" clrIdx="2">
    <p:extLst>
      <p:ext uri="{19B8F6BF-5375-455C-9EA6-DF929625EA0E}">
        <p15:presenceInfo xmlns:p15="http://schemas.microsoft.com/office/powerpoint/2012/main" userId="coke" providerId="None"/>
      </p:ext>
    </p:extLst>
  </p:cmAuthor>
  <p:cmAuthor id="4" name="DIVYA" initials="D" lastIdx="1" clrIdx="3">
    <p:extLst>
      <p:ext uri="{19B8F6BF-5375-455C-9EA6-DF929625EA0E}">
        <p15:presenceInfo xmlns:p15="http://schemas.microsoft.com/office/powerpoint/2012/main" userId="55d92505a275c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5E8"/>
    <a:srgbClr val="DACDB0"/>
    <a:srgbClr val="788975"/>
    <a:srgbClr val="BEB7A5"/>
    <a:srgbClr val="2B2B2B"/>
    <a:srgbClr val="FFCBFF"/>
    <a:srgbClr val="BAA488"/>
    <a:srgbClr val="E6E3DE"/>
    <a:srgbClr val="FCCEC8"/>
    <a:srgbClr val="F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196" autoAdjust="0"/>
  </p:normalViewPr>
  <p:slideViewPr>
    <p:cSldViewPr>
      <p:cViewPr varScale="1">
        <p:scale>
          <a:sx n="74" d="100"/>
          <a:sy n="74" d="100"/>
        </p:scale>
        <p:origin x="595" y="77"/>
      </p:cViewPr>
      <p:guideLst>
        <p:guide orient="horz" pos="2151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-752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C33051F-75D2-4A6A-91FE-0AB1373EC10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07" y="1236672"/>
            <a:ext cx="1007877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07" y="3970347"/>
            <a:ext cx="1007877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2833-D325-41AA-B5E1-5729BDC772D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3A05-6EE1-4DE5-A087-DC05876595C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8017" y="301634"/>
            <a:ext cx="3020245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31" y="301634"/>
            <a:ext cx="8863902" cy="584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CCC0-CE16-4453-86ED-F5AC800DB85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FDDF-0706-4F17-B3E9-53DAA9EE596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47" y="1884372"/>
            <a:ext cx="1159207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447" y="5059372"/>
            <a:ext cx="11592070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74E8-0C9F-4D85-A47F-7313C6D326E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1" y="1768478"/>
            <a:ext cx="5941015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0" y="1768478"/>
            <a:ext cx="5943132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581A-5688-4AFA-841B-157B3F1AC64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3" y="403225"/>
            <a:ext cx="11592070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911" y="1852613"/>
            <a:ext cx="568703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11" y="2760663"/>
            <a:ext cx="5687035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4548" y="1852613"/>
            <a:ext cx="571243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4548" y="2760663"/>
            <a:ext cx="5712433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009-931C-4132-978B-D830C42DB4E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6C4D-CD24-42B5-8634-793334BF623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8E30-BF8A-491B-8753-247192FA5C5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1D2-2EF6-4D47-8158-B82F4861B42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1AF1-D237-47A0-B784-1EEA9FD7475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30168"/>
            <a:ext cx="1307362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0931" y="301625"/>
            <a:ext cx="120873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1" y="1768478"/>
            <a:ext cx="12087331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4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97044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636431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0931" y="6886575"/>
            <a:ext cx="3123954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B4B3E78-632A-4CDB-A3AB-BBB5CB64C4C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580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1" fontAlgn="base" hangingPunct="1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1" fontAlgn="base" hangingPunct="1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A762-E5BD-B577-5500-CD3A54E00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6638" y="1187549"/>
            <a:ext cx="9359873" cy="1944216"/>
          </a:xfrm>
        </p:spPr>
        <p:txBody>
          <a:bodyPr/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03- TRANSPIRATION AND EVAPORATION COOLING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816F3-4658-91B8-C6D8-177B6FC89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122" y="4139877"/>
            <a:ext cx="8136904" cy="172810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16 – GUARD CELLS RESPONSE TO ENVIRONMENTAL SIGNALS; SIGNALLING CASCADE ASSOCIATED WITH STOMATAL OPENING AND CLOSURE</a:t>
            </a:r>
          </a:p>
        </p:txBody>
      </p:sp>
    </p:spTree>
    <p:extLst>
      <p:ext uri="{BB962C8B-B14F-4D97-AF65-F5344CB8AC3E}">
        <p14:creationId xmlns:p14="http://schemas.microsoft.com/office/powerpoint/2010/main" val="199038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E0B7-9E9A-DBF8-6283-2FDFAA39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7A355-DD53-B589-6C27-7F1D32C6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439" y="1979637"/>
            <a:ext cx="10070823" cy="41687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 cells play a key role in responding to environment changes 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 cells regulate stomatal apertures by integrating environmental signals and endogenous hormone stimuli</a:t>
            </a:r>
            <a:r>
              <a:rPr lang="en-IN" sz="2400" dirty="0"/>
              <a:t>.</a:t>
            </a:r>
          </a:p>
          <a:p>
            <a:pPr marL="0" indent="0"/>
            <a:endParaRPr lang="en-I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 cell have been studies extensively as a model system for dissecting the dynamics and mechanism of environment sensing .</a:t>
            </a:r>
          </a:p>
          <a:p>
            <a:pPr marL="0" indent="0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0140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04836D-459F-AAB7-0FF8-97C46FC5A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4686" r="822"/>
          <a:stretch/>
        </p:blipFill>
        <p:spPr>
          <a:xfrm>
            <a:off x="3855003" y="971526"/>
            <a:ext cx="776142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9CF88-CF49-1E33-9DBA-378DB4E016B9}"/>
              </a:ext>
            </a:extLst>
          </p:cNvPr>
          <p:cNvSpPr txBox="1"/>
          <p:nvPr/>
        </p:nvSpPr>
        <p:spPr>
          <a:xfrm>
            <a:off x="6575871" y="558003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IN" sz="2400" dirty="0">
                <a:solidFill>
                  <a:schemeClr val="tx1"/>
                </a:solidFill>
              </a:rPr>
              <a:t> ;- GUARD CELLS </a:t>
            </a:r>
          </a:p>
        </p:txBody>
      </p:sp>
    </p:spTree>
    <p:extLst>
      <p:ext uri="{BB962C8B-B14F-4D97-AF65-F5344CB8AC3E}">
        <p14:creationId xmlns:p14="http://schemas.microsoft.com/office/powerpoint/2010/main" val="333248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876-9FF9-DCFE-4653-4B6D6B5B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415" y="301625"/>
            <a:ext cx="10286847" cy="12573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STOMATAL OPENING AND 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22A2-6B3E-AE2D-3E45-DAA74F4D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471" y="1907629"/>
            <a:ext cx="9782791" cy="42407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 is the known as the stress hormone that closes the stomata although other phytohormones such as jasmonic acid , brassino steroids,  cytokinins are also involved in the stomatal response stress.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part of  the drought ABA may interact with jasmonic late stomatal closure.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addition of the gene that are related to ethylene, cytokinins, changes in pathway including the specific gene. </a:t>
            </a:r>
          </a:p>
        </p:txBody>
      </p:sp>
    </p:spTree>
    <p:extLst>
      <p:ext uri="{BB962C8B-B14F-4D97-AF65-F5344CB8AC3E}">
        <p14:creationId xmlns:p14="http://schemas.microsoft.com/office/powerpoint/2010/main" val="143614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B6BC4C-F9FC-09EC-03C8-F6248FA3E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567" y="1043533"/>
            <a:ext cx="7632848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F21F2E-0190-B2D4-3F1E-34A986A8F313}"/>
              </a:ext>
            </a:extLst>
          </p:cNvPr>
          <p:cNvSpPr txBox="1"/>
          <p:nvPr/>
        </p:nvSpPr>
        <p:spPr>
          <a:xfrm>
            <a:off x="4622800" y="5868069"/>
            <a:ext cx="75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Fig: STOMATAL OPENING AND CLOSURE </a:t>
            </a:r>
          </a:p>
        </p:txBody>
      </p:sp>
    </p:spTree>
    <p:extLst>
      <p:ext uri="{BB962C8B-B14F-4D97-AF65-F5344CB8AC3E}">
        <p14:creationId xmlns:p14="http://schemas.microsoft.com/office/powerpoint/2010/main" val="29422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07F7-6FB9-2519-069D-AEF3FC1B5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582308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4146</TotalTime>
  <Words>157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Theme1</vt:lpstr>
      <vt:lpstr>UNIT 03- TRANSPIRATION AND EVAPORATION COOLING </vt:lpstr>
      <vt:lpstr>INTRODUCTION </vt:lpstr>
      <vt:lpstr>PowerPoint Presentation</vt:lpstr>
      <vt:lpstr>STOMATAL OPENING AND CLOSURE 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Chandrika Roy</dc:creator>
  <cp:lastModifiedBy>smrutisudha</cp:lastModifiedBy>
  <cp:revision>512</cp:revision>
  <cp:lastPrinted>2113-01-01T00:00:00Z</cp:lastPrinted>
  <dcterms:created xsi:type="dcterms:W3CDTF">2018-01-17T07:28:00Z</dcterms:created>
  <dcterms:modified xsi:type="dcterms:W3CDTF">2023-07-06T06:40:47Z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5CB481E023B540ADB9DE8C42095B7FE9</vt:lpwstr>
  </property>
  <property fmtid="{D5CDD505-2E9C-101B-9397-08002B2CF9AE}" pid="3" name="KSOProductBuildVer">
    <vt:lpwstr>1033-11.2.0.11380</vt:lpwstr>
  </property>
</Properties>
</file>