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8"/>
  </p:notesMasterIdLst>
  <p:sldIdLst>
    <p:sldId id="504" r:id="rId2"/>
    <p:sldId id="512" r:id="rId3"/>
    <p:sldId id="510" r:id="rId4"/>
    <p:sldId id="514" r:id="rId5"/>
    <p:sldId id="513" r:id="rId6"/>
    <p:sldId id="511" r:id="rId7"/>
  </p:sldIdLst>
  <p:sldSz cx="13439775" cy="7559675"/>
  <p:notesSz cx="7559675" cy="10691813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C1DFE56-42D8-48CA-9D5C-BD81D6D712FB}">
          <p14:sldIdLst>
            <p14:sldId id="504"/>
            <p14:sldId id="512"/>
            <p14:sldId id="510"/>
            <p14:sldId id="514"/>
            <p14:sldId id="513"/>
            <p14:sldId id="5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litha Edara" initials="LE" lastIdx="1" clrIdx="0"/>
  <p:cmAuthor id="2" name="Divya Chinni" initials="DC" lastIdx="1" clrIdx="1">
    <p:extLst>
      <p:ext uri="{19B8F6BF-5375-455C-9EA6-DF929625EA0E}">
        <p15:presenceInfo xmlns:p15="http://schemas.microsoft.com/office/powerpoint/2012/main" userId="c58864d2a3da7fa9" providerId="Windows Live"/>
      </p:ext>
    </p:extLst>
  </p:cmAuthor>
  <p:cmAuthor id="3" name="coke" initials="c" lastIdx="1" clrIdx="2">
    <p:extLst>
      <p:ext uri="{19B8F6BF-5375-455C-9EA6-DF929625EA0E}">
        <p15:presenceInfo xmlns:p15="http://schemas.microsoft.com/office/powerpoint/2012/main" userId="coke" providerId="None"/>
      </p:ext>
    </p:extLst>
  </p:cmAuthor>
  <p:cmAuthor id="4" name="DIVYA" initials="D" lastIdx="1" clrIdx="3">
    <p:extLst>
      <p:ext uri="{19B8F6BF-5375-455C-9EA6-DF929625EA0E}">
        <p15:presenceInfo xmlns:p15="http://schemas.microsoft.com/office/powerpoint/2012/main" userId="55d92505a275c9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E5E8"/>
    <a:srgbClr val="DACDB0"/>
    <a:srgbClr val="788975"/>
    <a:srgbClr val="BEB7A5"/>
    <a:srgbClr val="2B2B2B"/>
    <a:srgbClr val="FFCBFF"/>
    <a:srgbClr val="BAA488"/>
    <a:srgbClr val="E6E3DE"/>
    <a:srgbClr val="FCCEC8"/>
    <a:srgbClr val="FE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6" autoAdjust="0"/>
    <p:restoredTop sz="95196" autoAdjust="0"/>
  </p:normalViewPr>
  <p:slideViewPr>
    <p:cSldViewPr>
      <p:cViewPr varScale="1">
        <p:scale>
          <a:sx n="74" d="100"/>
          <a:sy n="74" d="100"/>
        </p:scale>
        <p:origin x="624" y="77"/>
      </p:cViewPr>
      <p:guideLst>
        <p:guide orient="horz" pos="2151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4" d="100"/>
        <a:sy n="174" d="100"/>
      </p:scale>
      <p:origin x="0" y="-7520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3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9075" y="812800"/>
            <a:ext cx="7115175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en-US" noProof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C33051F-75D2-4A6A-91FE-0AB1373EC108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507" y="1236672"/>
            <a:ext cx="10078773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507" y="3970347"/>
            <a:ext cx="1007877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D2833-D325-41AA-B5E1-5729BDC772D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3A05-6EE1-4DE5-A087-DC05876595C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8017" y="301634"/>
            <a:ext cx="3020245" cy="5846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931" y="301634"/>
            <a:ext cx="8863902" cy="5846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5CCC0-CE16-4453-86ED-F5AC800DB85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FDDF-0706-4F17-B3E9-53DAA9EE596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447" y="1884372"/>
            <a:ext cx="11592070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447" y="5059372"/>
            <a:ext cx="1159207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74E8-0C9F-4D85-A47F-7313C6D326E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931" y="1768478"/>
            <a:ext cx="5941015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5130" y="1768478"/>
            <a:ext cx="5943132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581A-5688-4AFA-841B-157B3F1AC644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3" y="403225"/>
            <a:ext cx="11592070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911" y="1852613"/>
            <a:ext cx="568703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4911" y="2760663"/>
            <a:ext cx="5687035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4548" y="1852613"/>
            <a:ext cx="571243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4548" y="2760663"/>
            <a:ext cx="5712433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C009-931C-4132-978B-D830C42DB4E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6C4D-CD24-42B5-8634-793334BF623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8E30-BF8A-491B-8753-247192FA5C50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121D2-2EF6-4D47-8158-B82F4861B42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IN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51AF1-D237-47A0-B784-1EEA9FD7475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32" y="30168"/>
            <a:ext cx="1307362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0931" y="301625"/>
            <a:ext cx="12087331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0" rIns="0" bIns="0" numCol="1" anchor="ctr" anchorCtr="0" compatLnSpc="1"/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0931" y="1768478"/>
            <a:ext cx="12087331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28440" rIns="0" bIns="0" numCol="1" anchor="t" anchorCtr="0" compatLnSpc="1"/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97044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9636431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70931" y="6886575"/>
            <a:ext cx="3123954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SzPct val="100000"/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B4B3E78-632A-4CDB-A3AB-BBB5CB64C4C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580" rtl="0" eaLnBrk="1" fontAlgn="base" hangingPunct="1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lnSpc>
          <a:spcPct val="93000"/>
        </a:lnSpc>
        <a:spcBef>
          <a:spcPts val="114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1" fontAlgn="base" hangingPunct="1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1" fontAlgn="base" hangingPunct="1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1" fontAlgn="base" hangingPunct="1">
        <a:lnSpc>
          <a:spcPct val="93000"/>
        </a:lnSpc>
        <a:spcBef>
          <a:spcPts val="29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03341-1739-F876-8A56-6B4414024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7519" y="1236672"/>
            <a:ext cx="8351761" cy="1607061"/>
          </a:xfrm>
        </p:spPr>
        <p:txBody>
          <a:bodyPr/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UNIT-03 TRANSPIRATION AND EVAPORATION COOLING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ABCF5-02B9-968D-455F-70B73DDA0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5591" y="3970347"/>
            <a:ext cx="7703689" cy="1825625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13:- ENERGY BLANCE ; SOLAR ENERGY INPUT AND OUTPUT AT CROP CANOPY LEVEL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D35FA-203C-8A25-95BA-04C53E6C1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SOLAR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25550-588F-E838-7AC8-A39C7B253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480" y="1907629"/>
            <a:ext cx="9073008" cy="43799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solar radiation brings energy to the metabolic process of the plants. 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principal process is the photosynthesis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assimation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makes synthesize vegetal components from the water .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CO2 and the light  energy possible .</a:t>
            </a:r>
          </a:p>
        </p:txBody>
      </p:sp>
    </p:spTree>
    <p:extLst>
      <p:ext uri="{BB962C8B-B14F-4D97-AF65-F5344CB8AC3E}">
        <p14:creationId xmlns:p14="http://schemas.microsoft.com/office/powerpoint/2010/main" val="155433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1C4FF6-4589-3433-5972-F9E0DA294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9447" y="1763613"/>
            <a:ext cx="10004105" cy="43799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solar energy of  transpiration loss of water from living tissue of plant of ariel parts in the form of water vapour.</a:t>
            </a:r>
          </a:p>
          <a:p>
            <a:pPr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leaves absorb enormous amount of the radiant energy.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also plants utilize less than 1% of incident solar energy.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loss of water in the from of water vapour through the living tissue of plants and the soil surface also is know as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evapo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-transpiration.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AB99B9A-57F7-22DC-B28A-E60ECFC30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543" y="153984"/>
            <a:ext cx="7776864" cy="1257300"/>
          </a:xfrm>
        </p:spPr>
        <p:txBody>
          <a:bodyPr/>
          <a:lstStyle/>
          <a:p>
            <a:r>
              <a:rPr lang="en-I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SOLAR ENERGY INPUT IN CANOPY LEVEL</a:t>
            </a:r>
          </a:p>
        </p:txBody>
      </p:sp>
    </p:spTree>
    <p:extLst>
      <p:ext uri="{BB962C8B-B14F-4D97-AF65-F5344CB8AC3E}">
        <p14:creationId xmlns:p14="http://schemas.microsoft.com/office/powerpoint/2010/main" val="264590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A6F2F-12BF-1ABD-5CE5-0FE229EC8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5471" y="1768478"/>
            <a:ext cx="9782791" cy="43799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solar energy input of canopy level in the plant is determine by several factors such as the transmissibility of the leaf .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leaf arrangement and inclination ,plant density, plant hight , and the angle of the sun . 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vertical distribution  of leaf area ,leaf angles, leaf absorptivity and with in the canopy level.</a:t>
            </a:r>
          </a:p>
        </p:txBody>
      </p:sp>
    </p:spTree>
    <p:extLst>
      <p:ext uri="{BB962C8B-B14F-4D97-AF65-F5344CB8AC3E}">
        <p14:creationId xmlns:p14="http://schemas.microsoft.com/office/powerpoint/2010/main" val="1755938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500D-554C-F823-3D8E-0B9269107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5391" y="301625"/>
            <a:ext cx="10502871" cy="1257300"/>
          </a:xfrm>
        </p:spPr>
        <p:txBody>
          <a:bodyPr/>
          <a:lstStyle/>
          <a:p>
            <a:r>
              <a:rPr lang="en-I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AT CROP CANOPY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CEA6D-D84A-0672-E680-0C2344417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479" y="1768478"/>
            <a:ext cx="9710783" cy="43799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out put of crop canopy level is the portion of a plant cropping or crop formed by the collection of individual plant crowns.</a:t>
            </a:r>
          </a:p>
          <a:p>
            <a:pPr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forest ecology canopy to the upper layer formed by mature tree crowns and including the biological organism. </a:t>
            </a:r>
          </a:p>
          <a:p>
            <a:pPr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help in the improvement of crop production and the quality of the plant .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641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4755C-1CFF-373C-F0E5-1136A8B8A4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0232761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4190</TotalTime>
  <Words>267</Words>
  <Application>Microsoft Office PowerPoint</Application>
  <PresentationFormat>Custom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Theme1</vt:lpstr>
      <vt:lpstr>UNIT-03 TRANSPIRATION AND EVAPORATION COOLING </vt:lpstr>
      <vt:lpstr>SOLAR ENERGY</vt:lpstr>
      <vt:lpstr>SOLAR ENERGY INPUT IN CANOPY LEVEL</vt:lpstr>
      <vt:lpstr>PowerPoint Presentation</vt:lpstr>
      <vt:lpstr>OUTPUT AT CROP CANOPY LEVEL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Chandrika Roy</dc:creator>
  <cp:lastModifiedBy>smrutisudha</cp:lastModifiedBy>
  <cp:revision>514</cp:revision>
  <cp:lastPrinted>2113-01-01T00:00:00Z</cp:lastPrinted>
  <dcterms:created xsi:type="dcterms:W3CDTF">2018-01-17T07:28:00Z</dcterms:created>
  <dcterms:modified xsi:type="dcterms:W3CDTF">2023-07-06T06:31:35Z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5CB481E023B540ADB9DE8C42095B7FE9</vt:lpwstr>
  </property>
  <property fmtid="{D5CDD505-2E9C-101B-9397-08002B2CF9AE}" pid="3" name="KSOProductBuildVer">
    <vt:lpwstr>1033-11.2.0.11380</vt:lpwstr>
  </property>
</Properties>
</file>