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8"/>
  </p:notesMasterIdLst>
  <p:sldIdLst>
    <p:sldId id="504" r:id="rId2"/>
    <p:sldId id="512" r:id="rId3"/>
    <p:sldId id="513" r:id="rId4"/>
    <p:sldId id="514" r:id="rId5"/>
    <p:sldId id="515" r:id="rId6"/>
    <p:sldId id="511" r:id="rId7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12"/>
            <p14:sldId id="513"/>
            <p14:sldId id="514"/>
            <p14:sldId id="515"/>
            <p14:sldId id="5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196" autoAdjust="0"/>
  </p:normalViewPr>
  <p:slideViewPr>
    <p:cSldViewPr>
      <p:cViewPr varScale="1">
        <p:scale>
          <a:sx n="74" d="100"/>
          <a:sy n="74" d="100"/>
        </p:scale>
        <p:origin x="595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3341-1739-F876-8A56-6B4414024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3423" y="1236672"/>
            <a:ext cx="9215857" cy="1607061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UNIT-03 TRANSPIRATION AND EVAPORATION COOLING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ABCF5-02B9-968D-455F-70B73DDA0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9527" y="3970347"/>
            <a:ext cx="8279753" cy="1825625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15:- CONCEPT OF GUARD CELL TURGIDITY ;ROLE OF K AND OTHER OSMOLYTES; ROLE OF ABA IN STOMATAL CLOSURE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97433-DCB5-E41E-55EE-390BD039C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4BFCB-EAE6-CCDD-9C76-F39D4D0EE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495" y="1768478"/>
            <a:ext cx="9566767" cy="4379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plant hormone abscisic acid (ABA) regulates many key process involved in plant developed and adaptation to biotic and abiotic stress.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stress condition plant synthesis ABA in various organs and mechanisms 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regulation of stomatal opening and closer in the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impotance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transport of water loss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48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C530F-7889-3669-80A0-86E44416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GUARD CELL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7BB9-9728-595D-D85F-6B499A345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511" y="1768478"/>
            <a:ext cx="9422751" cy="43799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Guard cells are pairs of epidermal cell that control gas diffusion by regulating the opening and closure of stomatal pores. 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guard cells like other type plant cell are surrounding by a three- dimensional , extracellular of the polysaccharides – based wall polymers.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through the wall of guard cells were long underexpiored as compared to extensive of stomatal development .</a:t>
            </a:r>
          </a:p>
          <a:p>
            <a:pPr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08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7E971-0362-07F7-9F2D-7C3A456F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K AND OSMOLYTES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6023-439E-20AE-ECAB-665B12B35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415" y="2555701"/>
            <a:ext cx="10286847" cy="43799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Osmolytes contribute to homeostasis maintenance, provide the driving gradient for water uptake, maintain cell turgor by osmotic adjustment, and redox metabolism .</a:t>
            </a:r>
          </a:p>
          <a:p>
            <a:pPr marL="0" indent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And the remove excess level of reactive oxygen species (ROS) and reestablish the cellular redox balance as well as protect cellular machinery from osmotic stress and oxidative damage.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9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387D-633A-4536-18CB-A173CD909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415" y="301625"/>
            <a:ext cx="10441160" cy="1257300"/>
          </a:xfrm>
        </p:spPr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ABA IN STOMATAL 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4409E-4EC1-D78E-F019-D22C9131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495" y="1907629"/>
            <a:ext cx="9854799" cy="4379913"/>
          </a:xfrm>
        </p:spPr>
        <p:txBody>
          <a:bodyPr/>
          <a:lstStyle/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 is a key  hormone that regulates water  status and stomatal movement.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drought condition plant produce and accumulate increased amount of ABA in the guard cells , and this induces stomatal closure to conserve water.</a:t>
            </a:r>
          </a:p>
          <a:p>
            <a:pPr marL="0" indent="0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Abscisic acid- induced stomatal closure is mediated by ion efflux from guard cells.</a:t>
            </a:r>
          </a:p>
        </p:txBody>
      </p:sp>
    </p:spTree>
    <p:extLst>
      <p:ext uri="{BB962C8B-B14F-4D97-AF65-F5344CB8AC3E}">
        <p14:creationId xmlns:p14="http://schemas.microsoft.com/office/powerpoint/2010/main" val="90674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755C-1CFF-373C-F0E5-1136A8B8A4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23276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4271</TotalTime>
  <Words>269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Theme1</vt:lpstr>
      <vt:lpstr>UNIT-03 TRANSPIRATION AND EVAPORATION COOLING </vt:lpstr>
      <vt:lpstr>INTRODUCTION </vt:lpstr>
      <vt:lpstr>CONCEPT OF GUARD CELL</vt:lpstr>
      <vt:lpstr>ROLE OF K AND OSMOLYTES</vt:lpstr>
      <vt:lpstr>ROLE OF ABA IN STOMATAL CLOSURE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515</cp:revision>
  <cp:lastPrinted>2113-01-01T00:00:00Z</cp:lastPrinted>
  <dcterms:created xsi:type="dcterms:W3CDTF">2018-01-17T07:28:00Z</dcterms:created>
  <dcterms:modified xsi:type="dcterms:W3CDTF">2023-07-06T06:37:39Z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