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sldIdLst>
    <p:sldId id="504" r:id="rId2"/>
    <p:sldId id="508" r:id="rId3"/>
    <p:sldId id="509" r:id="rId4"/>
    <p:sldId id="510" r:id="rId5"/>
    <p:sldId id="511" r:id="rId6"/>
    <p:sldId id="512" r:id="rId7"/>
    <p:sldId id="513" r:id="rId8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08"/>
            <p14:sldId id="509"/>
            <p14:sldId id="510"/>
            <p14:sldId id="511"/>
            <p14:sldId id="512"/>
            <p14:sldId id="5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196" autoAdjust="0"/>
  </p:normalViewPr>
  <p:slideViewPr>
    <p:cSldViewPr>
      <p:cViewPr varScale="1">
        <p:scale>
          <a:sx n="74" d="100"/>
          <a:sy n="74" d="100"/>
        </p:scale>
        <p:origin x="446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37A8114-B367-F38E-BC50-A7BF14EE8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3503" y="1043533"/>
            <a:ext cx="8207745" cy="1601079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- 01 :- SOIL AND PLANT WATER RELATIONS</a:t>
            </a:r>
            <a:endParaRPr lang="or-IN" sz="3200" b="1" dirty="0">
              <a:latin typeface="Times New Roman" panose="02020603050405020304" pitchFamily="18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9EE09D3-A93A-3B22-4C70-5C51633C0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1494" y="3779837"/>
            <a:ext cx="8351761" cy="1825625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- 01 :-WATER AND ITS IMPORTANTANCE;MOLECULAR STRUCTURE OF WATER;PROPERTIES AND FUNCTION OF WATER</a:t>
            </a:r>
            <a:endParaRPr lang="or-I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6DFD589-52C2-0F73-4B89-DD0B0824507C}"/>
              </a:ext>
            </a:extLst>
          </p:cNvPr>
          <p:cNvSpPr txBox="1"/>
          <p:nvPr/>
        </p:nvSpPr>
        <p:spPr>
          <a:xfrm>
            <a:off x="6455849" y="4000500"/>
            <a:ext cx="564273" cy="318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F2D811-3EC5-90AA-AECC-707DF001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583" y="418551"/>
            <a:ext cx="5738140" cy="1257300"/>
          </a:xfrm>
        </p:spPr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4561C-13DE-F5CA-7E1C-9BBB6870B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71" y="2267669"/>
            <a:ext cx="9422751" cy="4379913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is 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ssential for life. It covers 2/3 of the earth’s surface and every living thing is depend upon it.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human body is comprised of over 70% water, and it is a major component of many body fluids including blood ,urine, and saliva.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is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formed when two hydrogen atoms bond to one oxygen atom. With a total atomic weight of 18 Daltons.</a:t>
            </a:r>
          </a:p>
          <a:p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58910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83467-2120-5BB6-450E-61B3BB7D7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1455" y="1835621"/>
            <a:ext cx="9926808" cy="4379913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the electrons surrounding water is tetrahydral, resembling a pyramid.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angle between H-O-H bond is 109.547degree.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great concentration of electrones around the nucleus of the oxygen than around the hydrogen.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for, the hydrogen end is slightly positive and the oxygen end is slightly negative.</a:t>
            </a:r>
          </a:p>
          <a:p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371937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05B7AAF-033A-DDE9-3EE2-4D1338B1A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6752" y="1403573"/>
            <a:ext cx="9785784" cy="3888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A6892F-FE83-BF8D-D6BC-C63470618FE9}"/>
              </a:ext>
            </a:extLst>
          </p:cNvPr>
          <p:cNvSpPr txBox="1"/>
          <p:nvPr/>
        </p:nvSpPr>
        <p:spPr>
          <a:xfrm>
            <a:off x="5927799" y="567013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Structure of Water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7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0C70B-7CE3-3017-0DF2-AB298148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WATER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D0475-B6A3-589A-6AC8-680CA9E898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31455" y="1768478"/>
            <a:ext cx="5941015" cy="5489572"/>
          </a:xfrm>
        </p:spPr>
        <p:txBody>
          <a:bodyPr/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Properties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Polar molecule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Hydrophilic substances dissolve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Hydrophobic substances aggregates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Adhesion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273F4-79D3-58C1-AF38-69B1E4F7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87425" y="1749806"/>
            <a:ext cx="4104740" cy="4379913"/>
          </a:xfrm>
        </p:spPr>
        <p:txBody>
          <a:bodyPr/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properties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Dissociation of water molecules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Acids and bases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69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F08762-A530-AAF8-DD2D-EF44B6C2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WATER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DF711-0081-1578-DA1B-9C27AFC52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471" y="2051645"/>
            <a:ext cx="9278735" cy="4379913"/>
          </a:xfrm>
        </p:spPr>
        <p:txBody>
          <a:bodyPr/>
          <a:lstStyle/>
          <a:p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and metabolic reactions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 helps to maintain the turgidity of cell walls.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helps in cell enlargement due to turgor pressure and cell division which ultimately increase the growth of plant.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is essential for the germination of seeds, growth of plant roots, and nutrition and multiplication of soil organism.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86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66F248-121B-F295-A859-FA07223C2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286877892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4176</TotalTime>
  <Words>250</Words>
  <Application>Microsoft Office PowerPoint</Application>
  <PresentationFormat>Custom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Theme1</vt:lpstr>
      <vt:lpstr>UNIT - 01 :- SOIL AND PLANT WATER RELATIONS</vt:lpstr>
      <vt:lpstr>WATER</vt:lpstr>
      <vt:lpstr>PowerPoint Presentation</vt:lpstr>
      <vt:lpstr>PowerPoint Presentation</vt:lpstr>
      <vt:lpstr>PROPERTIES OF WATER</vt:lpstr>
      <vt:lpstr>FUNCTIONS OF WATER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513</cp:revision>
  <cp:lastPrinted>2113-01-01T00:00:00Z</cp:lastPrinted>
  <dcterms:created xsi:type="dcterms:W3CDTF">2018-01-17T07:28:00Z</dcterms:created>
  <dcterms:modified xsi:type="dcterms:W3CDTF">2023-07-06T06:09:38Z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