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54A56-7287-A004-30E1-DD5A1E1EF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DA050F-D30A-0922-4B17-F03908F74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DDD65-2E59-CBBF-0D10-F1BE1F5C4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4AA-63CE-41AA-BDA3-056E85DB4D29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BA33B-7999-CBE7-5605-3AA792861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01715-0168-3FA8-B2C3-65947E73C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BFEE-1449-461B-ACA0-0A05936E36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9220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9D064-BE10-CF3A-78B9-8B0DC4A64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B1A676-D2D6-47E8-0069-BA4F55833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F8B7B-CBFF-BF35-9FFC-A1F938F77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4AA-63CE-41AA-BDA3-056E85DB4D29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1F0E6-9CA8-6D68-D6FA-CB98A8D67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17B2F-809B-6FC0-A247-FD013A9F1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BFEE-1449-461B-ACA0-0A05936E36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141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991117-8115-6702-F0D7-F7E38304C0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106C8A-E080-9395-B3A7-DA6470CC6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CB795-BCC8-2341-11B2-5604E8B61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4AA-63CE-41AA-BDA3-056E85DB4D29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5CF0D-B39B-E90D-0032-6DF581C41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16366-3D0E-DAA0-5C88-2EEE072E3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BFEE-1449-461B-ACA0-0A05936E36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1555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1A634-79CB-B0A2-5529-2DE19FBBB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F65E0-0B53-8EAE-2A64-C8102A45E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100C3-0235-969A-5DC0-34E8AAB7B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4AA-63CE-41AA-BDA3-056E85DB4D29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9BC04-6C50-CE10-23F0-06D032008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54B21-AD3E-9B9A-C328-916777021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BFEE-1449-461B-ACA0-0A05936E36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634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586E1-C49B-B24E-2A01-A0E666565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E03282-D126-45E5-E4FD-5B7F096F8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BB102-4D7B-CCE6-A3B5-CF1A1577C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4AA-63CE-41AA-BDA3-056E85DB4D29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2D476-D29E-7F78-6C5A-DEF06A82E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8E0C6-45EC-F784-97A1-C29A33386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BFEE-1449-461B-ACA0-0A05936E36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760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F5A02-B9E8-C5FD-3422-6B0216441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B5B81-0B98-4272-31A4-EC7B42C41F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67ED5-AE15-18AA-E393-7E3EE1E3C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78ACE-C3A6-BD30-95D7-A2F8F1929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4AA-63CE-41AA-BDA3-056E85DB4D29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58F8CA-0F4B-3ED9-DE8D-8D8EBB813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3B050-CB5C-CBD3-DA81-28E8DB9BF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BFEE-1449-461B-ACA0-0A05936E36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2667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9C575-C5BB-50AD-5FB3-397187FC5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A1E40-80B5-5498-9BEB-11C86567B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0A82B9-50F2-95E7-F8B5-77CD1B1B0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41337F-7500-EE21-1119-87DBC21184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D2F22-7419-0662-3AD7-76B40B462B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6C9605-FFD6-B7DF-708A-827B6A4AD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4AA-63CE-41AA-BDA3-056E85DB4D29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F0C336-27CE-9466-533A-B23F0CDE3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1D6CF3-09F7-198F-073F-51F03BB5E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BFEE-1449-461B-ACA0-0A05936E36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1084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A088C-1ED5-4CC9-4715-B4C1CB13E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C93BC4-DBCC-BAC7-701C-55A83160E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4AA-63CE-41AA-BDA3-056E85DB4D29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36812E-DBDC-5B92-31BF-74ED0AE32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C624E2-41D1-CD14-79A2-4C6CAD61E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BFEE-1449-461B-ACA0-0A05936E36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6146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F1D22D-8B59-1E77-DB48-64640E35F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4AA-63CE-41AA-BDA3-056E85DB4D29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D51D6E-24EC-C1C0-5B91-F5BB217AF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70DC2-E662-53C5-E9BB-019D024A7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BFEE-1449-461B-ACA0-0A05936E36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169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1582A-247A-BEC5-73C8-9280FA4F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388AA-BB4D-E948-B8D6-2E74C5BA0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D0446D-8F95-F410-8A91-0F78C895F9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EAF9C0-77C1-6640-EF33-7874D008F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4AA-63CE-41AA-BDA3-056E85DB4D29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788BF-985D-F851-356A-8CB95D333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9C7D5-5375-CD7C-DAD8-7C3BB7E47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BFEE-1449-461B-ACA0-0A05936E36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68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69F89-DB85-7DEA-4A43-00BB4665F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1E083E-1CCF-6214-B1F0-822D754DC3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EE2229-1DD6-516F-4667-172DE357D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3B102E-A5B6-A2B2-9237-306CA50B2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4AA-63CE-41AA-BDA3-056E85DB4D29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519F52-21A5-D4DA-4729-9467922B9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CF41A-A436-FE51-4230-AE4F7DAAE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BFEE-1449-461B-ACA0-0A05936E36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2766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208CFD-F8EB-CE5E-D069-E75D5FFA0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9BA4AA-8A2E-6ACB-FC4F-A1BE64FD8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B21C3-6E59-E384-3EF9-3FA27D31DD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134AA-63CE-41AA-BDA3-056E85DB4D29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AB64B-C333-65D7-6FB0-4FF48AA21D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8A4DB-5641-1309-0332-10B6EE8BF3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2BFEE-1449-461B-ACA0-0A05936E36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622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86470-005B-973A-4A56-63131489B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243" y="65326"/>
            <a:ext cx="8079698" cy="44434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Chinese chive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7F798-3F1E-6BB1-E40E-CF9D14F3C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883" y="479686"/>
            <a:ext cx="11782268" cy="6235908"/>
          </a:xfrm>
        </p:spPr>
        <p:txBody>
          <a:bodyPr>
            <a:normAutofit lnSpcReduction="10000"/>
          </a:bodyPr>
          <a:lstStyle/>
          <a:p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Allium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tuberosum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Rottler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ex.Spreng </a:t>
            </a:r>
          </a:p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Family: 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Alliaceae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Chives are 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bulbous self compatible perennial herbs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kinds of chive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namely the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European chive or common </a:t>
            </a:r>
            <a:r>
              <a:rPr lang="en-IN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chive-Allium schenoprasum L</a:t>
            </a:r>
            <a:r>
              <a:rPr lang="en-IN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mainly grown in </a:t>
            </a:r>
            <a:r>
              <a:rPr lang="en-IN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Germany, Denmark and also in the UK, France, Holland and Sweden 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IN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Chinese chive: </a:t>
            </a:r>
            <a:r>
              <a:rPr lang="en-IN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Allium tuberosum </a:t>
            </a:r>
            <a:r>
              <a:rPr lang="en-IN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Rottler</a:t>
            </a:r>
            <a:r>
              <a:rPr lang="en-I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ex.Spreng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European &amp; Chinese chives are minor/underutilized vegetables in India </a:t>
            </a:r>
          </a:p>
          <a:p>
            <a:pPr marL="0" indent="0">
              <a:buNone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 &amp;Distribution: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European Chive is found wild in the western Himalayas from Kashmir to Kumaon hills (Uttaranchal) upto 3300m &amp; also in hills of South India.</a:t>
            </a:r>
          </a:p>
          <a:p>
            <a:r>
              <a:rPr lang="en-I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tuberosum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I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sporadic distribution in the Himalayas extending to north eastern hills.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Chinese chive is grown in West Bengal for flavouring.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89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467A0-F0B9-A8F0-08F5-4FB822921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330" y="65326"/>
            <a:ext cx="10334469" cy="57925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Botany </a:t>
            </a: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6280F-77BB-EF3F-9E7A-14A68C67C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911" y="644577"/>
            <a:ext cx="11782269" cy="6056027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Chive is a diploid (2n=16), cross pollinated, self compatible and insect pollinated perennial herb.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Chinese chive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tuberosum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has chromosome number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2n=32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plants forms a small bushy clumps &amp; propagated by means of tillers(development of new shoots(lateral bulbs) from base of mother plant)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Poorly developed bulbs are ovoid-oblong, about 1-3cm long forms in clusters at the base of the plant.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Flower initiation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dependent on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temperature &amp;short day length.</a:t>
            </a:r>
          </a:p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Flowering does not takes place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temperatures are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above 18</a:t>
            </a:r>
            <a:r>
              <a:rPr lang="he-IL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֯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umbel inflorescence has a round and hollow scape, 20-60cm tall.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Flowers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purple.  pink or white in colour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also found.</a:t>
            </a:r>
          </a:p>
          <a:p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Flower anthesis starts from the top of the umbel.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crosspollinated but selfing also occurs.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77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961F8-A6C3-F1A1-7C96-1674C30B5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380" y="305166"/>
            <a:ext cx="10304489" cy="29444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&amp;uses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C49AE-29D6-19F8-EAB6-D609AE1F4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853" y="764498"/>
            <a:ext cx="11752288" cy="609350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CC (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Allium tuberosum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 a perennial plant cultivated in many countries in Asia 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it is still minor vegetable in India.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small perennial bushy clumps &amp; tube like leaves</a:t>
            </a:r>
          </a:p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Uses: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Leaves having mild garlic like flavour, rich in vitamins, fibre, mineral and sulphur compounds that have antibiotic properties.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leaves are used in salad, and for flavouring and for garnishing various dishes. 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times the dehydrated leaves used for future seasoning of dishes.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bulbs are produced by the plans are used with leaves in salad or cooking. 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low in calories but  rich in beneficial nutrients, vitamins, minerals and antioxidants.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leaves and seeds are often used in traditional folk medicines for treatment of impotence and nocturnal emission in China (Hu </a:t>
            </a:r>
            <a:r>
              <a:rPr lang="en-I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al.,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2009)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Thiosulfiates-anti cancer activity.</a:t>
            </a:r>
          </a:p>
        </p:txBody>
      </p:sp>
    </p:spTree>
    <p:extLst>
      <p:ext uri="{BB962C8B-B14F-4D97-AF65-F5344CB8AC3E}">
        <p14:creationId xmlns:p14="http://schemas.microsoft.com/office/powerpoint/2010/main" val="3343897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B1651-216E-6E04-E38A-E96058E98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260" y="215226"/>
            <a:ext cx="10515600" cy="654206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Soil &amp; climatic requirements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47608-DD48-94CF-3F63-2FC94CA2E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911" y="869432"/>
            <a:ext cx="11872210" cy="577334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Chives are cold hardy but tolerant to high temperature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Optimum temperatures are between 17֯C and 25</a:t>
            </a:r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 tolerate wide range of soil conditions but fertile well drained soils with medium loams and with a pH range of 6-7 is considered most suitable.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 of propagation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seed  is not suitable for commercial cultivation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Division of clumps(existing bulbs)- common  propagation method.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Seed rate: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division of clumps 6923 kg/hectare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Spacing: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cm x 10cm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Average yield varies from 7-8 tonnes/ha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339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D9463-FD07-AD3E-F1C6-B3A8122ED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833" y="419726"/>
            <a:ext cx="11647357" cy="6130976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fewer pests than other Alliums. We detected some thrips (Thrips tabaci) damage in the flowers of the plant.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we did not detect any damage caused by Allium leaf miner (Phytomyza gymnostoma).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Thrips is a common pest for the majority of the plants, which can be managed by cultural and chemical means.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there is not an easy way of controlling Allium leaf miner.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larvae of the leaf minor between the leaf surfaces leaving irregular pattern of greenish white mines on the leaves.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pest occurs around the year&amp; attacks plants all stages of the crop cycle.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Serious infestation- yellowing &amp; subsequent browning of infected leaves.</a:t>
            </a:r>
          </a:p>
          <a:p>
            <a:pPr marL="0" indent="0" algn="just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Control: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Padan50WSP mix 15g in 4-5 liters of water in seven days interval between application.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Trigard 75%WP mix 2g/3.8 liters of water.</a:t>
            </a: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945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EF894-92EE-19FA-8195-01861E1A2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917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Harvesting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9D347-0125-1262-FEDC-0888EEBC6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871" y="1064302"/>
            <a:ext cx="11632367" cy="5428573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entire plant is ready for harvesting 6-8 weeks after planting.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Leaves are harvested sequentially in several cuttings approximately every 4-6 weeks, 2-3cm above the soil surface.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of harvesting: Always harvest early in the morning hours to prevent the subjection of plants to heat stress.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leaves should be crisp, clean and relatively free from discoloration.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planted the crop can give good yield for 2-3 years.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 yields: 7-8 t/hectare.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 harvest management: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Chives are highly perishable  crop and should reach the market within 24 hours of harvesting.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refrigeration condition shelf life can extend upto 48 hours.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Storing at 0-1</a:t>
            </a:r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 at 95-100% humidity can extend the shelf life for 7-14 days.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281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220FD-F269-C0E7-2653-E9B80E4EA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36814-6864-D554-6CF4-D9E898911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288C7C-CD6B-CF9E-641B-C7ED31BA22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36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827</Words>
  <Application>Microsoft Office PowerPoint</Application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Chinese chive</vt:lpstr>
      <vt:lpstr>Botany </vt:lpstr>
      <vt:lpstr>Importance &amp;uses</vt:lpstr>
      <vt:lpstr>Soil &amp; climatic requirements</vt:lpstr>
      <vt:lpstr>PowerPoint Presentation</vt:lpstr>
      <vt:lpstr>Harvesting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chive</dc:title>
  <dc:creator>THRIVENI VANGAPANDU</dc:creator>
  <cp:lastModifiedBy>THRIVENI VANGAPANDU</cp:lastModifiedBy>
  <cp:revision>20</cp:revision>
  <dcterms:created xsi:type="dcterms:W3CDTF">2023-02-23T06:45:02Z</dcterms:created>
  <dcterms:modified xsi:type="dcterms:W3CDTF">2023-03-03T13:55:36Z</dcterms:modified>
</cp:coreProperties>
</file>