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58"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5" r:id="rId17"/>
    <p:sldId id="286" r:id="rId18"/>
    <p:sldId id="287" r:id="rId19"/>
    <p:sldId id="282" r:id="rId20"/>
    <p:sldId id="283" r:id="rId21"/>
    <p:sldId id="284" r:id="rId22"/>
    <p:sldId id="288" r:id="rId23"/>
    <p:sldId id="289" r:id="rId24"/>
    <p:sldId id="290" r:id="rId25"/>
    <p:sldId id="291" r:id="rId26"/>
    <p:sldId id="29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3214"/>
    <a:srgbClr val="131E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43" autoAdjust="0"/>
    <p:restoredTop sz="94660"/>
  </p:normalViewPr>
  <p:slideViewPr>
    <p:cSldViewPr snapToGrid="0">
      <p:cViewPr varScale="1">
        <p:scale>
          <a:sx n="85" d="100"/>
          <a:sy n="85" d="100"/>
        </p:scale>
        <p:origin x="859" y="-43"/>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1426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909935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40713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bg>
      <p:bgRef idx="1002">
        <a:schemeClr val="bg2"/>
      </p:bgRef>
    </p:bg>
    <p:spTree>
      <p:nvGrpSpPr>
        <p:cNvPr id="1" name=""/>
        <p:cNvGrpSpPr/>
        <p:nvPr/>
      </p:nvGrpSpPr>
      <p:grpSpPr>
        <a:xfrm>
          <a:off x="0" y="0"/>
          <a:ext cx="0" cy="0"/>
          <a:chOff x="0" y="0"/>
          <a:chExt cx="0" cy="0"/>
        </a:xfrm>
      </p:grpSpPr>
      <p:sp>
        <p:nvSpPr>
          <p:cNvPr id="9" name="Rectangle 1"/>
          <p:cNvSpPr/>
          <p:nvPr userDrawn="1"/>
        </p:nvSpPr>
        <p:spPr>
          <a:xfrm rot="5400000" flipV="1">
            <a:off x="5277570" y="-5193867"/>
            <a:ext cx="1635719" cy="12198749"/>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0 w 2044604"/>
              <a:gd name="connsiteY0" fmla="*/ 279 h 6917097"/>
              <a:gd name="connsiteX1" fmla="*/ 1459881 w 2044604"/>
              <a:gd name="connsiteY1" fmla="*/ 245302 h 6917097"/>
              <a:gd name="connsiteX2" fmla="*/ 1582618 w 2044604"/>
              <a:gd name="connsiteY2" fmla="*/ 2443781 h 6917097"/>
              <a:gd name="connsiteX3" fmla="*/ 944272 w 2044604"/>
              <a:gd name="connsiteY3" fmla="*/ 5700610 h 6917097"/>
              <a:gd name="connsiteX4" fmla="*/ 1774720 w 2044604"/>
              <a:gd name="connsiteY4" fmla="*/ 6904340 h 6917097"/>
              <a:gd name="connsiteX5" fmla="*/ 6268 w 2044604"/>
              <a:gd name="connsiteY5" fmla="*/ 6910702 h 6917097"/>
              <a:gd name="connsiteX6" fmla="*/ 0 w 2044604"/>
              <a:gd name="connsiteY6" fmla="*/ 279 h 6917097"/>
              <a:gd name="connsiteX0" fmla="*/ 0 w 2044604"/>
              <a:gd name="connsiteY0" fmla="*/ 303 h 6917121"/>
              <a:gd name="connsiteX1" fmla="*/ 1459881 w 2044604"/>
              <a:gd name="connsiteY1" fmla="*/ 245326 h 6917121"/>
              <a:gd name="connsiteX2" fmla="*/ 1582618 w 2044604"/>
              <a:gd name="connsiteY2" fmla="*/ 2443805 h 6917121"/>
              <a:gd name="connsiteX3" fmla="*/ 944272 w 2044604"/>
              <a:gd name="connsiteY3" fmla="*/ 5700634 h 6917121"/>
              <a:gd name="connsiteX4" fmla="*/ 1774720 w 2044604"/>
              <a:gd name="connsiteY4" fmla="*/ 6904364 h 6917121"/>
              <a:gd name="connsiteX5" fmla="*/ 6268 w 2044604"/>
              <a:gd name="connsiteY5" fmla="*/ 6910726 h 6917121"/>
              <a:gd name="connsiteX6" fmla="*/ 0 w 2044604"/>
              <a:gd name="connsiteY6" fmla="*/ 303 h 6917121"/>
              <a:gd name="connsiteX0" fmla="*/ 0 w 2044604"/>
              <a:gd name="connsiteY0" fmla="*/ 261 h 6917079"/>
              <a:gd name="connsiteX1" fmla="*/ 1429404 w 2044604"/>
              <a:gd name="connsiteY1" fmla="*/ 252460 h 6917079"/>
              <a:gd name="connsiteX2" fmla="*/ 1582618 w 2044604"/>
              <a:gd name="connsiteY2" fmla="*/ 2443763 h 6917079"/>
              <a:gd name="connsiteX3" fmla="*/ 944272 w 2044604"/>
              <a:gd name="connsiteY3" fmla="*/ 5700592 h 6917079"/>
              <a:gd name="connsiteX4" fmla="*/ 1774720 w 2044604"/>
              <a:gd name="connsiteY4" fmla="*/ 6904322 h 6917079"/>
              <a:gd name="connsiteX5" fmla="*/ 6268 w 2044604"/>
              <a:gd name="connsiteY5" fmla="*/ 6910684 h 6917079"/>
              <a:gd name="connsiteX6" fmla="*/ 0 w 2044604"/>
              <a:gd name="connsiteY6" fmla="*/ 261 h 6917079"/>
              <a:gd name="connsiteX0" fmla="*/ 0 w 2044604"/>
              <a:gd name="connsiteY0" fmla="*/ 202 h 6917020"/>
              <a:gd name="connsiteX1" fmla="*/ 1429404 w 2044604"/>
              <a:gd name="connsiteY1" fmla="*/ 252401 h 6917020"/>
              <a:gd name="connsiteX2" fmla="*/ 1582618 w 2044604"/>
              <a:gd name="connsiteY2" fmla="*/ 2443704 h 6917020"/>
              <a:gd name="connsiteX3" fmla="*/ 944272 w 2044604"/>
              <a:gd name="connsiteY3" fmla="*/ 5700533 h 6917020"/>
              <a:gd name="connsiteX4" fmla="*/ 1774720 w 2044604"/>
              <a:gd name="connsiteY4" fmla="*/ 6904263 h 6917020"/>
              <a:gd name="connsiteX5" fmla="*/ 6268 w 2044604"/>
              <a:gd name="connsiteY5" fmla="*/ 6910625 h 6917020"/>
              <a:gd name="connsiteX6" fmla="*/ 0 w 2044604"/>
              <a:gd name="connsiteY6" fmla="*/ 202 h 6917020"/>
              <a:gd name="connsiteX0" fmla="*/ 0 w 2044604"/>
              <a:gd name="connsiteY0" fmla="*/ 184 h 6917002"/>
              <a:gd name="connsiteX1" fmla="*/ 1429404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184 h 6917002"/>
              <a:gd name="connsiteX1" fmla="*/ 1414167 w 2044604"/>
              <a:gd name="connsiteY1" fmla="*/ 252383 h 6917002"/>
              <a:gd name="connsiteX2" fmla="*/ 1582618 w 2044604"/>
              <a:gd name="connsiteY2" fmla="*/ 2443686 h 6917002"/>
              <a:gd name="connsiteX3" fmla="*/ 944272 w 2044604"/>
              <a:gd name="connsiteY3" fmla="*/ 5700515 h 6917002"/>
              <a:gd name="connsiteX4" fmla="*/ 1774720 w 2044604"/>
              <a:gd name="connsiteY4" fmla="*/ 6904245 h 6917002"/>
              <a:gd name="connsiteX5" fmla="*/ 6268 w 2044604"/>
              <a:gd name="connsiteY5" fmla="*/ 6910607 h 6917002"/>
              <a:gd name="connsiteX6" fmla="*/ 0 w 2044604"/>
              <a:gd name="connsiteY6" fmla="*/ 184 h 6917002"/>
              <a:gd name="connsiteX0" fmla="*/ 0 w 2044604"/>
              <a:gd name="connsiteY0" fmla="*/ 368 h 6917186"/>
              <a:gd name="connsiteX1" fmla="*/ 1414167 w 2044604"/>
              <a:gd name="connsiteY1" fmla="*/ 252567 h 6917186"/>
              <a:gd name="connsiteX2" fmla="*/ 1582618 w 2044604"/>
              <a:gd name="connsiteY2" fmla="*/ 2443870 h 6917186"/>
              <a:gd name="connsiteX3" fmla="*/ 944272 w 2044604"/>
              <a:gd name="connsiteY3" fmla="*/ 5700699 h 6917186"/>
              <a:gd name="connsiteX4" fmla="*/ 1774720 w 2044604"/>
              <a:gd name="connsiteY4" fmla="*/ 6904429 h 6917186"/>
              <a:gd name="connsiteX5" fmla="*/ 6268 w 2044604"/>
              <a:gd name="connsiteY5" fmla="*/ 6910791 h 6917186"/>
              <a:gd name="connsiteX6" fmla="*/ 0 w 2044604"/>
              <a:gd name="connsiteY6" fmla="*/ 368 h 6917186"/>
              <a:gd name="connsiteX0" fmla="*/ 0 w 2044604"/>
              <a:gd name="connsiteY0" fmla="*/ 404 h 6917222"/>
              <a:gd name="connsiteX1" fmla="*/ 1414167 w 2044604"/>
              <a:gd name="connsiteY1" fmla="*/ 252603 h 6917222"/>
              <a:gd name="connsiteX2" fmla="*/ 1582618 w 2044604"/>
              <a:gd name="connsiteY2" fmla="*/ 2443906 h 6917222"/>
              <a:gd name="connsiteX3" fmla="*/ 944272 w 2044604"/>
              <a:gd name="connsiteY3" fmla="*/ 5700735 h 6917222"/>
              <a:gd name="connsiteX4" fmla="*/ 1774720 w 2044604"/>
              <a:gd name="connsiteY4" fmla="*/ 6904465 h 6917222"/>
              <a:gd name="connsiteX5" fmla="*/ 6268 w 2044604"/>
              <a:gd name="connsiteY5" fmla="*/ 6910827 h 6917222"/>
              <a:gd name="connsiteX6" fmla="*/ 0 w 2044604"/>
              <a:gd name="connsiteY6" fmla="*/ 404 h 6917222"/>
              <a:gd name="connsiteX0" fmla="*/ 0 w 2044604"/>
              <a:gd name="connsiteY0" fmla="*/ 29154 h 6945972"/>
              <a:gd name="connsiteX1" fmla="*/ 1414167 w 2044604"/>
              <a:gd name="connsiteY1" fmla="*/ 281353 h 6945972"/>
              <a:gd name="connsiteX2" fmla="*/ 1567380 w 2044604"/>
              <a:gd name="connsiteY2" fmla="*/ 2443953 h 6945972"/>
              <a:gd name="connsiteX3" fmla="*/ 944272 w 2044604"/>
              <a:gd name="connsiteY3" fmla="*/ 5729485 h 6945972"/>
              <a:gd name="connsiteX4" fmla="*/ 1774720 w 2044604"/>
              <a:gd name="connsiteY4" fmla="*/ 6933215 h 6945972"/>
              <a:gd name="connsiteX5" fmla="*/ 6268 w 2044604"/>
              <a:gd name="connsiteY5" fmla="*/ 6939577 h 6945972"/>
              <a:gd name="connsiteX6" fmla="*/ 0 w 2044604"/>
              <a:gd name="connsiteY6" fmla="*/ 29154 h 6945972"/>
              <a:gd name="connsiteX0" fmla="*/ 0 w 2044604"/>
              <a:gd name="connsiteY0" fmla="*/ 470 h 6917288"/>
              <a:gd name="connsiteX1" fmla="*/ 1414167 w 2044604"/>
              <a:gd name="connsiteY1" fmla="*/ 252669 h 6917288"/>
              <a:gd name="connsiteX2" fmla="*/ 1567380 w 2044604"/>
              <a:gd name="connsiteY2" fmla="*/ 2415269 h 6917288"/>
              <a:gd name="connsiteX3" fmla="*/ 944272 w 2044604"/>
              <a:gd name="connsiteY3" fmla="*/ 5700801 h 6917288"/>
              <a:gd name="connsiteX4" fmla="*/ 1774720 w 2044604"/>
              <a:gd name="connsiteY4" fmla="*/ 6904531 h 6917288"/>
              <a:gd name="connsiteX5" fmla="*/ 6268 w 2044604"/>
              <a:gd name="connsiteY5" fmla="*/ 6910893 h 6917288"/>
              <a:gd name="connsiteX6" fmla="*/ 0 w 2044604"/>
              <a:gd name="connsiteY6" fmla="*/ 470 h 6917288"/>
              <a:gd name="connsiteX0" fmla="*/ 0 w 2044604"/>
              <a:gd name="connsiteY0" fmla="*/ 559 h 6917377"/>
              <a:gd name="connsiteX1" fmla="*/ 1414167 w 2044604"/>
              <a:gd name="connsiteY1" fmla="*/ 252758 h 6917377"/>
              <a:gd name="connsiteX2" fmla="*/ 1567380 w 2044604"/>
              <a:gd name="connsiteY2" fmla="*/ 2415358 h 6917377"/>
              <a:gd name="connsiteX3" fmla="*/ 944272 w 2044604"/>
              <a:gd name="connsiteY3" fmla="*/ 5700890 h 6917377"/>
              <a:gd name="connsiteX4" fmla="*/ 1774720 w 2044604"/>
              <a:gd name="connsiteY4" fmla="*/ 6904620 h 6917377"/>
              <a:gd name="connsiteX5" fmla="*/ 6268 w 2044604"/>
              <a:gd name="connsiteY5" fmla="*/ 6910982 h 6917377"/>
              <a:gd name="connsiteX6" fmla="*/ 0 w 2044604"/>
              <a:gd name="connsiteY6" fmla="*/ 559 h 6917377"/>
              <a:gd name="connsiteX0" fmla="*/ 0 w 2044604"/>
              <a:gd name="connsiteY0" fmla="*/ 229 h 6917047"/>
              <a:gd name="connsiteX1" fmla="*/ 1459889 w 2044604"/>
              <a:gd name="connsiteY1" fmla="*/ 288307 h 6917047"/>
              <a:gd name="connsiteX2" fmla="*/ 1567380 w 2044604"/>
              <a:gd name="connsiteY2" fmla="*/ 2415028 h 6917047"/>
              <a:gd name="connsiteX3" fmla="*/ 944272 w 2044604"/>
              <a:gd name="connsiteY3" fmla="*/ 5700560 h 6917047"/>
              <a:gd name="connsiteX4" fmla="*/ 1774720 w 2044604"/>
              <a:gd name="connsiteY4" fmla="*/ 6904290 h 6917047"/>
              <a:gd name="connsiteX5" fmla="*/ 6268 w 2044604"/>
              <a:gd name="connsiteY5" fmla="*/ 6910652 h 6917047"/>
              <a:gd name="connsiteX6" fmla="*/ 0 w 2044604"/>
              <a:gd name="connsiteY6" fmla="*/ 229 h 691704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689 h 6917507"/>
              <a:gd name="connsiteX1" fmla="*/ 1459889 w 2044604"/>
              <a:gd name="connsiteY1" fmla="*/ 288767 h 6917507"/>
              <a:gd name="connsiteX2" fmla="*/ 1567380 w 2044604"/>
              <a:gd name="connsiteY2" fmla="*/ 2415488 h 6917507"/>
              <a:gd name="connsiteX3" fmla="*/ 944272 w 2044604"/>
              <a:gd name="connsiteY3" fmla="*/ 5701020 h 6917507"/>
              <a:gd name="connsiteX4" fmla="*/ 1774720 w 2044604"/>
              <a:gd name="connsiteY4" fmla="*/ 6904750 h 6917507"/>
              <a:gd name="connsiteX5" fmla="*/ 6268 w 2044604"/>
              <a:gd name="connsiteY5" fmla="*/ 6911112 h 6917507"/>
              <a:gd name="connsiteX6" fmla="*/ 0 w 2044604"/>
              <a:gd name="connsiteY6" fmla="*/ 689 h 6917507"/>
              <a:gd name="connsiteX0" fmla="*/ 0 w 2044604"/>
              <a:gd name="connsiteY0" fmla="*/ 780 h 6917598"/>
              <a:gd name="connsiteX1" fmla="*/ 1459889 w 2044604"/>
              <a:gd name="connsiteY1" fmla="*/ 288858 h 6917598"/>
              <a:gd name="connsiteX2" fmla="*/ 1567380 w 2044604"/>
              <a:gd name="connsiteY2" fmla="*/ 2415579 h 6917598"/>
              <a:gd name="connsiteX3" fmla="*/ 944272 w 2044604"/>
              <a:gd name="connsiteY3" fmla="*/ 5701111 h 6917598"/>
              <a:gd name="connsiteX4" fmla="*/ 1774720 w 2044604"/>
              <a:gd name="connsiteY4" fmla="*/ 6904841 h 6917598"/>
              <a:gd name="connsiteX5" fmla="*/ 6268 w 2044604"/>
              <a:gd name="connsiteY5" fmla="*/ 6911203 h 6917598"/>
              <a:gd name="connsiteX6" fmla="*/ 0 w 2044604"/>
              <a:gd name="connsiteY6" fmla="*/ 780 h 6917598"/>
              <a:gd name="connsiteX0" fmla="*/ 0 w 2044604"/>
              <a:gd name="connsiteY0" fmla="*/ 1354 h 6918172"/>
              <a:gd name="connsiteX1" fmla="*/ 1459889 w 2044604"/>
              <a:gd name="connsiteY1" fmla="*/ 289432 h 6918172"/>
              <a:gd name="connsiteX2" fmla="*/ 1567380 w 2044604"/>
              <a:gd name="connsiteY2" fmla="*/ 2416153 h 6918172"/>
              <a:gd name="connsiteX3" fmla="*/ 944272 w 2044604"/>
              <a:gd name="connsiteY3" fmla="*/ 5701685 h 6918172"/>
              <a:gd name="connsiteX4" fmla="*/ 1774720 w 2044604"/>
              <a:gd name="connsiteY4" fmla="*/ 6905415 h 6918172"/>
              <a:gd name="connsiteX5" fmla="*/ 6268 w 2044604"/>
              <a:gd name="connsiteY5" fmla="*/ 6911777 h 6918172"/>
              <a:gd name="connsiteX6" fmla="*/ 0 w 2044604"/>
              <a:gd name="connsiteY6" fmla="*/ 1354 h 6918172"/>
              <a:gd name="connsiteX0" fmla="*/ 0 w 2044604"/>
              <a:gd name="connsiteY0" fmla="*/ 472 h 6917290"/>
              <a:gd name="connsiteX1" fmla="*/ 1490373 w 2044604"/>
              <a:gd name="connsiteY1" fmla="*/ 317254 h 6917290"/>
              <a:gd name="connsiteX2" fmla="*/ 1567380 w 2044604"/>
              <a:gd name="connsiteY2" fmla="*/ 2415271 h 6917290"/>
              <a:gd name="connsiteX3" fmla="*/ 944272 w 2044604"/>
              <a:gd name="connsiteY3" fmla="*/ 5700803 h 6917290"/>
              <a:gd name="connsiteX4" fmla="*/ 1774720 w 2044604"/>
              <a:gd name="connsiteY4" fmla="*/ 6904533 h 6917290"/>
              <a:gd name="connsiteX5" fmla="*/ 6268 w 2044604"/>
              <a:gd name="connsiteY5" fmla="*/ 6910895 h 6917290"/>
              <a:gd name="connsiteX6" fmla="*/ 0 w 2044604"/>
              <a:gd name="connsiteY6" fmla="*/ 472 h 6917290"/>
              <a:gd name="connsiteX0" fmla="*/ 0 w 2044604"/>
              <a:gd name="connsiteY0" fmla="*/ 938 h 6917756"/>
              <a:gd name="connsiteX1" fmla="*/ 1490373 w 2044604"/>
              <a:gd name="connsiteY1" fmla="*/ 317720 h 6917756"/>
              <a:gd name="connsiteX2" fmla="*/ 1567380 w 2044604"/>
              <a:gd name="connsiteY2" fmla="*/ 2415737 h 6917756"/>
              <a:gd name="connsiteX3" fmla="*/ 944272 w 2044604"/>
              <a:gd name="connsiteY3" fmla="*/ 5701269 h 6917756"/>
              <a:gd name="connsiteX4" fmla="*/ 1774720 w 2044604"/>
              <a:gd name="connsiteY4" fmla="*/ 6904999 h 6917756"/>
              <a:gd name="connsiteX5" fmla="*/ 6268 w 2044604"/>
              <a:gd name="connsiteY5" fmla="*/ 6911361 h 6917756"/>
              <a:gd name="connsiteX6" fmla="*/ 0 w 2044604"/>
              <a:gd name="connsiteY6" fmla="*/ 938 h 6917756"/>
              <a:gd name="connsiteX0" fmla="*/ 0 w 2044604"/>
              <a:gd name="connsiteY0" fmla="*/ 727 h 6917545"/>
              <a:gd name="connsiteX1" fmla="*/ 1490373 w 2044604"/>
              <a:gd name="connsiteY1" fmla="*/ 317509 h 6917545"/>
              <a:gd name="connsiteX2" fmla="*/ 1567380 w 2044604"/>
              <a:gd name="connsiteY2" fmla="*/ 2415526 h 6917545"/>
              <a:gd name="connsiteX3" fmla="*/ 944272 w 2044604"/>
              <a:gd name="connsiteY3" fmla="*/ 5701058 h 6917545"/>
              <a:gd name="connsiteX4" fmla="*/ 1774720 w 2044604"/>
              <a:gd name="connsiteY4" fmla="*/ 6904788 h 6917545"/>
              <a:gd name="connsiteX5" fmla="*/ 6268 w 2044604"/>
              <a:gd name="connsiteY5" fmla="*/ 6911150 h 6917545"/>
              <a:gd name="connsiteX6" fmla="*/ 0 w 2044604"/>
              <a:gd name="connsiteY6" fmla="*/ 727 h 6917545"/>
              <a:gd name="connsiteX0" fmla="*/ 0 w 2044604"/>
              <a:gd name="connsiteY0" fmla="*/ 694 h 6917512"/>
              <a:gd name="connsiteX1" fmla="*/ 1490373 w 2044604"/>
              <a:gd name="connsiteY1" fmla="*/ 317476 h 6917512"/>
              <a:gd name="connsiteX2" fmla="*/ 1567380 w 2044604"/>
              <a:gd name="connsiteY2" fmla="*/ 2415493 h 6917512"/>
              <a:gd name="connsiteX3" fmla="*/ 944272 w 2044604"/>
              <a:gd name="connsiteY3" fmla="*/ 5701025 h 6917512"/>
              <a:gd name="connsiteX4" fmla="*/ 1774720 w 2044604"/>
              <a:gd name="connsiteY4" fmla="*/ 6904755 h 6917512"/>
              <a:gd name="connsiteX5" fmla="*/ 6268 w 2044604"/>
              <a:gd name="connsiteY5" fmla="*/ 6911117 h 6917512"/>
              <a:gd name="connsiteX6" fmla="*/ 0 w 2044604"/>
              <a:gd name="connsiteY6" fmla="*/ 694 h 6917512"/>
              <a:gd name="connsiteX0" fmla="*/ 0 w 1936644"/>
              <a:gd name="connsiteY0" fmla="*/ 694 h 6911761"/>
              <a:gd name="connsiteX1" fmla="*/ 1490373 w 1936644"/>
              <a:gd name="connsiteY1" fmla="*/ 317476 h 6911761"/>
              <a:gd name="connsiteX2" fmla="*/ 1567380 w 1936644"/>
              <a:gd name="connsiteY2" fmla="*/ 2415493 h 6911761"/>
              <a:gd name="connsiteX3" fmla="*/ 944272 w 1936644"/>
              <a:gd name="connsiteY3" fmla="*/ 5701025 h 6911761"/>
              <a:gd name="connsiteX4" fmla="*/ 1774720 w 1936644"/>
              <a:gd name="connsiteY4" fmla="*/ 6904755 h 6911761"/>
              <a:gd name="connsiteX5" fmla="*/ 6268 w 1936644"/>
              <a:gd name="connsiteY5" fmla="*/ 6911117 h 6911761"/>
              <a:gd name="connsiteX6" fmla="*/ 0 w 1936644"/>
              <a:gd name="connsiteY6" fmla="*/ 694 h 6911761"/>
              <a:gd name="connsiteX0" fmla="*/ 0 w 2100658"/>
              <a:gd name="connsiteY0" fmla="*/ 694 h 6914623"/>
              <a:gd name="connsiteX1" fmla="*/ 1490373 w 2100658"/>
              <a:gd name="connsiteY1" fmla="*/ 317476 h 6914623"/>
              <a:gd name="connsiteX2" fmla="*/ 1567380 w 2100658"/>
              <a:gd name="connsiteY2" fmla="*/ 2415493 h 6914623"/>
              <a:gd name="connsiteX3" fmla="*/ 944272 w 2100658"/>
              <a:gd name="connsiteY3" fmla="*/ 5701025 h 6914623"/>
              <a:gd name="connsiteX4" fmla="*/ 1774720 w 2100658"/>
              <a:gd name="connsiteY4" fmla="*/ 6904755 h 6914623"/>
              <a:gd name="connsiteX5" fmla="*/ 6268 w 2100658"/>
              <a:gd name="connsiteY5" fmla="*/ 6911117 h 6914623"/>
              <a:gd name="connsiteX6" fmla="*/ 0 w 2100658"/>
              <a:gd name="connsiteY6" fmla="*/ 694 h 6914623"/>
              <a:gd name="connsiteX0" fmla="*/ 0 w 2286774"/>
              <a:gd name="connsiteY0" fmla="*/ 694 h 6920940"/>
              <a:gd name="connsiteX1" fmla="*/ 1490373 w 2286774"/>
              <a:gd name="connsiteY1" fmla="*/ 317476 h 6920940"/>
              <a:gd name="connsiteX2" fmla="*/ 1567380 w 2286774"/>
              <a:gd name="connsiteY2" fmla="*/ 2415493 h 6920940"/>
              <a:gd name="connsiteX3" fmla="*/ 944272 w 2286774"/>
              <a:gd name="connsiteY3" fmla="*/ 5701025 h 6920940"/>
              <a:gd name="connsiteX4" fmla="*/ 1988087 w 2286774"/>
              <a:gd name="connsiteY4" fmla="*/ 6911932 h 6920940"/>
              <a:gd name="connsiteX5" fmla="*/ 6268 w 2286774"/>
              <a:gd name="connsiteY5" fmla="*/ 6911117 h 6920940"/>
              <a:gd name="connsiteX6" fmla="*/ 0 w 2286774"/>
              <a:gd name="connsiteY6" fmla="*/ 694 h 6920940"/>
              <a:gd name="connsiteX0" fmla="*/ 0 w 2136629"/>
              <a:gd name="connsiteY0" fmla="*/ 694 h 6918119"/>
              <a:gd name="connsiteX1" fmla="*/ 1490373 w 2136629"/>
              <a:gd name="connsiteY1" fmla="*/ 317476 h 6918119"/>
              <a:gd name="connsiteX2" fmla="*/ 1567380 w 2136629"/>
              <a:gd name="connsiteY2" fmla="*/ 2415493 h 6918119"/>
              <a:gd name="connsiteX3" fmla="*/ 944272 w 2136629"/>
              <a:gd name="connsiteY3" fmla="*/ 5701025 h 6918119"/>
              <a:gd name="connsiteX4" fmla="*/ 1988087 w 2136629"/>
              <a:gd name="connsiteY4" fmla="*/ 6911932 h 6918119"/>
              <a:gd name="connsiteX5" fmla="*/ 6268 w 2136629"/>
              <a:gd name="connsiteY5" fmla="*/ 6911117 h 6918119"/>
              <a:gd name="connsiteX6" fmla="*/ 0 w 2136629"/>
              <a:gd name="connsiteY6" fmla="*/ 694 h 6918119"/>
              <a:gd name="connsiteX0" fmla="*/ 0 w 2131231"/>
              <a:gd name="connsiteY0" fmla="*/ 694 h 6935448"/>
              <a:gd name="connsiteX1" fmla="*/ 1490373 w 2131231"/>
              <a:gd name="connsiteY1" fmla="*/ 317476 h 6935448"/>
              <a:gd name="connsiteX2" fmla="*/ 1567380 w 2131231"/>
              <a:gd name="connsiteY2" fmla="*/ 2415493 h 6935448"/>
              <a:gd name="connsiteX3" fmla="*/ 944272 w 2131231"/>
              <a:gd name="connsiteY3" fmla="*/ 5701025 h 6935448"/>
              <a:gd name="connsiteX4" fmla="*/ 1988087 w 2131231"/>
              <a:gd name="connsiteY4" fmla="*/ 6911932 h 6935448"/>
              <a:gd name="connsiteX5" fmla="*/ 6268 w 2131231"/>
              <a:gd name="connsiteY5" fmla="*/ 6911117 h 6935448"/>
              <a:gd name="connsiteX6" fmla="*/ 0 w 2131231"/>
              <a:gd name="connsiteY6" fmla="*/ 694 h 6935448"/>
              <a:gd name="connsiteX0" fmla="*/ 0 w 2131231"/>
              <a:gd name="connsiteY0" fmla="*/ 694 h 6917040"/>
              <a:gd name="connsiteX1" fmla="*/ 1490373 w 2131231"/>
              <a:gd name="connsiteY1" fmla="*/ 317476 h 6917040"/>
              <a:gd name="connsiteX2" fmla="*/ 1567380 w 2131231"/>
              <a:gd name="connsiteY2" fmla="*/ 2415493 h 6917040"/>
              <a:gd name="connsiteX3" fmla="*/ 944272 w 2131231"/>
              <a:gd name="connsiteY3" fmla="*/ 5701025 h 6917040"/>
              <a:gd name="connsiteX4" fmla="*/ 1988087 w 2131231"/>
              <a:gd name="connsiteY4" fmla="*/ 6890405 h 6917040"/>
              <a:gd name="connsiteX5" fmla="*/ 6268 w 2131231"/>
              <a:gd name="connsiteY5" fmla="*/ 6911117 h 6917040"/>
              <a:gd name="connsiteX6" fmla="*/ 0 w 2131231"/>
              <a:gd name="connsiteY6" fmla="*/ 694 h 6917040"/>
              <a:gd name="connsiteX0" fmla="*/ 0 w 2104864"/>
              <a:gd name="connsiteY0" fmla="*/ 694 h 6911117"/>
              <a:gd name="connsiteX1" fmla="*/ 1490373 w 2104864"/>
              <a:gd name="connsiteY1" fmla="*/ 317476 h 6911117"/>
              <a:gd name="connsiteX2" fmla="*/ 1567380 w 2104864"/>
              <a:gd name="connsiteY2" fmla="*/ 2415493 h 6911117"/>
              <a:gd name="connsiteX3" fmla="*/ 944272 w 2104864"/>
              <a:gd name="connsiteY3" fmla="*/ 5701025 h 6911117"/>
              <a:gd name="connsiteX4" fmla="*/ 1988087 w 2104864"/>
              <a:gd name="connsiteY4" fmla="*/ 6890405 h 6911117"/>
              <a:gd name="connsiteX5" fmla="*/ 6268 w 2104864"/>
              <a:gd name="connsiteY5" fmla="*/ 6911117 h 6911117"/>
              <a:gd name="connsiteX6" fmla="*/ 0 w 2104864"/>
              <a:gd name="connsiteY6" fmla="*/ 694 h 6911117"/>
              <a:gd name="connsiteX0" fmla="*/ 0 w 2005974"/>
              <a:gd name="connsiteY0" fmla="*/ 694 h 6911117"/>
              <a:gd name="connsiteX1" fmla="*/ 1490373 w 2005974"/>
              <a:gd name="connsiteY1" fmla="*/ 317476 h 6911117"/>
              <a:gd name="connsiteX2" fmla="*/ 1567380 w 2005974"/>
              <a:gd name="connsiteY2" fmla="*/ 2415493 h 6911117"/>
              <a:gd name="connsiteX3" fmla="*/ 944272 w 2005974"/>
              <a:gd name="connsiteY3" fmla="*/ 5701025 h 6911117"/>
              <a:gd name="connsiteX4" fmla="*/ 1881404 w 2005974"/>
              <a:gd name="connsiteY4" fmla="*/ 6883229 h 6911117"/>
              <a:gd name="connsiteX5" fmla="*/ 6268 w 2005974"/>
              <a:gd name="connsiteY5" fmla="*/ 6911117 h 6911117"/>
              <a:gd name="connsiteX6" fmla="*/ 0 w 2005974"/>
              <a:gd name="connsiteY6" fmla="*/ 694 h 6911117"/>
              <a:gd name="connsiteX0" fmla="*/ 0 w 1977911"/>
              <a:gd name="connsiteY0" fmla="*/ 694 h 6911117"/>
              <a:gd name="connsiteX1" fmla="*/ 1490373 w 1977911"/>
              <a:gd name="connsiteY1" fmla="*/ 317476 h 6911117"/>
              <a:gd name="connsiteX2" fmla="*/ 1567380 w 1977911"/>
              <a:gd name="connsiteY2" fmla="*/ 2415493 h 6911117"/>
              <a:gd name="connsiteX3" fmla="*/ 944272 w 1977911"/>
              <a:gd name="connsiteY3" fmla="*/ 5701025 h 6911117"/>
              <a:gd name="connsiteX4" fmla="*/ 1850923 w 1977911"/>
              <a:gd name="connsiteY4" fmla="*/ 6883229 h 6911117"/>
              <a:gd name="connsiteX5" fmla="*/ 6268 w 1977911"/>
              <a:gd name="connsiteY5" fmla="*/ 6911117 h 6911117"/>
              <a:gd name="connsiteX6" fmla="*/ 0 w 1977911"/>
              <a:gd name="connsiteY6" fmla="*/ 694 h 6911117"/>
              <a:gd name="connsiteX0" fmla="*/ 0 w 2062363"/>
              <a:gd name="connsiteY0" fmla="*/ 694 h 6911117"/>
              <a:gd name="connsiteX1" fmla="*/ 1490373 w 2062363"/>
              <a:gd name="connsiteY1" fmla="*/ 317476 h 6911117"/>
              <a:gd name="connsiteX2" fmla="*/ 1567380 w 2062363"/>
              <a:gd name="connsiteY2" fmla="*/ 2415493 h 6911117"/>
              <a:gd name="connsiteX3" fmla="*/ 944272 w 2062363"/>
              <a:gd name="connsiteY3" fmla="*/ 5701025 h 6911117"/>
              <a:gd name="connsiteX4" fmla="*/ 1942365 w 2062363"/>
              <a:gd name="connsiteY4" fmla="*/ 6890406 h 6911117"/>
              <a:gd name="connsiteX5" fmla="*/ 6268 w 2062363"/>
              <a:gd name="connsiteY5" fmla="*/ 6911117 h 6911117"/>
              <a:gd name="connsiteX6" fmla="*/ 0 w 2062363"/>
              <a:gd name="connsiteY6" fmla="*/ 694 h 6911117"/>
              <a:gd name="connsiteX0" fmla="*/ 0 w 2168698"/>
              <a:gd name="connsiteY0" fmla="*/ 694 h 6911117"/>
              <a:gd name="connsiteX1" fmla="*/ 1490373 w 2168698"/>
              <a:gd name="connsiteY1" fmla="*/ 317476 h 6911117"/>
              <a:gd name="connsiteX2" fmla="*/ 1567380 w 2168698"/>
              <a:gd name="connsiteY2" fmla="*/ 2415493 h 6911117"/>
              <a:gd name="connsiteX3" fmla="*/ 944272 w 2168698"/>
              <a:gd name="connsiteY3" fmla="*/ 5701025 h 6911117"/>
              <a:gd name="connsiteX4" fmla="*/ 1942365 w 2168698"/>
              <a:gd name="connsiteY4" fmla="*/ 6890406 h 6911117"/>
              <a:gd name="connsiteX5" fmla="*/ 6268 w 2168698"/>
              <a:gd name="connsiteY5" fmla="*/ 6911117 h 6911117"/>
              <a:gd name="connsiteX6" fmla="*/ 0 w 2168698"/>
              <a:gd name="connsiteY6" fmla="*/ 694 h 6911117"/>
              <a:gd name="connsiteX0" fmla="*/ 0 w 2022077"/>
              <a:gd name="connsiteY0" fmla="*/ 694 h 6911117"/>
              <a:gd name="connsiteX1" fmla="*/ 1490373 w 2022077"/>
              <a:gd name="connsiteY1" fmla="*/ 317476 h 6911117"/>
              <a:gd name="connsiteX2" fmla="*/ 1567380 w 2022077"/>
              <a:gd name="connsiteY2" fmla="*/ 2415493 h 6911117"/>
              <a:gd name="connsiteX3" fmla="*/ 944272 w 2022077"/>
              <a:gd name="connsiteY3" fmla="*/ 5701025 h 6911117"/>
              <a:gd name="connsiteX4" fmla="*/ 1942365 w 2022077"/>
              <a:gd name="connsiteY4" fmla="*/ 6890406 h 6911117"/>
              <a:gd name="connsiteX5" fmla="*/ 6268 w 2022077"/>
              <a:gd name="connsiteY5" fmla="*/ 6911117 h 6911117"/>
              <a:gd name="connsiteX6" fmla="*/ 0 w 2022077"/>
              <a:gd name="connsiteY6" fmla="*/ 694 h 6911117"/>
              <a:gd name="connsiteX0" fmla="*/ 0 w 2415883"/>
              <a:gd name="connsiteY0" fmla="*/ 694 h 6914222"/>
              <a:gd name="connsiteX1" fmla="*/ 1490373 w 2415883"/>
              <a:gd name="connsiteY1" fmla="*/ 317476 h 6914222"/>
              <a:gd name="connsiteX2" fmla="*/ 1567380 w 2415883"/>
              <a:gd name="connsiteY2" fmla="*/ 2415493 h 6914222"/>
              <a:gd name="connsiteX3" fmla="*/ 944272 w 2415883"/>
              <a:gd name="connsiteY3" fmla="*/ 5701025 h 6914222"/>
              <a:gd name="connsiteX4" fmla="*/ 2353858 w 2415883"/>
              <a:gd name="connsiteY4" fmla="*/ 6897583 h 6914222"/>
              <a:gd name="connsiteX5" fmla="*/ 6268 w 2415883"/>
              <a:gd name="connsiteY5" fmla="*/ 6911117 h 6914222"/>
              <a:gd name="connsiteX6" fmla="*/ 0 w 2415883"/>
              <a:gd name="connsiteY6" fmla="*/ 694 h 6914222"/>
              <a:gd name="connsiteX0" fmla="*/ 0 w 2404313"/>
              <a:gd name="connsiteY0" fmla="*/ 694 h 6911117"/>
              <a:gd name="connsiteX1" fmla="*/ 1490373 w 2404313"/>
              <a:gd name="connsiteY1" fmla="*/ 317476 h 6911117"/>
              <a:gd name="connsiteX2" fmla="*/ 1567380 w 2404313"/>
              <a:gd name="connsiteY2" fmla="*/ 2415493 h 6911117"/>
              <a:gd name="connsiteX3" fmla="*/ 944272 w 2404313"/>
              <a:gd name="connsiteY3" fmla="*/ 5701025 h 6911117"/>
              <a:gd name="connsiteX4" fmla="*/ 2353858 w 2404313"/>
              <a:gd name="connsiteY4" fmla="*/ 6897583 h 6911117"/>
              <a:gd name="connsiteX5" fmla="*/ 6268 w 2404313"/>
              <a:gd name="connsiteY5" fmla="*/ 6911117 h 6911117"/>
              <a:gd name="connsiteX6" fmla="*/ 0 w 2404313"/>
              <a:gd name="connsiteY6" fmla="*/ 694 h 6911117"/>
              <a:gd name="connsiteX0" fmla="*/ 0 w 2109972"/>
              <a:gd name="connsiteY0" fmla="*/ 694 h 6911117"/>
              <a:gd name="connsiteX1" fmla="*/ 1490373 w 2109972"/>
              <a:gd name="connsiteY1" fmla="*/ 317476 h 6911117"/>
              <a:gd name="connsiteX2" fmla="*/ 1567380 w 2109972"/>
              <a:gd name="connsiteY2" fmla="*/ 2415493 h 6911117"/>
              <a:gd name="connsiteX3" fmla="*/ 944272 w 2109972"/>
              <a:gd name="connsiteY3" fmla="*/ 5701025 h 6911117"/>
              <a:gd name="connsiteX4" fmla="*/ 2049048 w 2109972"/>
              <a:gd name="connsiteY4" fmla="*/ 6890408 h 6911117"/>
              <a:gd name="connsiteX5" fmla="*/ 6268 w 2109972"/>
              <a:gd name="connsiteY5" fmla="*/ 6911117 h 6911117"/>
              <a:gd name="connsiteX6" fmla="*/ 0 w 2109972"/>
              <a:gd name="connsiteY6" fmla="*/ 694 h 6911117"/>
              <a:gd name="connsiteX0" fmla="*/ 0 w 2118767"/>
              <a:gd name="connsiteY0" fmla="*/ 694 h 6911117"/>
              <a:gd name="connsiteX1" fmla="*/ 1490373 w 2118767"/>
              <a:gd name="connsiteY1" fmla="*/ 317476 h 6911117"/>
              <a:gd name="connsiteX2" fmla="*/ 1567380 w 2118767"/>
              <a:gd name="connsiteY2" fmla="*/ 2415493 h 6911117"/>
              <a:gd name="connsiteX3" fmla="*/ 944272 w 2118767"/>
              <a:gd name="connsiteY3" fmla="*/ 5701025 h 6911117"/>
              <a:gd name="connsiteX4" fmla="*/ 2049048 w 2118767"/>
              <a:gd name="connsiteY4" fmla="*/ 6890408 h 6911117"/>
              <a:gd name="connsiteX5" fmla="*/ 6268 w 2118767"/>
              <a:gd name="connsiteY5" fmla="*/ 6911117 h 6911117"/>
              <a:gd name="connsiteX6" fmla="*/ 0 w 2118767"/>
              <a:gd name="connsiteY6" fmla="*/ 694 h 6911117"/>
              <a:gd name="connsiteX0" fmla="*/ 0 w 2116827"/>
              <a:gd name="connsiteY0" fmla="*/ 694 h 6911117"/>
              <a:gd name="connsiteX1" fmla="*/ 1490373 w 2116827"/>
              <a:gd name="connsiteY1" fmla="*/ 317476 h 6911117"/>
              <a:gd name="connsiteX2" fmla="*/ 1567380 w 2116827"/>
              <a:gd name="connsiteY2" fmla="*/ 2415493 h 6911117"/>
              <a:gd name="connsiteX3" fmla="*/ 944272 w 2116827"/>
              <a:gd name="connsiteY3" fmla="*/ 5701025 h 6911117"/>
              <a:gd name="connsiteX4" fmla="*/ 2049048 w 2116827"/>
              <a:gd name="connsiteY4" fmla="*/ 6890408 h 6911117"/>
              <a:gd name="connsiteX5" fmla="*/ 6268 w 2116827"/>
              <a:gd name="connsiteY5" fmla="*/ 6911117 h 6911117"/>
              <a:gd name="connsiteX6" fmla="*/ 0 w 2116827"/>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0408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18109"/>
              <a:gd name="connsiteY0" fmla="*/ 694 h 6911117"/>
              <a:gd name="connsiteX1" fmla="*/ 1490373 w 2118109"/>
              <a:gd name="connsiteY1" fmla="*/ 317476 h 6911117"/>
              <a:gd name="connsiteX2" fmla="*/ 1567380 w 2118109"/>
              <a:gd name="connsiteY2" fmla="*/ 2415493 h 6911117"/>
              <a:gd name="connsiteX3" fmla="*/ 944272 w 2118109"/>
              <a:gd name="connsiteY3" fmla="*/ 5701025 h 6911117"/>
              <a:gd name="connsiteX4" fmla="*/ 2049048 w 2118109"/>
              <a:gd name="connsiteY4" fmla="*/ 6895555 h 6911117"/>
              <a:gd name="connsiteX5" fmla="*/ 6268 w 2118109"/>
              <a:gd name="connsiteY5" fmla="*/ 6911117 h 6911117"/>
              <a:gd name="connsiteX6" fmla="*/ 0 w 2118109"/>
              <a:gd name="connsiteY6" fmla="*/ 694 h 6911117"/>
              <a:gd name="connsiteX0" fmla="*/ 0 w 2101230"/>
              <a:gd name="connsiteY0" fmla="*/ 694 h 6911117"/>
              <a:gd name="connsiteX1" fmla="*/ 1490373 w 2101230"/>
              <a:gd name="connsiteY1" fmla="*/ 317476 h 6911117"/>
              <a:gd name="connsiteX2" fmla="*/ 1567380 w 2101230"/>
              <a:gd name="connsiteY2" fmla="*/ 2415493 h 6911117"/>
              <a:gd name="connsiteX3" fmla="*/ 944272 w 2101230"/>
              <a:gd name="connsiteY3" fmla="*/ 5701025 h 6911117"/>
              <a:gd name="connsiteX4" fmla="*/ 2049048 w 2101230"/>
              <a:gd name="connsiteY4" fmla="*/ 6895555 h 6911117"/>
              <a:gd name="connsiteX5" fmla="*/ 6268 w 2101230"/>
              <a:gd name="connsiteY5" fmla="*/ 6911117 h 6911117"/>
              <a:gd name="connsiteX6" fmla="*/ 0 w 2101230"/>
              <a:gd name="connsiteY6" fmla="*/ 694 h 6911117"/>
              <a:gd name="connsiteX0" fmla="*/ 0 w 2101231"/>
              <a:gd name="connsiteY0" fmla="*/ 694 h 6911117"/>
              <a:gd name="connsiteX1" fmla="*/ 1490373 w 2101231"/>
              <a:gd name="connsiteY1" fmla="*/ 317476 h 6911117"/>
              <a:gd name="connsiteX2" fmla="*/ 1567380 w 2101231"/>
              <a:gd name="connsiteY2" fmla="*/ 2415493 h 6911117"/>
              <a:gd name="connsiteX3" fmla="*/ 944272 w 2101231"/>
              <a:gd name="connsiteY3" fmla="*/ 5701025 h 6911117"/>
              <a:gd name="connsiteX4" fmla="*/ 2049048 w 2101231"/>
              <a:gd name="connsiteY4" fmla="*/ 6895555 h 6911117"/>
              <a:gd name="connsiteX5" fmla="*/ 6268 w 2101231"/>
              <a:gd name="connsiteY5" fmla="*/ 6911117 h 6911117"/>
              <a:gd name="connsiteX6" fmla="*/ 0 w 2101231"/>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0407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892981 h 6911117"/>
              <a:gd name="connsiteX5" fmla="*/ 6268 w 1996343"/>
              <a:gd name="connsiteY5" fmla="*/ 6911117 h 6911117"/>
              <a:gd name="connsiteX6" fmla="*/ 0 w 1996343"/>
              <a:gd name="connsiteY6" fmla="*/ 694 h 6911117"/>
              <a:gd name="connsiteX0" fmla="*/ 0 w 1996343"/>
              <a:gd name="connsiteY0" fmla="*/ 694 h 6911117"/>
              <a:gd name="connsiteX1" fmla="*/ 1490373 w 1996343"/>
              <a:gd name="connsiteY1" fmla="*/ 317476 h 6911117"/>
              <a:gd name="connsiteX2" fmla="*/ 1567380 w 1996343"/>
              <a:gd name="connsiteY2" fmla="*/ 2415493 h 6911117"/>
              <a:gd name="connsiteX3" fmla="*/ 944272 w 1996343"/>
              <a:gd name="connsiteY3" fmla="*/ 5701025 h 6911117"/>
              <a:gd name="connsiteX4" fmla="*/ 1939863 w 1996343"/>
              <a:gd name="connsiteY4" fmla="*/ 6900703 h 6911117"/>
              <a:gd name="connsiteX5" fmla="*/ 6268 w 1996343"/>
              <a:gd name="connsiteY5" fmla="*/ 6911117 h 6911117"/>
              <a:gd name="connsiteX6" fmla="*/ 0 w 1996343"/>
              <a:gd name="connsiteY6" fmla="*/ 694 h 6911117"/>
              <a:gd name="connsiteX0" fmla="*/ 0 w 1996343"/>
              <a:gd name="connsiteY0" fmla="*/ 1169 h 6911592"/>
              <a:gd name="connsiteX1" fmla="*/ 1504811 w 1996343"/>
              <a:gd name="connsiteY1" fmla="*/ 304336 h 6911592"/>
              <a:gd name="connsiteX2" fmla="*/ 1567380 w 1996343"/>
              <a:gd name="connsiteY2" fmla="*/ 2415968 h 6911592"/>
              <a:gd name="connsiteX3" fmla="*/ 944272 w 1996343"/>
              <a:gd name="connsiteY3" fmla="*/ 5701500 h 6911592"/>
              <a:gd name="connsiteX4" fmla="*/ 1939863 w 1996343"/>
              <a:gd name="connsiteY4" fmla="*/ 6901178 h 6911592"/>
              <a:gd name="connsiteX5" fmla="*/ 6268 w 1996343"/>
              <a:gd name="connsiteY5" fmla="*/ 6911592 h 6911592"/>
              <a:gd name="connsiteX6" fmla="*/ 0 w 1996343"/>
              <a:gd name="connsiteY6" fmla="*/ 1169 h 6911592"/>
              <a:gd name="connsiteX0" fmla="*/ 0 w 1996343"/>
              <a:gd name="connsiteY0" fmla="*/ 1094 h 6911517"/>
              <a:gd name="connsiteX1" fmla="*/ 1504811 w 1996343"/>
              <a:gd name="connsiteY1" fmla="*/ 304261 h 6911517"/>
              <a:gd name="connsiteX2" fmla="*/ 1567380 w 1996343"/>
              <a:gd name="connsiteY2" fmla="*/ 2415893 h 6911517"/>
              <a:gd name="connsiteX3" fmla="*/ 944272 w 1996343"/>
              <a:gd name="connsiteY3" fmla="*/ 5701425 h 6911517"/>
              <a:gd name="connsiteX4" fmla="*/ 1939863 w 1996343"/>
              <a:gd name="connsiteY4" fmla="*/ 6901103 h 6911517"/>
              <a:gd name="connsiteX5" fmla="*/ 6268 w 1996343"/>
              <a:gd name="connsiteY5" fmla="*/ 6911517 h 6911517"/>
              <a:gd name="connsiteX6" fmla="*/ 0 w 1996343"/>
              <a:gd name="connsiteY6" fmla="*/ 1094 h 6911517"/>
              <a:gd name="connsiteX0" fmla="*/ 0 w 1996343"/>
              <a:gd name="connsiteY0" fmla="*/ 839 h 6911262"/>
              <a:gd name="connsiteX1" fmla="*/ 1533690 w 1996343"/>
              <a:gd name="connsiteY1" fmla="*/ 310813 h 6911262"/>
              <a:gd name="connsiteX2" fmla="*/ 1567380 w 1996343"/>
              <a:gd name="connsiteY2" fmla="*/ 2415638 h 6911262"/>
              <a:gd name="connsiteX3" fmla="*/ 944272 w 1996343"/>
              <a:gd name="connsiteY3" fmla="*/ 5701170 h 6911262"/>
              <a:gd name="connsiteX4" fmla="*/ 1939863 w 1996343"/>
              <a:gd name="connsiteY4" fmla="*/ 6900848 h 6911262"/>
              <a:gd name="connsiteX5" fmla="*/ 6268 w 1996343"/>
              <a:gd name="connsiteY5" fmla="*/ 6911262 h 6911262"/>
              <a:gd name="connsiteX6" fmla="*/ 0 w 1996343"/>
              <a:gd name="connsiteY6" fmla="*/ 839 h 6911262"/>
              <a:gd name="connsiteX0" fmla="*/ 0 w 1996343"/>
              <a:gd name="connsiteY0" fmla="*/ 653 h 6911076"/>
              <a:gd name="connsiteX1" fmla="*/ 1533690 w 1996343"/>
              <a:gd name="connsiteY1" fmla="*/ 310627 h 6911076"/>
              <a:gd name="connsiteX2" fmla="*/ 1567380 w 1996343"/>
              <a:gd name="connsiteY2" fmla="*/ 2415452 h 6911076"/>
              <a:gd name="connsiteX3" fmla="*/ 944272 w 1996343"/>
              <a:gd name="connsiteY3" fmla="*/ 5700984 h 6911076"/>
              <a:gd name="connsiteX4" fmla="*/ 1939863 w 1996343"/>
              <a:gd name="connsiteY4" fmla="*/ 6900662 h 6911076"/>
              <a:gd name="connsiteX5" fmla="*/ 6268 w 1996343"/>
              <a:gd name="connsiteY5" fmla="*/ 6911076 h 6911076"/>
              <a:gd name="connsiteX6" fmla="*/ 0 w 1996343"/>
              <a:gd name="connsiteY6" fmla="*/ 653 h 6911076"/>
              <a:gd name="connsiteX0" fmla="*/ 0 w 1996343"/>
              <a:gd name="connsiteY0" fmla="*/ 837 h 6911260"/>
              <a:gd name="connsiteX1" fmla="*/ 1504489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837 h 6911260"/>
              <a:gd name="connsiteX1" fmla="*/ 1519090 w 1996343"/>
              <a:gd name="connsiteY1" fmla="*/ 304004 h 6911260"/>
              <a:gd name="connsiteX2" fmla="*/ 1567380 w 1996343"/>
              <a:gd name="connsiteY2" fmla="*/ 2415636 h 6911260"/>
              <a:gd name="connsiteX3" fmla="*/ 944272 w 1996343"/>
              <a:gd name="connsiteY3" fmla="*/ 5701168 h 6911260"/>
              <a:gd name="connsiteX4" fmla="*/ 1939863 w 1996343"/>
              <a:gd name="connsiteY4" fmla="*/ 6900846 h 6911260"/>
              <a:gd name="connsiteX5" fmla="*/ 6268 w 1996343"/>
              <a:gd name="connsiteY5" fmla="*/ 6911260 h 6911260"/>
              <a:gd name="connsiteX6" fmla="*/ 0 w 1996343"/>
              <a:gd name="connsiteY6" fmla="*/ 837 h 6911260"/>
              <a:gd name="connsiteX0" fmla="*/ 0 w 1996343"/>
              <a:gd name="connsiteY0" fmla="*/ 1095 h 6911518"/>
              <a:gd name="connsiteX1" fmla="*/ 1519090 w 1996343"/>
              <a:gd name="connsiteY1" fmla="*/ 297455 h 6911518"/>
              <a:gd name="connsiteX2" fmla="*/ 1567380 w 1996343"/>
              <a:gd name="connsiteY2" fmla="*/ 2415894 h 6911518"/>
              <a:gd name="connsiteX3" fmla="*/ 944272 w 1996343"/>
              <a:gd name="connsiteY3" fmla="*/ 5701426 h 6911518"/>
              <a:gd name="connsiteX4" fmla="*/ 1939863 w 1996343"/>
              <a:gd name="connsiteY4" fmla="*/ 6901104 h 6911518"/>
              <a:gd name="connsiteX5" fmla="*/ 6268 w 1996343"/>
              <a:gd name="connsiteY5" fmla="*/ 6911518 h 6911518"/>
              <a:gd name="connsiteX6" fmla="*/ 0 w 1996343"/>
              <a:gd name="connsiteY6" fmla="*/ 1095 h 6911518"/>
              <a:gd name="connsiteX0" fmla="*/ 0 w 1996343"/>
              <a:gd name="connsiteY0" fmla="*/ 884 h 6911307"/>
              <a:gd name="connsiteX1" fmla="*/ 1519090 w 1996343"/>
              <a:gd name="connsiteY1" fmla="*/ 297244 h 6911307"/>
              <a:gd name="connsiteX2" fmla="*/ 1567380 w 1996343"/>
              <a:gd name="connsiteY2" fmla="*/ 2415683 h 6911307"/>
              <a:gd name="connsiteX3" fmla="*/ 944272 w 1996343"/>
              <a:gd name="connsiteY3" fmla="*/ 5701215 h 6911307"/>
              <a:gd name="connsiteX4" fmla="*/ 1939863 w 1996343"/>
              <a:gd name="connsiteY4" fmla="*/ 6900893 h 6911307"/>
              <a:gd name="connsiteX5" fmla="*/ 6268 w 1996343"/>
              <a:gd name="connsiteY5" fmla="*/ 6911307 h 6911307"/>
              <a:gd name="connsiteX6" fmla="*/ 0 w 199634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884 h 6911307"/>
              <a:gd name="connsiteX1" fmla="*/ 1519090 w 2004863"/>
              <a:gd name="connsiteY1" fmla="*/ 297244 h 6911307"/>
              <a:gd name="connsiteX2" fmla="*/ 1567380 w 2004863"/>
              <a:gd name="connsiteY2" fmla="*/ 2415683 h 6911307"/>
              <a:gd name="connsiteX3" fmla="*/ 944272 w 2004863"/>
              <a:gd name="connsiteY3" fmla="*/ 5701215 h 6911307"/>
              <a:gd name="connsiteX4" fmla="*/ 1939863 w 2004863"/>
              <a:gd name="connsiteY4" fmla="*/ 6900893 h 6911307"/>
              <a:gd name="connsiteX5" fmla="*/ 6268 w 2004863"/>
              <a:gd name="connsiteY5" fmla="*/ 6911307 h 6911307"/>
              <a:gd name="connsiteX6" fmla="*/ 0 w 2004863"/>
              <a:gd name="connsiteY6" fmla="*/ 884 h 6911307"/>
              <a:gd name="connsiteX0" fmla="*/ 0 w 2004863"/>
              <a:gd name="connsiteY0" fmla="*/ 654 h 6911077"/>
              <a:gd name="connsiteX1" fmla="*/ 1519090 w 2004863"/>
              <a:gd name="connsiteY1" fmla="*/ 297014 h 6911077"/>
              <a:gd name="connsiteX2" fmla="*/ 1567380 w 2004863"/>
              <a:gd name="connsiteY2" fmla="*/ 2415453 h 6911077"/>
              <a:gd name="connsiteX3" fmla="*/ 944272 w 2004863"/>
              <a:gd name="connsiteY3" fmla="*/ 5700985 h 6911077"/>
              <a:gd name="connsiteX4" fmla="*/ 1939863 w 2004863"/>
              <a:gd name="connsiteY4" fmla="*/ 6900663 h 6911077"/>
              <a:gd name="connsiteX5" fmla="*/ 6268 w 2004863"/>
              <a:gd name="connsiteY5" fmla="*/ 6911077 h 6911077"/>
              <a:gd name="connsiteX6" fmla="*/ 0 w 2004863"/>
              <a:gd name="connsiteY6" fmla="*/ 654 h 6911077"/>
              <a:gd name="connsiteX0" fmla="*/ 0 w 2004863"/>
              <a:gd name="connsiteY0" fmla="*/ 524 h 6910947"/>
              <a:gd name="connsiteX1" fmla="*/ 1519090 w 2004863"/>
              <a:gd name="connsiteY1" fmla="*/ 296884 h 6910947"/>
              <a:gd name="connsiteX2" fmla="*/ 1567380 w 2004863"/>
              <a:gd name="connsiteY2" fmla="*/ 2415323 h 6910947"/>
              <a:gd name="connsiteX3" fmla="*/ 944272 w 2004863"/>
              <a:gd name="connsiteY3" fmla="*/ 5700855 h 6910947"/>
              <a:gd name="connsiteX4" fmla="*/ 1939863 w 2004863"/>
              <a:gd name="connsiteY4" fmla="*/ 6900533 h 6910947"/>
              <a:gd name="connsiteX5" fmla="*/ 6268 w 2004863"/>
              <a:gd name="connsiteY5" fmla="*/ 6910947 h 6910947"/>
              <a:gd name="connsiteX6" fmla="*/ 0 w 2004863"/>
              <a:gd name="connsiteY6" fmla="*/ 524 h 6910947"/>
              <a:gd name="connsiteX0" fmla="*/ 0 w 2004863"/>
              <a:gd name="connsiteY0" fmla="*/ 835 h 6911258"/>
              <a:gd name="connsiteX1" fmla="*/ 1519090 w 2004863"/>
              <a:gd name="connsiteY1" fmla="*/ 297195 h 6911258"/>
              <a:gd name="connsiteX2" fmla="*/ 1567380 w 2004863"/>
              <a:gd name="connsiteY2" fmla="*/ 2415634 h 6911258"/>
              <a:gd name="connsiteX3" fmla="*/ 944272 w 2004863"/>
              <a:gd name="connsiteY3" fmla="*/ 5701166 h 6911258"/>
              <a:gd name="connsiteX4" fmla="*/ 1939863 w 2004863"/>
              <a:gd name="connsiteY4" fmla="*/ 6900844 h 6911258"/>
              <a:gd name="connsiteX5" fmla="*/ 6268 w 2004863"/>
              <a:gd name="connsiteY5" fmla="*/ 6911258 h 6911258"/>
              <a:gd name="connsiteX6" fmla="*/ 0 w 2004863"/>
              <a:gd name="connsiteY6" fmla="*/ 835 h 6911258"/>
              <a:gd name="connsiteX0" fmla="*/ 0 w 2004863"/>
              <a:gd name="connsiteY0" fmla="*/ 1406 h 6911829"/>
              <a:gd name="connsiteX1" fmla="*/ 1519090 w 2004863"/>
              <a:gd name="connsiteY1" fmla="*/ 297766 h 6911829"/>
              <a:gd name="connsiteX2" fmla="*/ 1567380 w 2004863"/>
              <a:gd name="connsiteY2" fmla="*/ 2416205 h 6911829"/>
              <a:gd name="connsiteX3" fmla="*/ 944272 w 2004863"/>
              <a:gd name="connsiteY3" fmla="*/ 5701737 h 6911829"/>
              <a:gd name="connsiteX4" fmla="*/ 1939863 w 2004863"/>
              <a:gd name="connsiteY4" fmla="*/ 6901415 h 6911829"/>
              <a:gd name="connsiteX5" fmla="*/ 6268 w 2004863"/>
              <a:gd name="connsiteY5" fmla="*/ 6911829 h 6911829"/>
              <a:gd name="connsiteX6" fmla="*/ 0 w 2004863"/>
              <a:gd name="connsiteY6" fmla="*/ 1406 h 6911829"/>
              <a:gd name="connsiteX0" fmla="*/ 0 w 2004863"/>
              <a:gd name="connsiteY0" fmla="*/ 1210 h 6911633"/>
              <a:gd name="connsiteX1" fmla="*/ 1519090 w 2004863"/>
              <a:gd name="connsiteY1" fmla="*/ 297570 h 6911633"/>
              <a:gd name="connsiteX2" fmla="*/ 1567380 w 2004863"/>
              <a:gd name="connsiteY2" fmla="*/ 2416009 h 6911633"/>
              <a:gd name="connsiteX3" fmla="*/ 944272 w 2004863"/>
              <a:gd name="connsiteY3" fmla="*/ 5701541 h 6911633"/>
              <a:gd name="connsiteX4" fmla="*/ 1939863 w 2004863"/>
              <a:gd name="connsiteY4" fmla="*/ 6901219 h 6911633"/>
              <a:gd name="connsiteX5" fmla="*/ 6268 w 2004863"/>
              <a:gd name="connsiteY5" fmla="*/ 6911633 h 6911633"/>
              <a:gd name="connsiteX6" fmla="*/ 0 w 2004863"/>
              <a:gd name="connsiteY6" fmla="*/ 1210 h 6911633"/>
              <a:gd name="connsiteX0" fmla="*/ 0 w 2004863"/>
              <a:gd name="connsiteY0" fmla="*/ 1829 h 6912252"/>
              <a:gd name="connsiteX1" fmla="*/ 1519090 w 2004863"/>
              <a:gd name="connsiteY1" fmla="*/ 298189 h 6912252"/>
              <a:gd name="connsiteX2" fmla="*/ 1567380 w 2004863"/>
              <a:gd name="connsiteY2" fmla="*/ 2416628 h 6912252"/>
              <a:gd name="connsiteX3" fmla="*/ 944272 w 2004863"/>
              <a:gd name="connsiteY3" fmla="*/ 5702160 h 6912252"/>
              <a:gd name="connsiteX4" fmla="*/ 1939863 w 2004863"/>
              <a:gd name="connsiteY4" fmla="*/ 6901838 h 6912252"/>
              <a:gd name="connsiteX5" fmla="*/ 6268 w 2004863"/>
              <a:gd name="connsiteY5" fmla="*/ 6912252 h 6912252"/>
              <a:gd name="connsiteX6" fmla="*/ 0 w 2004863"/>
              <a:gd name="connsiteY6" fmla="*/ 1829 h 6912252"/>
              <a:gd name="connsiteX0" fmla="*/ 0 w 2004863"/>
              <a:gd name="connsiteY0" fmla="*/ 1343 h 6911766"/>
              <a:gd name="connsiteX1" fmla="*/ 1519090 w 2004863"/>
              <a:gd name="connsiteY1" fmla="*/ 297703 h 6911766"/>
              <a:gd name="connsiteX2" fmla="*/ 1567380 w 2004863"/>
              <a:gd name="connsiteY2" fmla="*/ 2416142 h 6911766"/>
              <a:gd name="connsiteX3" fmla="*/ 944272 w 2004863"/>
              <a:gd name="connsiteY3" fmla="*/ 5701674 h 6911766"/>
              <a:gd name="connsiteX4" fmla="*/ 1939863 w 2004863"/>
              <a:gd name="connsiteY4" fmla="*/ 6901352 h 6911766"/>
              <a:gd name="connsiteX5" fmla="*/ 6268 w 2004863"/>
              <a:gd name="connsiteY5" fmla="*/ 6911766 h 6911766"/>
              <a:gd name="connsiteX6" fmla="*/ 0 w 2004863"/>
              <a:gd name="connsiteY6" fmla="*/ 1343 h 6911766"/>
              <a:gd name="connsiteX0" fmla="*/ 0 w 2004863"/>
              <a:gd name="connsiteY0" fmla="*/ 1321 h 6911744"/>
              <a:gd name="connsiteX1" fmla="*/ 1519090 w 2004863"/>
              <a:gd name="connsiteY1" fmla="*/ 297681 h 6911744"/>
              <a:gd name="connsiteX2" fmla="*/ 1567380 w 2004863"/>
              <a:gd name="connsiteY2" fmla="*/ 2416120 h 6911744"/>
              <a:gd name="connsiteX3" fmla="*/ 944272 w 2004863"/>
              <a:gd name="connsiteY3" fmla="*/ 5701652 h 6911744"/>
              <a:gd name="connsiteX4" fmla="*/ 1939863 w 2004863"/>
              <a:gd name="connsiteY4" fmla="*/ 6901330 h 6911744"/>
              <a:gd name="connsiteX5" fmla="*/ 6268 w 2004863"/>
              <a:gd name="connsiteY5" fmla="*/ 6911744 h 6911744"/>
              <a:gd name="connsiteX6" fmla="*/ 0 w 2004863"/>
              <a:gd name="connsiteY6" fmla="*/ 1321 h 6911744"/>
              <a:gd name="connsiteX0" fmla="*/ 0 w 2004863"/>
              <a:gd name="connsiteY0" fmla="*/ 1094 h 6911517"/>
              <a:gd name="connsiteX1" fmla="*/ 1519090 w 2004863"/>
              <a:gd name="connsiteY1" fmla="*/ 297454 h 6911517"/>
              <a:gd name="connsiteX2" fmla="*/ 1567380 w 2004863"/>
              <a:gd name="connsiteY2" fmla="*/ 2415893 h 6911517"/>
              <a:gd name="connsiteX3" fmla="*/ 944272 w 2004863"/>
              <a:gd name="connsiteY3" fmla="*/ 5701425 h 6911517"/>
              <a:gd name="connsiteX4" fmla="*/ 1939863 w 2004863"/>
              <a:gd name="connsiteY4" fmla="*/ 6901103 h 6911517"/>
              <a:gd name="connsiteX5" fmla="*/ 6268 w 2004863"/>
              <a:gd name="connsiteY5" fmla="*/ 6911517 h 6911517"/>
              <a:gd name="connsiteX6" fmla="*/ 0 w 2004863"/>
              <a:gd name="connsiteY6" fmla="*/ 1094 h 6911517"/>
              <a:gd name="connsiteX0" fmla="*/ 0 w 2004863"/>
              <a:gd name="connsiteY0" fmla="*/ 2362 h 6912785"/>
              <a:gd name="connsiteX1" fmla="*/ 1490191 w 2004863"/>
              <a:gd name="connsiteY1" fmla="*/ 279861 h 6912785"/>
              <a:gd name="connsiteX2" fmla="*/ 1567380 w 2004863"/>
              <a:gd name="connsiteY2" fmla="*/ 2417161 h 6912785"/>
              <a:gd name="connsiteX3" fmla="*/ 944272 w 2004863"/>
              <a:gd name="connsiteY3" fmla="*/ 5702693 h 6912785"/>
              <a:gd name="connsiteX4" fmla="*/ 1939863 w 2004863"/>
              <a:gd name="connsiteY4" fmla="*/ 6902371 h 6912785"/>
              <a:gd name="connsiteX5" fmla="*/ 6268 w 2004863"/>
              <a:gd name="connsiteY5" fmla="*/ 6912785 h 6912785"/>
              <a:gd name="connsiteX6" fmla="*/ 0 w 2004863"/>
              <a:gd name="connsiteY6" fmla="*/ 2362 h 6912785"/>
              <a:gd name="connsiteX0" fmla="*/ 0 w 2004863"/>
              <a:gd name="connsiteY0" fmla="*/ 919 h 6911342"/>
              <a:gd name="connsiteX1" fmla="*/ 1490191 w 2004863"/>
              <a:gd name="connsiteY1" fmla="*/ 278418 h 6911342"/>
              <a:gd name="connsiteX2" fmla="*/ 1567380 w 2004863"/>
              <a:gd name="connsiteY2" fmla="*/ 2415718 h 6911342"/>
              <a:gd name="connsiteX3" fmla="*/ 944272 w 2004863"/>
              <a:gd name="connsiteY3" fmla="*/ 5701250 h 6911342"/>
              <a:gd name="connsiteX4" fmla="*/ 1939863 w 2004863"/>
              <a:gd name="connsiteY4" fmla="*/ 6900928 h 6911342"/>
              <a:gd name="connsiteX5" fmla="*/ 6268 w 2004863"/>
              <a:gd name="connsiteY5" fmla="*/ 6911342 h 6911342"/>
              <a:gd name="connsiteX6" fmla="*/ 0 w 2004863"/>
              <a:gd name="connsiteY6" fmla="*/ 919 h 6911342"/>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11729"/>
              <a:gd name="connsiteX1" fmla="*/ 1490191 w 2004863"/>
              <a:gd name="connsiteY1" fmla="*/ 278805 h 6911729"/>
              <a:gd name="connsiteX2" fmla="*/ 1567380 w 2004863"/>
              <a:gd name="connsiteY2" fmla="*/ 2416105 h 6911729"/>
              <a:gd name="connsiteX3" fmla="*/ 944272 w 2004863"/>
              <a:gd name="connsiteY3" fmla="*/ 5701637 h 6911729"/>
              <a:gd name="connsiteX4" fmla="*/ 1939863 w 2004863"/>
              <a:gd name="connsiteY4" fmla="*/ 6901315 h 6911729"/>
              <a:gd name="connsiteX5" fmla="*/ 6268 w 2004863"/>
              <a:gd name="connsiteY5" fmla="*/ 6911729 h 6911729"/>
              <a:gd name="connsiteX6" fmla="*/ 0 w 2004863"/>
              <a:gd name="connsiteY6" fmla="*/ 1306 h 6911729"/>
              <a:gd name="connsiteX0" fmla="*/ 0 w 2004863"/>
              <a:gd name="connsiteY0" fmla="*/ 1306 h 6901315"/>
              <a:gd name="connsiteX1" fmla="*/ 1490191 w 2004863"/>
              <a:gd name="connsiteY1" fmla="*/ 278805 h 6901315"/>
              <a:gd name="connsiteX2" fmla="*/ 1567380 w 2004863"/>
              <a:gd name="connsiteY2" fmla="*/ 2416105 h 6901315"/>
              <a:gd name="connsiteX3" fmla="*/ 944272 w 2004863"/>
              <a:gd name="connsiteY3" fmla="*/ 5701637 h 6901315"/>
              <a:gd name="connsiteX4" fmla="*/ 1939863 w 2004863"/>
              <a:gd name="connsiteY4" fmla="*/ 6901315 h 6901315"/>
              <a:gd name="connsiteX5" fmla="*/ 10892 w 2004863"/>
              <a:gd name="connsiteY5" fmla="*/ 6900952 h 6901315"/>
              <a:gd name="connsiteX6" fmla="*/ 0 w 2004863"/>
              <a:gd name="connsiteY6" fmla="*/ 1306 h 6901315"/>
              <a:gd name="connsiteX0" fmla="*/ 0 w 1976763"/>
              <a:gd name="connsiteY0" fmla="*/ 1306 h 6901315"/>
              <a:gd name="connsiteX1" fmla="*/ 1490191 w 1976763"/>
              <a:gd name="connsiteY1" fmla="*/ 278805 h 6901315"/>
              <a:gd name="connsiteX2" fmla="*/ 1567380 w 1976763"/>
              <a:gd name="connsiteY2" fmla="*/ 2416105 h 6901315"/>
              <a:gd name="connsiteX3" fmla="*/ 944272 w 1976763"/>
              <a:gd name="connsiteY3" fmla="*/ 5701637 h 6901315"/>
              <a:gd name="connsiteX4" fmla="*/ 1939863 w 1976763"/>
              <a:gd name="connsiteY4" fmla="*/ 6901315 h 6901315"/>
              <a:gd name="connsiteX5" fmla="*/ 10892 w 1976763"/>
              <a:gd name="connsiteY5" fmla="*/ 6900952 h 6901315"/>
              <a:gd name="connsiteX6" fmla="*/ 0 w 1976763"/>
              <a:gd name="connsiteY6" fmla="*/ 1306 h 6901315"/>
              <a:gd name="connsiteX0" fmla="*/ 0 w 1971079"/>
              <a:gd name="connsiteY0" fmla="*/ 1306 h 6903817"/>
              <a:gd name="connsiteX1" fmla="*/ 1490191 w 1971079"/>
              <a:gd name="connsiteY1" fmla="*/ 278805 h 6903817"/>
              <a:gd name="connsiteX2" fmla="*/ 1567380 w 1971079"/>
              <a:gd name="connsiteY2" fmla="*/ 2416105 h 6903817"/>
              <a:gd name="connsiteX3" fmla="*/ 944272 w 1971079"/>
              <a:gd name="connsiteY3" fmla="*/ 5701637 h 6903817"/>
              <a:gd name="connsiteX4" fmla="*/ 1939863 w 1971079"/>
              <a:gd name="connsiteY4" fmla="*/ 6901315 h 6903817"/>
              <a:gd name="connsiteX5" fmla="*/ 10892 w 1971079"/>
              <a:gd name="connsiteY5" fmla="*/ 6900952 h 6903817"/>
              <a:gd name="connsiteX6" fmla="*/ 0 w 1971079"/>
              <a:gd name="connsiteY6" fmla="*/ 1306 h 6903817"/>
              <a:gd name="connsiteX0" fmla="*/ 0 w 1975602"/>
              <a:gd name="connsiteY0" fmla="*/ 1306 h 6901315"/>
              <a:gd name="connsiteX1" fmla="*/ 1490191 w 1975602"/>
              <a:gd name="connsiteY1" fmla="*/ 278805 h 6901315"/>
              <a:gd name="connsiteX2" fmla="*/ 1567380 w 1975602"/>
              <a:gd name="connsiteY2" fmla="*/ 2416105 h 6901315"/>
              <a:gd name="connsiteX3" fmla="*/ 944272 w 1975602"/>
              <a:gd name="connsiteY3" fmla="*/ 5701637 h 6901315"/>
              <a:gd name="connsiteX4" fmla="*/ 1939863 w 1975602"/>
              <a:gd name="connsiteY4" fmla="*/ 6901315 h 6901315"/>
              <a:gd name="connsiteX5" fmla="*/ 10892 w 1975602"/>
              <a:gd name="connsiteY5" fmla="*/ 6900952 h 6901315"/>
              <a:gd name="connsiteX6" fmla="*/ 0 w 1975602"/>
              <a:gd name="connsiteY6" fmla="*/ 1306 h 6901315"/>
              <a:gd name="connsiteX0" fmla="*/ 0 w 1973317"/>
              <a:gd name="connsiteY0" fmla="*/ 1306 h 6901315"/>
              <a:gd name="connsiteX1" fmla="*/ 1490191 w 1973317"/>
              <a:gd name="connsiteY1" fmla="*/ 278805 h 6901315"/>
              <a:gd name="connsiteX2" fmla="*/ 1567380 w 1973317"/>
              <a:gd name="connsiteY2" fmla="*/ 2416105 h 6901315"/>
              <a:gd name="connsiteX3" fmla="*/ 944272 w 1973317"/>
              <a:gd name="connsiteY3" fmla="*/ 5701637 h 6901315"/>
              <a:gd name="connsiteX4" fmla="*/ 1939863 w 1973317"/>
              <a:gd name="connsiteY4" fmla="*/ 6901315 h 6901315"/>
              <a:gd name="connsiteX5" fmla="*/ 10892 w 1973317"/>
              <a:gd name="connsiteY5" fmla="*/ 6900952 h 6901315"/>
              <a:gd name="connsiteX6" fmla="*/ 0 w 1973317"/>
              <a:gd name="connsiteY6" fmla="*/ 1306 h 6901315"/>
              <a:gd name="connsiteX0" fmla="*/ 0 w 1983960"/>
              <a:gd name="connsiteY0" fmla="*/ 1306 h 6901315"/>
              <a:gd name="connsiteX1" fmla="*/ 1490191 w 1983960"/>
              <a:gd name="connsiteY1" fmla="*/ 278805 h 6901315"/>
              <a:gd name="connsiteX2" fmla="*/ 1567380 w 1983960"/>
              <a:gd name="connsiteY2" fmla="*/ 2416105 h 6901315"/>
              <a:gd name="connsiteX3" fmla="*/ 944272 w 1983960"/>
              <a:gd name="connsiteY3" fmla="*/ 5701637 h 6901315"/>
              <a:gd name="connsiteX4" fmla="*/ 1939863 w 1983960"/>
              <a:gd name="connsiteY4" fmla="*/ 6901315 h 6901315"/>
              <a:gd name="connsiteX5" fmla="*/ 10892 w 1983960"/>
              <a:gd name="connsiteY5" fmla="*/ 6900952 h 6901315"/>
              <a:gd name="connsiteX6" fmla="*/ 0 w 1983960"/>
              <a:gd name="connsiteY6" fmla="*/ 1306 h 6901315"/>
              <a:gd name="connsiteX0" fmla="*/ 0 w 1983961"/>
              <a:gd name="connsiteY0" fmla="*/ 1306 h 6902105"/>
              <a:gd name="connsiteX1" fmla="*/ 1490191 w 1983961"/>
              <a:gd name="connsiteY1" fmla="*/ 278805 h 6902105"/>
              <a:gd name="connsiteX2" fmla="*/ 1567380 w 1983961"/>
              <a:gd name="connsiteY2" fmla="*/ 2416105 h 6902105"/>
              <a:gd name="connsiteX3" fmla="*/ 944272 w 1983961"/>
              <a:gd name="connsiteY3" fmla="*/ 5701637 h 6902105"/>
              <a:gd name="connsiteX4" fmla="*/ 1939863 w 1983961"/>
              <a:gd name="connsiteY4" fmla="*/ 6901315 h 6902105"/>
              <a:gd name="connsiteX5" fmla="*/ 10892 w 1983961"/>
              <a:gd name="connsiteY5" fmla="*/ 6900952 h 6902105"/>
              <a:gd name="connsiteX6" fmla="*/ 0 w 1983961"/>
              <a:gd name="connsiteY6" fmla="*/ 1306 h 6902105"/>
              <a:gd name="connsiteX0" fmla="*/ 0 w 2084363"/>
              <a:gd name="connsiteY0" fmla="*/ 1306 h 6901315"/>
              <a:gd name="connsiteX1" fmla="*/ 1490191 w 2084363"/>
              <a:gd name="connsiteY1" fmla="*/ 278805 h 6901315"/>
              <a:gd name="connsiteX2" fmla="*/ 1567380 w 2084363"/>
              <a:gd name="connsiteY2" fmla="*/ 2416105 h 6901315"/>
              <a:gd name="connsiteX3" fmla="*/ 944272 w 2084363"/>
              <a:gd name="connsiteY3" fmla="*/ 5701637 h 6901315"/>
              <a:gd name="connsiteX4" fmla="*/ 1939863 w 2084363"/>
              <a:gd name="connsiteY4" fmla="*/ 6901315 h 6901315"/>
              <a:gd name="connsiteX5" fmla="*/ 10892 w 2084363"/>
              <a:gd name="connsiteY5" fmla="*/ 6900952 h 6901315"/>
              <a:gd name="connsiteX6" fmla="*/ 0 w 2084363"/>
              <a:gd name="connsiteY6" fmla="*/ 1306 h 6901315"/>
              <a:gd name="connsiteX0" fmla="*/ 0 w 1985198"/>
              <a:gd name="connsiteY0" fmla="*/ 1306 h 6901315"/>
              <a:gd name="connsiteX1" fmla="*/ 1490191 w 1985198"/>
              <a:gd name="connsiteY1" fmla="*/ 278805 h 6901315"/>
              <a:gd name="connsiteX2" fmla="*/ 1567380 w 1985198"/>
              <a:gd name="connsiteY2" fmla="*/ 2416105 h 6901315"/>
              <a:gd name="connsiteX3" fmla="*/ 944272 w 1985198"/>
              <a:gd name="connsiteY3" fmla="*/ 5701637 h 6901315"/>
              <a:gd name="connsiteX4" fmla="*/ 1939863 w 1985198"/>
              <a:gd name="connsiteY4" fmla="*/ 6901315 h 6901315"/>
              <a:gd name="connsiteX5" fmla="*/ 10892 w 1985198"/>
              <a:gd name="connsiteY5" fmla="*/ 6900952 h 6901315"/>
              <a:gd name="connsiteX6" fmla="*/ 0 w 1985198"/>
              <a:gd name="connsiteY6" fmla="*/ 1306 h 6901315"/>
              <a:gd name="connsiteX0" fmla="*/ 0 w 1985198"/>
              <a:gd name="connsiteY0" fmla="*/ 1035 h 6901044"/>
              <a:gd name="connsiteX1" fmla="*/ 1490191 w 1985198"/>
              <a:gd name="connsiteY1" fmla="*/ 278534 h 6901044"/>
              <a:gd name="connsiteX2" fmla="*/ 1567380 w 1985198"/>
              <a:gd name="connsiteY2" fmla="*/ 2415834 h 6901044"/>
              <a:gd name="connsiteX3" fmla="*/ 944272 w 1985198"/>
              <a:gd name="connsiteY3" fmla="*/ 5701366 h 6901044"/>
              <a:gd name="connsiteX4" fmla="*/ 1939863 w 1985198"/>
              <a:gd name="connsiteY4" fmla="*/ 6901044 h 6901044"/>
              <a:gd name="connsiteX5" fmla="*/ 10892 w 1985198"/>
              <a:gd name="connsiteY5" fmla="*/ 6900681 h 6901044"/>
              <a:gd name="connsiteX6" fmla="*/ 0 w 1985198"/>
              <a:gd name="connsiteY6" fmla="*/ 1035 h 6901044"/>
              <a:gd name="connsiteX0" fmla="*/ 0 w 1985198"/>
              <a:gd name="connsiteY0" fmla="*/ 1056 h 6901065"/>
              <a:gd name="connsiteX1" fmla="*/ 1490191 w 1985198"/>
              <a:gd name="connsiteY1" fmla="*/ 278555 h 6901065"/>
              <a:gd name="connsiteX2" fmla="*/ 1567380 w 1985198"/>
              <a:gd name="connsiteY2" fmla="*/ 2415855 h 6901065"/>
              <a:gd name="connsiteX3" fmla="*/ 944272 w 1985198"/>
              <a:gd name="connsiteY3" fmla="*/ 5701387 h 6901065"/>
              <a:gd name="connsiteX4" fmla="*/ 1939863 w 1985198"/>
              <a:gd name="connsiteY4" fmla="*/ 6901065 h 6901065"/>
              <a:gd name="connsiteX5" fmla="*/ 10892 w 1985198"/>
              <a:gd name="connsiteY5" fmla="*/ 6900702 h 6901065"/>
              <a:gd name="connsiteX6" fmla="*/ 0 w 1985198"/>
              <a:gd name="connsiteY6" fmla="*/ 1056 h 6901065"/>
              <a:gd name="connsiteX0" fmla="*/ 0 w 1985198"/>
              <a:gd name="connsiteY0" fmla="*/ 1252 h 6901261"/>
              <a:gd name="connsiteX1" fmla="*/ 1490191 w 1985198"/>
              <a:gd name="connsiteY1" fmla="*/ 278751 h 6901261"/>
              <a:gd name="connsiteX2" fmla="*/ 1567380 w 1985198"/>
              <a:gd name="connsiteY2" fmla="*/ 2416051 h 6901261"/>
              <a:gd name="connsiteX3" fmla="*/ 944272 w 1985198"/>
              <a:gd name="connsiteY3" fmla="*/ 5701583 h 6901261"/>
              <a:gd name="connsiteX4" fmla="*/ 1939863 w 1985198"/>
              <a:gd name="connsiteY4" fmla="*/ 6901261 h 6901261"/>
              <a:gd name="connsiteX5" fmla="*/ 10892 w 1985198"/>
              <a:gd name="connsiteY5" fmla="*/ 6900898 h 6901261"/>
              <a:gd name="connsiteX6" fmla="*/ 0 w 1985198"/>
              <a:gd name="connsiteY6" fmla="*/ 1252 h 6901261"/>
              <a:gd name="connsiteX0" fmla="*/ 0 w 1985198"/>
              <a:gd name="connsiteY0" fmla="*/ 1429 h 6901438"/>
              <a:gd name="connsiteX1" fmla="*/ 1490191 w 1985198"/>
              <a:gd name="connsiteY1" fmla="*/ 278928 h 6901438"/>
              <a:gd name="connsiteX2" fmla="*/ 1567380 w 1985198"/>
              <a:gd name="connsiteY2" fmla="*/ 2416228 h 6901438"/>
              <a:gd name="connsiteX3" fmla="*/ 944272 w 1985198"/>
              <a:gd name="connsiteY3" fmla="*/ 5701760 h 6901438"/>
              <a:gd name="connsiteX4" fmla="*/ 1939863 w 1985198"/>
              <a:gd name="connsiteY4" fmla="*/ 6901438 h 6901438"/>
              <a:gd name="connsiteX5" fmla="*/ 10892 w 1985198"/>
              <a:gd name="connsiteY5" fmla="*/ 6901075 h 6901438"/>
              <a:gd name="connsiteX6" fmla="*/ 0 w 1985198"/>
              <a:gd name="connsiteY6" fmla="*/ 1429 h 6901438"/>
              <a:gd name="connsiteX0" fmla="*/ 0 w 1985198"/>
              <a:gd name="connsiteY0" fmla="*/ 1506 h 6901515"/>
              <a:gd name="connsiteX1" fmla="*/ 1490191 w 1985198"/>
              <a:gd name="connsiteY1" fmla="*/ 279005 h 6901515"/>
              <a:gd name="connsiteX2" fmla="*/ 1567380 w 1985198"/>
              <a:gd name="connsiteY2" fmla="*/ 2416305 h 6901515"/>
              <a:gd name="connsiteX3" fmla="*/ 944272 w 1985198"/>
              <a:gd name="connsiteY3" fmla="*/ 5701837 h 6901515"/>
              <a:gd name="connsiteX4" fmla="*/ 1939863 w 1985198"/>
              <a:gd name="connsiteY4" fmla="*/ 6901515 h 6901515"/>
              <a:gd name="connsiteX5" fmla="*/ 10892 w 1985198"/>
              <a:gd name="connsiteY5" fmla="*/ 6901152 h 6901515"/>
              <a:gd name="connsiteX6" fmla="*/ 0 w 1985198"/>
              <a:gd name="connsiteY6" fmla="*/ 1506 h 6901515"/>
              <a:gd name="connsiteX0" fmla="*/ 0 w 1985198"/>
              <a:gd name="connsiteY0" fmla="*/ 1792 h 6901801"/>
              <a:gd name="connsiteX1" fmla="*/ 1490191 w 1985198"/>
              <a:gd name="connsiteY1" fmla="*/ 279291 h 6901801"/>
              <a:gd name="connsiteX2" fmla="*/ 1567380 w 1985198"/>
              <a:gd name="connsiteY2" fmla="*/ 2416591 h 6901801"/>
              <a:gd name="connsiteX3" fmla="*/ 944272 w 1985198"/>
              <a:gd name="connsiteY3" fmla="*/ 5702123 h 6901801"/>
              <a:gd name="connsiteX4" fmla="*/ 1939863 w 1985198"/>
              <a:gd name="connsiteY4" fmla="*/ 6901801 h 6901801"/>
              <a:gd name="connsiteX5" fmla="*/ 10892 w 1985198"/>
              <a:gd name="connsiteY5" fmla="*/ 6901438 h 6901801"/>
              <a:gd name="connsiteX6" fmla="*/ 0 w 1985198"/>
              <a:gd name="connsiteY6" fmla="*/ 1792 h 6901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85198" h="6901801">
                <a:moveTo>
                  <a:pt x="0" y="1792"/>
                </a:moveTo>
                <a:cubicBezTo>
                  <a:pt x="627358" y="-2229"/>
                  <a:pt x="1083138" y="-22414"/>
                  <a:pt x="1490191" y="279291"/>
                </a:cubicBezTo>
                <a:cubicBezTo>
                  <a:pt x="2078734" y="715515"/>
                  <a:pt x="1686611" y="2034298"/>
                  <a:pt x="1567380" y="2416591"/>
                </a:cubicBezTo>
                <a:cubicBezTo>
                  <a:pt x="1035450" y="3926123"/>
                  <a:pt x="828840" y="5126788"/>
                  <a:pt x="944272" y="5702123"/>
                </a:cubicBezTo>
                <a:cubicBezTo>
                  <a:pt x="1162759" y="7115303"/>
                  <a:pt x="2214211" y="6862374"/>
                  <a:pt x="1939863" y="6901801"/>
                </a:cubicBezTo>
                <a:lnTo>
                  <a:pt x="10892" y="6901438"/>
                </a:lnTo>
                <a:cubicBezTo>
                  <a:pt x="1576" y="4561268"/>
                  <a:pt x="4009" y="2354771"/>
                  <a:pt x="0" y="179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1"/>
          <p:cNvSpPr/>
          <p:nvPr userDrawn="1"/>
        </p:nvSpPr>
        <p:spPr>
          <a:xfrm rot="5400000" flipV="1">
            <a:off x="5310767" y="-5343140"/>
            <a:ext cx="1545012" cy="12219400"/>
          </a:xfrm>
          <a:custGeom>
            <a:avLst/>
            <a:gdLst>
              <a:gd name="connsiteX0" fmla="*/ 0 w 1544401"/>
              <a:gd name="connsiteY0" fmla="*/ 0 h 6858000"/>
              <a:gd name="connsiteX1" fmla="*/ 1544401 w 1544401"/>
              <a:gd name="connsiteY1" fmla="*/ 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544401"/>
              <a:gd name="connsiteY0" fmla="*/ 0 h 6858000"/>
              <a:gd name="connsiteX1" fmla="*/ 1285093 w 1544401"/>
              <a:gd name="connsiteY1" fmla="*/ 122830 h 6858000"/>
              <a:gd name="connsiteX2" fmla="*/ 1544401 w 1544401"/>
              <a:gd name="connsiteY2" fmla="*/ 6858000 h 6858000"/>
              <a:gd name="connsiteX3" fmla="*/ 0 w 1544401"/>
              <a:gd name="connsiteY3" fmla="*/ 6858000 h 6858000"/>
              <a:gd name="connsiteX4" fmla="*/ 0 w 1544401"/>
              <a:gd name="connsiteY4" fmla="*/ 0 h 6858000"/>
              <a:gd name="connsiteX0" fmla="*/ 0 w 1613966"/>
              <a:gd name="connsiteY0" fmla="*/ 0 h 6858000"/>
              <a:gd name="connsiteX1" fmla="*/ 1285093 w 1613966"/>
              <a:gd name="connsiteY1" fmla="*/ 122830 h 6858000"/>
              <a:gd name="connsiteX2" fmla="*/ 1613966 w 1613966"/>
              <a:gd name="connsiteY2" fmla="*/ 1132764 h 6858000"/>
              <a:gd name="connsiteX3" fmla="*/ 1544401 w 1613966"/>
              <a:gd name="connsiteY3" fmla="*/ 6858000 h 6858000"/>
              <a:gd name="connsiteX4" fmla="*/ 0 w 1613966"/>
              <a:gd name="connsiteY4" fmla="*/ 6858000 h 6858000"/>
              <a:gd name="connsiteX5" fmla="*/ 0 w 1613966"/>
              <a:gd name="connsiteY5" fmla="*/ 0 h 6858000"/>
              <a:gd name="connsiteX0" fmla="*/ 0 w 1650341"/>
              <a:gd name="connsiteY0" fmla="*/ 0 h 6858000"/>
              <a:gd name="connsiteX1" fmla="*/ 1285093 w 1650341"/>
              <a:gd name="connsiteY1" fmla="*/ 122830 h 6858000"/>
              <a:gd name="connsiteX2" fmla="*/ 1613966 w 1650341"/>
              <a:gd name="connsiteY2" fmla="*/ 1132764 h 6858000"/>
              <a:gd name="connsiteX3" fmla="*/ 1544401 w 1650341"/>
              <a:gd name="connsiteY3" fmla="*/ 6858000 h 6858000"/>
              <a:gd name="connsiteX4" fmla="*/ 0 w 1650341"/>
              <a:gd name="connsiteY4" fmla="*/ 6858000 h 6858000"/>
              <a:gd name="connsiteX5" fmla="*/ 0 w 1650341"/>
              <a:gd name="connsiteY5" fmla="*/ 0 h 6858000"/>
              <a:gd name="connsiteX0" fmla="*/ 0 w 1647374"/>
              <a:gd name="connsiteY0" fmla="*/ 0 h 6858000"/>
              <a:gd name="connsiteX1" fmla="*/ 1230502 w 1647374"/>
              <a:gd name="connsiteY1" fmla="*/ 204717 h 6858000"/>
              <a:gd name="connsiteX2" fmla="*/ 1613966 w 1647374"/>
              <a:gd name="connsiteY2" fmla="*/ 1132764 h 6858000"/>
              <a:gd name="connsiteX3" fmla="*/ 1544401 w 1647374"/>
              <a:gd name="connsiteY3" fmla="*/ 6858000 h 6858000"/>
              <a:gd name="connsiteX4" fmla="*/ 0 w 1647374"/>
              <a:gd name="connsiteY4" fmla="*/ 6858000 h 6858000"/>
              <a:gd name="connsiteX5" fmla="*/ 0 w 1647374"/>
              <a:gd name="connsiteY5" fmla="*/ 0 h 6858000"/>
              <a:gd name="connsiteX0" fmla="*/ 0 w 1679380"/>
              <a:gd name="connsiteY0" fmla="*/ 0 h 6858000"/>
              <a:gd name="connsiteX1" fmla="*/ 1230502 w 1679380"/>
              <a:gd name="connsiteY1" fmla="*/ 204717 h 6858000"/>
              <a:gd name="connsiteX2" fmla="*/ 1613966 w 1679380"/>
              <a:gd name="connsiteY2" fmla="*/ 1132764 h 6858000"/>
              <a:gd name="connsiteX3" fmla="*/ 1544401 w 1679380"/>
              <a:gd name="connsiteY3" fmla="*/ 6858000 h 6858000"/>
              <a:gd name="connsiteX4" fmla="*/ 0 w 1679380"/>
              <a:gd name="connsiteY4" fmla="*/ 6858000 h 6858000"/>
              <a:gd name="connsiteX5" fmla="*/ 0 w 1679380"/>
              <a:gd name="connsiteY5" fmla="*/ 0 h 6858000"/>
              <a:gd name="connsiteX0" fmla="*/ 0 w 1684179"/>
              <a:gd name="connsiteY0" fmla="*/ 0 h 6858000"/>
              <a:gd name="connsiteX1" fmla="*/ 1257797 w 1684179"/>
              <a:gd name="connsiteY1" fmla="*/ 150126 h 6858000"/>
              <a:gd name="connsiteX2" fmla="*/ 1613966 w 1684179"/>
              <a:gd name="connsiteY2" fmla="*/ 1132764 h 6858000"/>
              <a:gd name="connsiteX3" fmla="*/ 1544401 w 1684179"/>
              <a:gd name="connsiteY3" fmla="*/ 6858000 h 6858000"/>
              <a:gd name="connsiteX4" fmla="*/ 0 w 1684179"/>
              <a:gd name="connsiteY4" fmla="*/ 6858000 h 6858000"/>
              <a:gd name="connsiteX5" fmla="*/ 0 w 1684179"/>
              <a:gd name="connsiteY5" fmla="*/ 0 h 6858000"/>
              <a:gd name="connsiteX0" fmla="*/ 0 w 1679859"/>
              <a:gd name="connsiteY0" fmla="*/ 0 h 6858000"/>
              <a:gd name="connsiteX1" fmla="*/ 1257797 w 1679859"/>
              <a:gd name="connsiteY1" fmla="*/ 150126 h 6858000"/>
              <a:gd name="connsiteX2" fmla="*/ 1613966 w 1679859"/>
              <a:gd name="connsiteY2" fmla="*/ 1132764 h 6858000"/>
              <a:gd name="connsiteX3" fmla="*/ 1544401 w 1679859"/>
              <a:gd name="connsiteY3" fmla="*/ 6858000 h 6858000"/>
              <a:gd name="connsiteX4" fmla="*/ 0 w 1679859"/>
              <a:gd name="connsiteY4" fmla="*/ 6858000 h 6858000"/>
              <a:gd name="connsiteX5" fmla="*/ 0 w 1679859"/>
              <a:gd name="connsiteY5" fmla="*/ 0 h 6858000"/>
              <a:gd name="connsiteX0" fmla="*/ 0 w 1762085"/>
              <a:gd name="connsiteY0" fmla="*/ 0 h 6858000"/>
              <a:gd name="connsiteX1" fmla="*/ 1257797 w 1762085"/>
              <a:gd name="connsiteY1" fmla="*/ 150126 h 6858000"/>
              <a:gd name="connsiteX2" fmla="*/ 1709501 w 1762085"/>
              <a:gd name="connsiteY2" fmla="*/ 1146412 h 6858000"/>
              <a:gd name="connsiteX3" fmla="*/ 1544401 w 1762085"/>
              <a:gd name="connsiteY3" fmla="*/ 6858000 h 6858000"/>
              <a:gd name="connsiteX4" fmla="*/ 0 w 1762085"/>
              <a:gd name="connsiteY4" fmla="*/ 6858000 h 6858000"/>
              <a:gd name="connsiteX5" fmla="*/ 0 w 1762085"/>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544401 w 1765370"/>
              <a:gd name="connsiteY3" fmla="*/ 6858000 h 6858000"/>
              <a:gd name="connsiteX4" fmla="*/ 0 w 1765370"/>
              <a:gd name="connsiteY4" fmla="*/ 6858000 h 6858000"/>
              <a:gd name="connsiteX5" fmla="*/ 0 w 1765370"/>
              <a:gd name="connsiteY5"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1081701 w 1765370"/>
              <a:gd name="connsiteY3" fmla="*/ 5199797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858000"/>
              <a:gd name="connsiteX1" fmla="*/ 1285092 w 1765370"/>
              <a:gd name="connsiteY1" fmla="*/ 136478 h 6858000"/>
              <a:gd name="connsiteX2" fmla="*/ 1709501 w 1765370"/>
              <a:gd name="connsiteY2" fmla="*/ 1146412 h 6858000"/>
              <a:gd name="connsiteX3" fmla="*/ 658620 w 1765370"/>
              <a:gd name="connsiteY3" fmla="*/ 5295331 h 6858000"/>
              <a:gd name="connsiteX4" fmla="*/ 1544401 w 1765370"/>
              <a:gd name="connsiteY4" fmla="*/ 6858000 h 6858000"/>
              <a:gd name="connsiteX5" fmla="*/ 0 w 1765370"/>
              <a:gd name="connsiteY5" fmla="*/ 6858000 h 6858000"/>
              <a:gd name="connsiteX6" fmla="*/ 0 w 1765370"/>
              <a:gd name="connsiteY6" fmla="*/ 0 h 6858000"/>
              <a:gd name="connsiteX0" fmla="*/ 0 w 1765370"/>
              <a:gd name="connsiteY0" fmla="*/ 0 h 6926239"/>
              <a:gd name="connsiteX1" fmla="*/ 1285092 w 1765370"/>
              <a:gd name="connsiteY1" fmla="*/ 136478 h 6926239"/>
              <a:gd name="connsiteX2" fmla="*/ 1709501 w 1765370"/>
              <a:gd name="connsiteY2" fmla="*/ 1146412 h 6926239"/>
              <a:gd name="connsiteX3" fmla="*/ 658620 w 1765370"/>
              <a:gd name="connsiteY3" fmla="*/ 5295331 h 6926239"/>
              <a:gd name="connsiteX4" fmla="*/ 971195 w 1765370"/>
              <a:gd name="connsiteY4" fmla="*/ 6926239 h 6926239"/>
              <a:gd name="connsiteX5" fmla="*/ 0 w 1765370"/>
              <a:gd name="connsiteY5" fmla="*/ 6858000 h 6926239"/>
              <a:gd name="connsiteX6" fmla="*/ 0 w 1765370"/>
              <a:gd name="connsiteY6" fmla="*/ 0 h 6926239"/>
              <a:gd name="connsiteX0" fmla="*/ 0 w 1765370"/>
              <a:gd name="connsiteY0" fmla="*/ 0 h 6885296"/>
              <a:gd name="connsiteX1" fmla="*/ 1285092 w 1765370"/>
              <a:gd name="connsiteY1" fmla="*/ 136478 h 6885296"/>
              <a:gd name="connsiteX2" fmla="*/ 1709501 w 1765370"/>
              <a:gd name="connsiteY2" fmla="*/ 1146412 h 6885296"/>
              <a:gd name="connsiteX3" fmla="*/ 658620 w 1765370"/>
              <a:gd name="connsiteY3" fmla="*/ 5295331 h 6885296"/>
              <a:gd name="connsiteX4" fmla="*/ 1175911 w 1765370"/>
              <a:gd name="connsiteY4" fmla="*/ 6885296 h 6885296"/>
              <a:gd name="connsiteX5" fmla="*/ 0 w 1765370"/>
              <a:gd name="connsiteY5" fmla="*/ 6858000 h 6885296"/>
              <a:gd name="connsiteX6" fmla="*/ 0 w 1765370"/>
              <a:gd name="connsiteY6" fmla="*/ 0 h 6885296"/>
              <a:gd name="connsiteX0" fmla="*/ 109182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109182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285093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767802 w 1874552"/>
              <a:gd name="connsiteY3" fmla="*/ 5295331 h 6912591"/>
              <a:gd name="connsiteX4" fmla="*/ 1380627 w 1874552"/>
              <a:gd name="connsiteY4" fmla="*/ 6885296 h 6912591"/>
              <a:gd name="connsiteX5" fmla="*/ 0 w 1874552"/>
              <a:gd name="connsiteY5" fmla="*/ 6912591 h 6912591"/>
              <a:gd name="connsiteX6" fmla="*/ 0 w 1874552"/>
              <a:gd name="connsiteY6"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67802 w 1874552"/>
              <a:gd name="connsiteY4" fmla="*/ 5295331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1380627 w 1874552"/>
              <a:gd name="connsiteY5" fmla="*/ 6885296 h 6912591"/>
              <a:gd name="connsiteX6" fmla="*/ 0 w 1874552"/>
              <a:gd name="connsiteY6" fmla="*/ 6912591 h 6912591"/>
              <a:gd name="connsiteX7" fmla="*/ 0 w 1874552"/>
              <a:gd name="connsiteY7"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22393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876984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945223 w 1874552"/>
              <a:gd name="connsiteY4" fmla="*/ 5322626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327361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74552"/>
              <a:gd name="connsiteY0" fmla="*/ 0 h 6912591"/>
              <a:gd name="connsiteX1" fmla="*/ 1394274 w 1874552"/>
              <a:gd name="connsiteY1" fmla="*/ 136478 h 6912591"/>
              <a:gd name="connsiteX2" fmla="*/ 1818683 w 1874552"/>
              <a:gd name="connsiteY2" fmla="*/ 1146412 h 6912591"/>
              <a:gd name="connsiteX3" fmla="*/ 1218179 w 1874552"/>
              <a:gd name="connsiteY3" fmla="*/ 3684896 h 6912591"/>
              <a:gd name="connsiteX4" fmla="*/ 781450 w 1874552"/>
              <a:gd name="connsiteY4" fmla="*/ 5377217 h 6912591"/>
              <a:gd name="connsiteX5" fmla="*/ 904279 w 1874552"/>
              <a:gd name="connsiteY5" fmla="*/ 6550925 h 6912591"/>
              <a:gd name="connsiteX6" fmla="*/ 1380627 w 1874552"/>
              <a:gd name="connsiteY6" fmla="*/ 6885296 h 6912591"/>
              <a:gd name="connsiteX7" fmla="*/ 0 w 1874552"/>
              <a:gd name="connsiteY7" fmla="*/ 6912591 h 6912591"/>
              <a:gd name="connsiteX8" fmla="*/ 0 w 1874552"/>
              <a:gd name="connsiteY8"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218179 w 1854094"/>
              <a:gd name="connsiteY4" fmla="*/ 3684896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781450 w 1854094"/>
              <a:gd name="connsiteY5" fmla="*/ 5377217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94274 w 1854094"/>
              <a:gd name="connsiteY1" fmla="*/ 136478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54094"/>
              <a:gd name="connsiteY0" fmla="*/ 0 h 6912591"/>
              <a:gd name="connsiteX1" fmla="*/ 1366978 w 1854094"/>
              <a:gd name="connsiteY1" fmla="*/ 177422 h 6912591"/>
              <a:gd name="connsiteX2" fmla="*/ 1723146 w 1854094"/>
              <a:gd name="connsiteY2" fmla="*/ 696036 h 6912591"/>
              <a:gd name="connsiteX3" fmla="*/ 1818683 w 1854094"/>
              <a:gd name="connsiteY3" fmla="*/ 1146412 h 6912591"/>
              <a:gd name="connsiteX4" fmla="*/ 1341009 w 1854094"/>
              <a:gd name="connsiteY4" fmla="*/ 3671248 h 6912591"/>
              <a:gd name="connsiteX5" fmla="*/ 904280 w 1854094"/>
              <a:gd name="connsiteY5" fmla="*/ 5390865 h 6912591"/>
              <a:gd name="connsiteX6" fmla="*/ 904279 w 1854094"/>
              <a:gd name="connsiteY6" fmla="*/ 6550925 h 6912591"/>
              <a:gd name="connsiteX7" fmla="*/ 1380627 w 1854094"/>
              <a:gd name="connsiteY7" fmla="*/ 6885296 h 6912591"/>
              <a:gd name="connsiteX8" fmla="*/ 0 w 1854094"/>
              <a:gd name="connsiteY8" fmla="*/ 6912591 h 6912591"/>
              <a:gd name="connsiteX9" fmla="*/ 0 w 1854094"/>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33035"/>
              <a:gd name="connsiteY0" fmla="*/ 0 h 6912591"/>
              <a:gd name="connsiteX1" fmla="*/ 1366978 w 1833035"/>
              <a:gd name="connsiteY1" fmla="*/ 177422 h 6912591"/>
              <a:gd name="connsiteX2" fmla="*/ 1723146 w 1833035"/>
              <a:gd name="connsiteY2" fmla="*/ 696036 h 6912591"/>
              <a:gd name="connsiteX3" fmla="*/ 1818683 w 1833035"/>
              <a:gd name="connsiteY3" fmla="*/ 1146412 h 6912591"/>
              <a:gd name="connsiteX4" fmla="*/ 1341009 w 1833035"/>
              <a:gd name="connsiteY4" fmla="*/ 3671248 h 6912591"/>
              <a:gd name="connsiteX5" fmla="*/ 904280 w 1833035"/>
              <a:gd name="connsiteY5" fmla="*/ 5390865 h 6912591"/>
              <a:gd name="connsiteX6" fmla="*/ 904279 w 1833035"/>
              <a:gd name="connsiteY6" fmla="*/ 6550925 h 6912591"/>
              <a:gd name="connsiteX7" fmla="*/ 1380627 w 1833035"/>
              <a:gd name="connsiteY7" fmla="*/ 6885296 h 6912591"/>
              <a:gd name="connsiteX8" fmla="*/ 0 w 1833035"/>
              <a:gd name="connsiteY8" fmla="*/ 6912591 h 6912591"/>
              <a:gd name="connsiteX9" fmla="*/ 0 w 1833035"/>
              <a:gd name="connsiteY9" fmla="*/ 0 h 6912591"/>
              <a:gd name="connsiteX0" fmla="*/ 0 w 1840592"/>
              <a:gd name="connsiteY0" fmla="*/ 0 h 6912591"/>
              <a:gd name="connsiteX1" fmla="*/ 1366978 w 1840592"/>
              <a:gd name="connsiteY1" fmla="*/ 177422 h 6912591"/>
              <a:gd name="connsiteX2" fmla="*/ 1723146 w 1840592"/>
              <a:gd name="connsiteY2" fmla="*/ 696036 h 6912591"/>
              <a:gd name="connsiteX3" fmla="*/ 1818683 w 1840592"/>
              <a:gd name="connsiteY3" fmla="*/ 1146412 h 6912591"/>
              <a:gd name="connsiteX4" fmla="*/ 1341009 w 1840592"/>
              <a:gd name="connsiteY4" fmla="*/ 3671248 h 6912591"/>
              <a:gd name="connsiteX5" fmla="*/ 904280 w 1840592"/>
              <a:gd name="connsiteY5" fmla="*/ 5390865 h 6912591"/>
              <a:gd name="connsiteX6" fmla="*/ 904279 w 1840592"/>
              <a:gd name="connsiteY6" fmla="*/ 6550925 h 6912591"/>
              <a:gd name="connsiteX7" fmla="*/ 1380627 w 1840592"/>
              <a:gd name="connsiteY7" fmla="*/ 6885296 h 6912591"/>
              <a:gd name="connsiteX8" fmla="*/ 0 w 1840592"/>
              <a:gd name="connsiteY8" fmla="*/ 6912591 h 6912591"/>
              <a:gd name="connsiteX9" fmla="*/ 0 w 1840592"/>
              <a:gd name="connsiteY9" fmla="*/ 0 h 6912591"/>
              <a:gd name="connsiteX0" fmla="*/ 0 w 1843375"/>
              <a:gd name="connsiteY0" fmla="*/ 0 h 6912591"/>
              <a:gd name="connsiteX1" fmla="*/ 1366978 w 1843375"/>
              <a:gd name="connsiteY1" fmla="*/ 177422 h 6912591"/>
              <a:gd name="connsiteX2" fmla="*/ 1723146 w 1843375"/>
              <a:gd name="connsiteY2" fmla="*/ 696036 h 6912591"/>
              <a:gd name="connsiteX3" fmla="*/ 1818683 w 1843375"/>
              <a:gd name="connsiteY3" fmla="*/ 1146412 h 6912591"/>
              <a:gd name="connsiteX4" fmla="*/ 1341009 w 1843375"/>
              <a:gd name="connsiteY4" fmla="*/ 3671248 h 6912591"/>
              <a:gd name="connsiteX5" fmla="*/ 904280 w 1843375"/>
              <a:gd name="connsiteY5" fmla="*/ 5390865 h 6912591"/>
              <a:gd name="connsiteX6" fmla="*/ 904279 w 1843375"/>
              <a:gd name="connsiteY6" fmla="*/ 6550925 h 6912591"/>
              <a:gd name="connsiteX7" fmla="*/ 1380627 w 1843375"/>
              <a:gd name="connsiteY7" fmla="*/ 6885296 h 6912591"/>
              <a:gd name="connsiteX8" fmla="*/ 0 w 1843375"/>
              <a:gd name="connsiteY8" fmla="*/ 6912591 h 6912591"/>
              <a:gd name="connsiteX9" fmla="*/ 0 w 1843375"/>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902309"/>
              <a:gd name="connsiteY0" fmla="*/ 0 h 6912591"/>
              <a:gd name="connsiteX1" fmla="*/ 1366978 w 1902309"/>
              <a:gd name="connsiteY1" fmla="*/ 177422 h 6912591"/>
              <a:gd name="connsiteX2" fmla="*/ 1850146 w 1902309"/>
              <a:gd name="connsiteY2" fmla="*/ 645236 h 6912591"/>
              <a:gd name="connsiteX3" fmla="*/ 1818683 w 1902309"/>
              <a:gd name="connsiteY3" fmla="*/ 1146412 h 6912591"/>
              <a:gd name="connsiteX4" fmla="*/ 1341009 w 1902309"/>
              <a:gd name="connsiteY4" fmla="*/ 3671248 h 6912591"/>
              <a:gd name="connsiteX5" fmla="*/ 904280 w 1902309"/>
              <a:gd name="connsiteY5" fmla="*/ 5390865 h 6912591"/>
              <a:gd name="connsiteX6" fmla="*/ 904279 w 1902309"/>
              <a:gd name="connsiteY6" fmla="*/ 6550925 h 6912591"/>
              <a:gd name="connsiteX7" fmla="*/ 1380627 w 1902309"/>
              <a:gd name="connsiteY7" fmla="*/ 6885296 h 6912591"/>
              <a:gd name="connsiteX8" fmla="*/ 0 w 1902309"/>
              <a:gd name="connsiteY8" fmla="*/ 6912591 h 6912591"/>
              <a:gd name="connsiteX9" fmla="*/ 0 w 1902309"/>
              <a:gd name="connsiteY9" fmla="*/ 0 h 6912591"/>
              <a:gd name="connsiteX0" fmla="*/ 0 w 1859982"/>
              <a:gd name="connsiteY0" fmla="*/ 0 h 6912591"/>
              <a:gd name="connsiteX1" fmla="*/ 1366978 w 1859982"/>
              <a:gd name="connsiteY1" fmla="*/ 177422 h 6912591"/>
              <a:gd name="connsiteX2" fmla="*/ 1773946 w 1859982"/>
              <a:gd name="connsiteY2" fmla="*/ 784936 h 6912591"/>
              <a:gd name="connsiteX3" fmla="*/ 1818683 w 1859982"/>
              <a:gd name="connsiteY3" fmla="*/ 1146412 h 6912591"/>
              <a:gd name="connsiteX4" fmla="*/ 1341009 w 1859982"/>
              <a:gd name="connsiteY4" fmla="*/ 3671248 h 6912591"/>
              <a:gd name="connsiteX5" fmla="*/ 904280 w 1859982"/>
              <a:gd name="connsiteY5" fmla="*/ 5390865 h 6912591"/>
              <a:gd name="connsiteX6" fmla="*/ 904279 w 1859982"/>
              <a:gd name="connsiteY6" fmla="*/ 6550925 h 6912591"/>
              <a:gd name="connsiteX7" fmla="*/ 1380627 w 1859982"/>
              <a:gd name="connsiteY7" fmla="*/ 6885296 h 6912591"/>
              <a:gd name="connsiteX8" fmla="*/ 0 w 1859982"/>
              <a:gd name="connsiteY8" fmla="*/ 6912591 h 6912591"/>
              <a:gd name="connsiteX9" fmla="*/ 0 w 1859982"/>
              <a:gd name="connsiteY9" fmla="*/ 0 h 6912591"/>
              <a:gd name="connsiteX0" fmla="*/ 0 w 1774043"/>
              <a:gd name="connsiteY0" fmla="*/ 0 h 6912591"/>
              <a:gd name="connsiteX1" fmla="*/ 1366978 w 1774043"/>
              <a:gd name="connsiteY1" fmla="*/ 177422 h 6912591"/>
              <a:gd name="connsiteX2" fmla="*/ 1773946 w 1774043"/>
              <a:gd name="connsiteY2" fmla="*/ 784936 h 6912591"/>
              <a:gd name="connsiteX3" fmla="*/ 1341009 w 1774043"/>
              <a:gd name="connsiteY3" fmla="*/ 3671248 h 6912591"/>
              <a:gd name="connsiteX4" fmla="*/ 904280 w 1774043"/>
              <a:gd name="connsiteY4" fmla="*/ 5390865 h 6912591"/>
              <a:gd name="connsiteX5" fmla="*/ 904279 w 1774043"/>
              <a:gd name="connsiteY5" fmla="*/ 6550925 h 6912591"/>
              <a:gd name="connsiteX6" fmla="*/ 1380627 w 1774043"/>
              <a:gd name="connsiteY6" fmla="*/ 6885296 h 6912591"/>
              <a:gd name="connsiteX7" fmla="*/ 0 w 1774043"/>
              <a:gd name="connsiteY7" fmla="*/ 6912591 h 6912591"/>
              <a:gd name="connsiteX8" fmla="*/ 0 w 1774043"/>
              <a:gd name="connsiteY8" fmla="*/ 0 h 6912591"/>
              <a:gd name="connsiteX0" fmla="*/ 0 w 1774376"/>
              <a:gd name="connsiteY0" fmla="*/ 0 h 6912591"/>
              <a:gd name="connsiteX1" fmla="*/ 1392378 w 1774376"/>
              <a:gd name="connsiteY1" fmla="*/ 145672 h 6912591"/>
              <a:gd name="connsiteX2" fmla="*/ 1773946 w 1774376"/>
              <a:gd name="connsiteY2" fmla="*/ 784936 h 6912591"/>
              <a:gd name="connsiteX3" fmla="*/ 1341009 w 1774376"/>
              <a:gd name="connsiteY3" fmla="*/ 3671248 h 6912591"/>
              <a:gd name="connsiteX4" fmla="*/ 904280 w 1774376"/>
              <a:gd name="connsiteY4" fmla="*/ 5390865 h 6912591"/>
              <a:gd name="connsiteX5" fmla="*/ 904279 w 1774376"/>
              <a:gd name="connsiteY5" fmla="*/ 6550925 h 6912591"/>
              <a:gd name="connsiteX6" fmla="*/ 1380627 w 1774376"/>
              <a:gd name="connsiteY6" fmla="*/ 6885296 h 6912591"/>
              <a:gd name="connsiteX7" fmla="*/ 0 w 1774376"/>
              <a:gd name="connsiteY7" fmla="*/ 6912591 h 6912591"/>
              <a:gd name="connsiteX8" fmla="*/ 0 w 1774376"/>
              <a:gd name="connsiteY8" fmla="*/ 0 h 6912591"/>
              <a:gd name="connsiteX0" fmla="*/ 0 w 1496529"/>
              <a:gd name="connsiteY0" fmla="*/ 0 h 6912591"/>
              <a:gd name="connsiteX1" fmla="*/ 1392378 w 1496529"/>
              <a:gd name="connsiteY1" fmla="*/ 145672 h 6912591"/>
              <a:gd name="connsiteX2" fmla="*/ 1341009 w 1496529"/>
              <a:gd name="connsiteY2" fmla="*/ 3671248 h 6912591"/>
              <a:gd name="connsiteX3" fmla="*/ 904280 w 1496529"/>
              <a:gd name="connsiteY3" fmla="*/ 5390865 h 6912591"/>
              <a:gd name="connsiteX4" fmla="*/ 904279 w 1496529"/>
              <a:gd name="connsiteY4" fmla="*/ 6550925 h 6912591"/>
              <a:gd name="connsiteX5" fmla="*/ 1380627 w 1496529"/>
              <a:gd name="connsiteY5" fmla="*/ 6885296 h 6912591"/>
              <a:gd name="connsiteX6" fmla="*/ 0 w 1496529"/>
              <a:gd name="connsiteY6" fmla="*/ 6912591 h 6912591"/>
              <a:gd name="connsiteX7" fmla="*/ 0 w 1496529"/>
              <a:gd name="connsiteY7" fmla="*/ 0 h 6912591"/>
              <a:gd name="connsiteX0" fmla="*/ 0 w 1496529"/>
              <a:gd name="connsiteY0" fmla="*/ 0 h 6893541"/>
              <a:gd name="connsiteX1" fmla="*/ 1392378 w 1496529"/>
              <a:gd name="connsiteY1" fmla="*/ 126622 h 6893541"/>
              <a:gd name="connsiteX2" fmla="*/ 1341009 w 1496529"/>
              <a:gd name="connsiteY2" fmla="*/ 3652198 h 6893541"/>
              <a:gd name="connsiteX3" fmla="*/ 904280 w 1496529"/>
              <a:gd name="connsiteY3" fmla="*/ 5371815 h 6893541"/>
              <a:gd name="connsiteX4" fmla="*/ 904279 w 1496529"/>
              <a:gd name="connsiteY4" fmla="*/ 6531875 h 6893541"/>
              <a:gd name="connsiteX5" fmla="*/ 1380627 w 1496529"/>
              <a:gd name="connsiteY5" fmla="*/ 6866246 h 6893541"/>
              <a:gd name="connsiteX6" fmla="*/ 0 w 1496529"/>
              <a:gd name="connsiteY6" fmla="*/ 6893541 h 6893541"/>
              <a:gd name="connsiteX7" fmla="*/ 0 w 1496529"/>
              <a:gd name="connsiteY7" fmla="*/ 0 h 6893541"/>
              <a:gd name="connsiteX0" fmla="*/ 0 w 1496529"/>
              <a:gd name="connsiteY0" fmla="*/ 5172 h 6898713"/>
              <a:gd name="connsiteX1" fmla="*/ 1392378 w 1496529"/>
              <a:gd name="connsiteY1" fmla="*/ 131794 h 6898713"/>
              <a:gd name="connsiteX2" fmla="*/ 1341009 w 1496529"/>
              <a:gd name="connsiteY2" fmla="*/ 3657370 h 6898713"/>
              <a:gd name="connsiteX3" fmla="*/ 904280 w 1496529"/>
              <a:gd name="connsiteY3" fmla="*/ 5376987 h 6898713"/>
              <a:gd name="connsiteX4" fmla="*/ 904279 w 1496529"/>
              <a:gd name="connsiteY4" fmla="*/ 6537047 h 6898713"/>
              <a:gd name="connsiteX5" fmla="*/ 1380627 w 1496529"/>
              <a:gd name="connsiteY5" fmla="*/ 6871418 h 6898713"/>
              <a:gd name="connsiteX6" fmla="*/ 0 w 1496529"/>
              <a:gd name="connsiteY6" fmla="*/ 6898713 h 6898713"/>
              <a:gd name="connsiteX7" fmla="*/ 0 w 1496529"/>
              <a:gd name="connsiteY7" fmla="*/ 5172 h 6898713"/>
              <a:gd name="connsiteX0" fmla="*/ 0 w 1812621"/>
              <a:gd name="connsiteY0" fmla="*/ 5172 h 6898713"/>
              <a:gd name="connsiteX1" fmla="*/ 1392378 w 1812621"/>
              <a:gd name="connsiteY1" fmla="*/ 131794 h 6898713"/>
              <a:gd name="connsiteX2" fmla="*/ 1812331 w 1812621"/>
              <a:gd name="connsiteY2" fmla="*/ 1224372 h 6898713"/>
              <a:gd name="connsiteX3" fmla="*/ 1341009 w 1812621"/>
              <a:gd name="connsiteY3" fmla="*/ 3657370 h 6898713"/>
              <a:gd name="connsiteX4" fmla="*/ 904280 w 1812621"/>
              <a:gd name="connsiteY4" fmla="*/ 5376987 h 6898713"/>
              <a:gd name="connsiteX5" fmla="*/ 904279 w 1812621"/>
              <a:gd name="connsiteY5" fmla="*/ 6537047 h 6898713"/>
              <a:gd name="connsiteX6" fmla="*/ 1380627 w 1812621"/>
              <a:gd name="connsiteY6" fmla="*/ 6871418 h 6898713"/>
              <a:gd name="connsiteX7" fmla="*/ 0 w 1812621"/>
              <a:gd name="connsiteY7" fmla="*/ 6898713 h 6898713"/>
              <a:gd name="connsiteX8" fmla="*/ 0 w 1812621"/>
              <a:gd name="connsiteY8" fmla="*/ 5172 h 6898713"/>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5412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80 w 1812653"/>
              <a:gd name="connsiteY4" fmla="*/ 53737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10630 w 1812653"/>
              <a:gd name="connsiteY4" fmla="*/ 5348338 h 6895464"/>
              <a:gd name="connsiteX5" fmla="*/ 904279 w 1812653"/>
              <a:gd name="connsiteY5" fmla="*/ 6533798 h 6895464"/>
              <a:gd name="connsiteX6" fmla="*/ 1380627 w 1812653"/>
              <a:gd name="connsiteY6" fmla="*/ 6868169 h 6895464"/>
              <a:gd name="connsiteX7" fmla="*/ 0 w 1812653"/>
              <a:gd name="connsiteY7" fmla="*/ 6895464 h 6895464"/>
              <a:gd name="connsiteX8" fmla="*/ 0 w 1812653"/>
              <a:gd name="connsiteY8"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341009 w 1812653"/>
              <a:gd name="connsiteY3" fmla="*/ 3698571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1163588 w 1812653"/>
              <a:gd name="connsiteY3" fmla="*/ 3753162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658621 w 1812653"/>
              <a:gd name="connsiteY3" fmla="*/ 4476494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904279 w 1812653"/>
              <a:gd name="connsiteY4" fmla="*/ 6533798 h 6895464"/>
              <a:gd name="connsiteX5" fmla="*/ 1380627 w 1812653"/>
              <a:gd name="connsiteY5" fmla="*/ 6868169 h 6895464"/>
              <a:gd name="connsiteX6" fmla="*/ 0 w 1812653"/>
              <a:gd name="connsiteY6" fmla="*/ 6895464 h 6895464"/>
              <a:gd name="connsiteX7" fmla="*/ 0 w 1812653"/>
              <a:gd name="connsiteY7"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344723 w 1812653"/>
              <a:gd name="connsiteY3" fmla="*/ 4585677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100578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380627 w 1812653"/>
              <a:gd name="connsiteY4" fmla="*/ 6868169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767803 w 1812653"/>
              <a:gd name="connsiteY3" fmla="*/ 6005043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22394 w 1812653"/>
              <a:gd name="connsiteY3" fmla="*/ 6018691 h 6895464"/>
              <a:gd name="connsiteX4" fmla="*/ 1407923 w 1812653"/>
              <a:gd name="connsiteY4" fmla="*/ 6881817 h 6895464"/>
              <a:gd name="connsiteX5" fmla="*/ 0 w 1812653"/>
              <a:gd name="connsiteY5" fmla="*/ 6895464 h 6895464"/>
              <a:gd name="connsiteX6" fmla="*/ 0 w 1812653"/>
              <a:gd name="connsiteY6" fmla="*/ 1923 h 6895464"/>
              <a:gd name="connsiteX0" fmla="*/ 0 w 1812653"/>
              <a:gd name="connsiteY0" fmla="*/ 1923 h 6895464"/>
              <a:gd name="connsiteX1" fmla="*/ 1411428 w 1812653"/>
              <a:gd name="connsiteY1" fmla="*/ 147595 h 6895464"/>
              <a:gd name="connsiteX2" fmla="*/ 1812331 w 1812653"/>
              <a:gd name="connsiteY2" fmla="*/ 1221123 h 6895464"/>
              <a:gd name="connsiteX3" fmla="*/ 849689 w 1812653"/>
              <a:gd name="connsiteY3" fmla="*/ 5950452 h 6895464"/>
              <a:gd name="connsiteX4" fmla="*/ 1407923 w 1812653"/>
              <a:gd name="connsiteY4" fmla="*/ 6881817 h 6895464"/>
              <a:gd name="connsiteX5" fmla="*/ 0 w 1812653"/>
              <a:gd name="connsiteY5" fmla="*/ 6895464 h 6895464"/>
              <a:gd name="connsiteX6" fmla="*/ 0 w 1812653"/>
              <a:gd name="connsiteY6" fmla="*/ 1923 h 6895464"/>
              <a:gd name="connsiteX0" fmla="*/ 0 w 1826278"/>
              <a:gd name="connsiteY0" fmla="*/ 1923 h 6895464"/>
              <a:gd name="connsiteX1" fmla="*/ 1411428 w 1826278"/>
              <a:gd name="connsiteY1" fmla="*/ 147595 h 6895464"/>
              <a:gd name="connsiteX2" fmla="*/ 1825979 w 1826278"/>
              <a:gd name="connsiteY2" fmla="*/ 1439487 h 6895464"/>
              <a:gd name="connsiteX3" fmla="*/ 849689 w 1826278"/>
              <a:gd name="connsiteY3" fmla="*/ 5950452 h 6895464"/>
              <a:gd name="connsiteX4" fmla="*/ 1407923 w 1826278"/>
              <a:gd name="connsiteY4" fmla="*/ 6881817 h 6895464"/>
              <a:gd name="connsiteX5" fmla="*/ 0 w 1826278"/>
              <a:gd name="connsiteY5" fmla="*/ 6895464 h 6895464"/>
              <a:gd name="connsiteX6" fmla="*/ 0 w 1826278"/>
              <a:gd name="connsiteY6" fmla="*/ 1923 h 6895464"/>
              <a:gd name="connsiteX0" fmla="*/ 0 w 1840353"/>
              <a:gd name="connsiteY0" fmla="*/ 1923 h 6895464"/>
              <a:gd name="connsiteX1" fmla="*/ 1411428 w 1840353"/>
              <a:gd name="connsiteY1" fmla="*/ 147595 h 6895464"/>
              <a:gd name="connsiteX2" fmla="*/ 1825979 w 1840353"/>
              <a:gd name="connsiteY2" fmla="*/ 1439487 h 6895464"/>
              <a:gd name="connsiteX3" fmla="*/ 849689 w 1840353"/>
              <a:gd name="connsiteY3" fmla="*/ 5950452 h 6895464"/>
              <a:gd name="connsiteX4" fmla="*/ 1407923 w 1840353"/>
              <a:gd name="connsiteY4" fmla="*/ 6881817 h 6895464"/>
              <a:gd name="connsiteX5" fmla="*/ 0 w 1840353"/>
              <a:gd name="connsiteY5" fmla="*/ 6895464 h 6895464"/>
              <a:gd name="connsiteX6" fmla="*/ 0 w 1840353"/>
              <a:gd name="connsiteY6" fmla="*/ 1923 h 6895464"/>
              <a:gd name="connsiteX0" fmla="*/ 0 w 1827747"/>
              <a:gd name="connsiteY0" fmla="*/ 1923 h 6895464"/>
              <a:gd name="connsiteX1" fmla="*/ 1411428 w 1827747"/>
              <a:gd name="connsiteY1" fmla="*/ 147595 h 6895464"/>
              <a:gd name="connsiteX2" fmla="*/ 1825979 w 1827747"/>
              <a:gd name="connsiteY2" fmla="*/ 1439487 h 6895464"/>
              <a:gd name="connsiteX3" fmla="*/ 849689 w 1827747"/>
              <a:gd name="connsiteY3" fmla="*/ 5950452 h 6895464"/>
              <a:gd name="connsiteX4" fmla="*/ 1407923 w 1827747"/>
              <a:gd name="connsiteY4" fmla="*/ 6881817 h 6895464"/>
              <a:gd name="connsiteX5" fmla="*/ 0 w 1827747"/>
              <a:gd name="connsiteY5" fmla="*/ 6895464 h 6895464"/>
              <a:gd name="connsiteX6" fmla="*/ 0 w 1827747"/>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849689 w 1830603"/>
              <a:gd name="connsiteY3" fmla="*/ 595045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30603"/>
              <a:gd name="connsiteY0" fmla="*/ 1923 h 6895464"/>
              <a:gd name="connsiteX1" fmla="*/ 1411428 w 1830603"/>
              <a:gd name="connsiteY1" fmla="*/ 147595 h 6895464"/>
              <a:gd name="connsiteX2" fmla="*/ 1825979 w 1830603"/>
              <a:gd name="connsiteY2" fmla="*/ 1439487 h 6895464"/>
              <a:gd name="connsiteX3" fmla="*/ 593015 w 1830603"/>
              <a:gd name="connsiteY3" fmla="*/ 6068402 h 6895464"/>
              <a:gd name="connsiteX4" fmla="*/ 1407923 w 1830603"/>
              <a:gd name="connsiteY4" fmla="*/ 6881817 h 6895464"/>
              <a:gd name="connsiteX5" fmla="*/ 0 w 1830603"/>
              <a:gd name="connsiteY5" fmla="*/ 6895464 h 6895464"/>
              <a:gd name="connsiteX6" fmla="*/ 0 w 1830603"/>
              <a:gd name="connsiteY6" fmla="*/ 1923 h 6895464"/>
              <a:gd name="connsiteX0" fmla="*/ 0 w 1873160"/>
              <a:gd name="connsiteY0" fmla="*/ 1923 h 6895464"/>
              <a:gd name="connsiteX1" fmla="*/ 1411428 w 1873160"/>
              <a:gd name="connsiteY1" fmla="*/ 147595 h 6895464"/>
              <a:gd name="connsiteX2" fmla="*/ 1825979 w 1873160"/>
              <a:gd name="connsiteY2" fmla="*/ 1439487 h 6895464"/>
              <a:gd name="connsiteX3" fmla="*/ 593015 w 1873160"/>
              <a:gd name="connsiteY3" fmla="*/ 6068402 h 6895464"/>
              <a:gd name="connsiteX4" fmla="*/ 1407923 w 1873160"/>
              <a:gd name="connsiteY4" fmla="*/ 6881817 h 6895464"/>
              <a:gd name="connsiteX5" fmla="*/ 0 w 1873160"/>
              <a:gd name="connsiteY5" fmla="*/ 6895464 h 6895464"/>
              <a:gd name="connsiteX6" fmla="*/ 0 w 1873160"/>
              <a:gd name="connsiteY6" fmla="*/ 1923 h 6895464"/>
              <a:gd name="connsiteX0" fmla="*/ 0 w 1868395"/>
              <a:gd name="connsiteY0" fmla="*/ 463 h 6894004"/>
              <a:gd name="connsiteX1" fmla="*/ 1374336 w 1868395"/>
              <a:gd name="connsiteY1" fmla="*/ 173354 h 6894004"/>
              <a:gd name="connsiteX2" fmla="*/ 1825979 w 1868395"/>
              <a:gd name="connsiteY2" fmla="*/ 1438027 h 6894004"/>
              <a:gd name="connsiteX3" fmla="*/ 593015 w 1868395"/>
              <a:gd name="connsiteY3" fmla="*/ 6066942 h 6894004"/>
              <a:gd name="connsiteX4" fmla="*/ 1407923 w 1868395"/>
              <a:gd name="connsiteY4" fmla="*/ 6880357 h 6894004"/>
              <a:gd name="connsiteX5" fmla="*/ 0 w 1868395"/>
              <a:gd name="connsiteY5" fmla="*/ 6894004 h 6894004"/>
              <a:gd name="connsiteX6" fmla="*/ 0 w 1868395"/>
              <a:gd name="connsiteY6" fmla="*/ 463 h 6894004"/>
              <a:gd name="connsiteX0" fmla="*/ 0 w 1875891"/>
              <a:gd name="connsiteY0" fmla="*/ 7306 h 6900847"/>
              <a:gd name="connsiteX1" fmla="*/ 1429977 w 1875891"/>
              <a:gd name="connsiteY1" fmla="*/ 125759 h 6900847"/>
              <a:gd name="connsiteX2" fmla="*/ 1825979 w 1875891"/>
              <a:gd name="connsiteY2" fmla="*/ 1444870 h 6900847"/>
              <a:gd name="connsiteX3" fmla="*/ 593015 w 1875891"/>
              <a:gd name="connsiteY3" fmla="*/ 6073785 h 6900847"/>
              <a:gd name="connsiteX4" fmla="*/ 1407923 w 1875891"/>
              <a:gd name="connsiteY4" fmla="*/ 6887200 h 6900847"/>
              <a:gd name="connsiteX5" fmla="*/ 0 w 1875891"/>
              <a:gd name="connsiteY5" fmla="*/ 6900847 h 6900847"/>
              <a:gd name="connsiteX6" fmla="*/ 0 w 1875891"/>
              <a:gd name="connsiteY6" fmla="*/ 7306 h 6900847"/>
              <a:gd name="connsiteX0" fmla="*/ 0 w 1893179"/>
              <a:gd name="connsiteY0" fmla="*/ 7306 h 6900847"/>
              <a:gd name="connsiteX1" fmla="*/ 1429977 w 1893179"/>
              <a:gd name="connsiteY1" fmla="*/ 125759 h 6900847"/>
              <a:gd name="connsiteX2" fmla="*/ 1825979 w 1893179"/>
              <a:gd name="connsiteY2" fmla="*/ 1444870 h 6900847"/>
              <a:gd name="connsiteX3" fmla="*/ 593015 w 1893179"/>
              <a:gd name="connsiteY3" fmla="*/ 6073785 h 6900847"/>
              <a:gd name="connsiteX4" fmla="*/ 1407923 w 1893179"/>
              <a:gd name="connsiteY4" fmla="*/ 6887200 h 6900847"/>
              <a:gd name="connsiteX5" fmla="*/ 0 w 1893179"/>
              <a:gd name="connsiteY5" fmla="*/ 6900847 h 6900847"/>
              <a:gd name="connsiteX6" fmla="*/ 0 w 1893179"/>
              <a:gd name="connsiteY6" fmla="*/ 7306 h 6900847"/>
              <a:gd name="connsiteX0" fmla="*/ 0 w 1893179"/>
              <a:gd name="connsiteY0" fmla="*/ 9647 h 6903188"/>
              <a:gd name="connsiteX1" fmla="*/ 1429977 w 1893179"/>
              <a:gd name="connsiteY1" fmla="*/ 128100 h 6903188"/>
              <a:gd name="connsiteX2" fmla="*/ 1825979 w 1893179"/>
              <a:gd name="connsiteY2" fmla="*/ 1447211 h 6903188"/>
              <a:gd name="connsiteX3" fmla="*/ 593015 w 1893179"/>
              <a:gd name="connsiteY3" fmla="*/ 6076126 h 6903188"/>
              <a:gd name="connsiteX4" fmla="*/ 1407923 w 1893179"/>
              <a:gd name="connsiteY4" fmla="*/ 6889541 h 6903188"/>
              <a:gd name="connsiteX5" fmla="*/ 0 w 1893179"/>
              <a:gd name="connsiteY5" fmla="*/ 6903188 h 6903188"/>
              <a:gd name="connsiteX6" fmla="*/ 0 w 1893179"/>
              <a:gd name="connsiteY6" fmla="*/ 9647 h 6903188"/>
              <a:gd name="connsiteX0" fmla="*/ 0 w 1942749"/>
              <a:gd name="connsiteY0" fmla="*/ 9647 h 6903188"/>
              <a:gd name="connsiteX1" fmla="*/ 1583462 w 1942749"/>
              <a:gd name="connsiteY1" fmla="*/ 128100 h 6903188"/>
              <a:gd name="connsiteX2" fmla="*/ 1825979 w 1942749"/>
              <a:gd name="connsiteY2" fmla="*/ 1447211 h 6903188"/>
              <a:gd name="connsiteX3" fmla="*/ 593015 w 1942749"/>
              <a:gd name="connsiteY3" fmla="*/ 6076126 h 6903188"/>
              <a:gd name="connsiteX4" fmla="*/ 1407923 w 1942749"/>
              <a:gd name="connsiteY4" fmla="*/ 6889541 h 6903188"/>
              <a:gd name="connsiteX5" fmla="*/ 0 w 1942749"/>
              <a:gd name="connsiteY5" fmla="*/ 6903188 h 6903188"/>
              <a:gd name="connsiteX6" fmla="*/ 0 w 1942749"/>
              <a:gd name="connsiteY6" fmla="*/ 9647 h 6903188"/>
              <a:gd name="connsiteX0" fmla="*/ 0 w 1890053"/>
              <a:gd name="connsiteY0" fmla="*/ 9647 h 6903188"/>
              <a:gd name="connsiteX1" fmla="*/ 1583462 w 1890053"/>
              <a:gd name="connsiteY1" fmla="*/ 128100 h 6903188"/>
              <a:gd name="connsiteX2" fmla="*/ 1723661 w 1890053"/>
              <a:gd name="connsiteY2" fmla="*/ 1510722 h 6903188"/>
              <a:gd name="connsiteX3" fmla="*/ 593015 w 1890053"/>
              <a:gd name="connsiteY3" fmla="*/ 6076126 h 6903188"/>
              <a:gd name="connsiteX4" fmla="*/ 1407923 w 1890053"/>
              <a:gd name="connsiteY4" fmla="*/ 6889541 h 6903188"/>
              <a:gd name="connsiteX5" fmla="*/ 0 w 1890053"/>
              <a:gd name="connsiteY5" fmla="*/ 6903188 h 6903188"/>
              <a:gd name="connsiteX6" fmla="*/ 0 w 1890053"/>
              <a:gd name="connsiteY6" fmla="*/ 9647 h 6903188"/>
              <a:gd name="connsiteX0" fmla="*/ 0 w 1890052"/>
              <a:gd name="connsiteY0" fmla="*/ 9647 h 6903188"/>
              <a:gd name="connsiteX1" fmla="*/ 1583462 w 1890052"/>
              <a:gd name="connsiteY1" fmla="*/ 128100 h 6903188"/>
              <a:gd name="connsiteX2" fmla="*/ 1723661 w 1890052"/>
              <a:gd name="connsiteY2" fmla="*/ 1510722 h 6903188"/>
              <a:gd name="connsiteX3" fmla="*/ 593015 w 1890052"/>
              <a:gd name="connsiteY3" fmla="*/ 6076126 h 6903188"/>
              <a:gd name="connsiteX4" fmla="*/ 1407923 w 1890052"/>
              <a:gd name="connsiteY4" fmla="*/ 6889541 h 6903188"/>
              <a:gd name="connsiteX5" fmla="*/ 0 w 1890052"/>
              <a:gd name="connsiteY5" fmla="*/ 6903188 h 6903188"/>
              <a:gd name="connsiteX6" fmla="*/ 0 w 1890052"/>
              <a:gd name="connsiteY6" fmla="*/ 9647 h 6903188"/>
              <a:gd name="connsiteX0" fmla="*/ 0 w 1914743"/>
              <a:gd name="connsiteY0" fmla="*/ 9647 h 6903188"/>
              <a:gd name="connsiteX1" fmla="*/ 1583462 w 1914743"/>
              <a:gd name="connsiteY1" fmla="*/ 128100 h 6903188"/>
              <a:gd name="connsiteX2" fmla="*/ 1723661 w 1914743"/>
              <a:gd name="connsiteY2" fmla="*/ 1510722 h 6903188"/>
              <a:gd name="connsiteX3" fmla="*/ 593015 w 1914743"/>
              <a:gd name="connsiteY3" fmla="*/ 6076126 h 6903188"/>
              <a:gd name="connsiteX4" fmla="*/ 1407923 w 1914743"/>
              <a:gd name="connsiteY4" fmla="*/ 6889541 h 6903188"/>
              <a:gd name="connsiteX5" fmla="*/ 0 w 1914743"/>
              <a:gd name="connsiteY5" fmla="*/ 6903188 h 6903188"/>
              <a:gd name="connsiteX6" fmla="*/ 0 w 1914743"/>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890822"/>
              <a:gd name="connsiteY0" fmla="*/ 9647 h 6903188"/>
              <a:gd name="connsiteX1" fmla="*/ 1583462 w 1890822"/>
              <a:gd name="connsiteY1" fmla="*/ 128100 h 6903188"/>
              <a:gd name="connsiteX2" fmla="*/ 1672500 w 1890822"/>
              <a:gd name="connsiteY2" fmla="*/ 1510722 h 6903188"/>
              <a:gd name="connsiteX3" fmla="*/ 593015 w 1890822"/>
              <a:gd name="connsiteY3" fmla="*/ 6076126 h 6903188"/>
              <a:gd name="connsiteX4" fmla="*/ 1407923 w 1890822"/>
              <a:gd name="connsiteY4" fmla="*/ 6889541 h 6903188"/>
              <a:gd name="connsiteX5" fmla="*/ 0 w 1890822"/>
              <a:gd name="connsiteY5" fmla="*/ 6903188 h 6903188"/>
              <a:gd name="connsiteX6" fmla="*/ 0 w 1890822"/>
              <a:gd name="connsiteY6" fmla="*/ 9647 h 6903188"/>
              <a:gd name="connsiteX0" fmla="*/ 0 w 1914972"/>
              <a:gd name="connsiteY0" fmla="*/ 9647 h 6903188"/>
              <a:gd name="connsiteX1" fmla="*/ 1583462 w 1914972"/>
              <a:gd name="connsiteY1" fmla="*/ 128100 h 6903188"/>
              <a:gd name="connsiteX2" fmla="*/ 1672500 w 1914972"/>
              <a:gd name="connsiteY2" fmla="*/ 1510722 h 6903188"/>
              <a:gd name="connsiteX3" fmla="*/ 593015 w 1914972"/>
              <a:gd name="connsiteY3" fmla="*/ 6076126 h 6903188"/>
              <a:gd name="connsiteX4" fmla="*/ 1407923 w 1914972"/>
              <a:gd name="connsiteY4" fmla="*/ 6889541 h 6903188"/>
              <a:gd name="connsiteX5" fmla="*/ 0 w 1914972"/>
              <a:gd name="connsiteY5" fmla="*/ 6903188 h 6903188"/>
              <a:gd name="connsiteX6" fmla="*/ 0 w 1914972"/>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58136"/>
              <a:gd name="connsiteY0" fmla="*/ 9647 h 6903188"/>
              <a:gd name="connsiteX1" fmla="*/ 1583462 w 1858136"/>
              <a:gd name="connsiteY1" fmla="*/ 128100 h 6903188"/>
              <a:gd name="connsiteX2" fmla="*/ 1536071 w 1858136"/>
              <a:gd name="connsiteY2" fmla="*/ 1701254 h 6903188"/>
              <a:gd name="connsiteX3" fmla="*/ 593015 w 1858136"/>
              <a:gd name="connsiteY3" fmla="*/ 6076126 h 6903188"/>
              <a:gd name="connsiteX4" fmla="*/ 1407923 w 1858136"/>
              <a:gd name="connsiteY4" fmla="*/ 6889541 h 6903188"/>
              <a:gd name="connsiteX5" fmla="*/ 0 w 1858136"/>
              <a:gd name="connsiteY5" fmla="*/ 6903188 h 6903188"/>
              <a:gd name="connsiteX6" fmla="*/ 0 w 1858136"/>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870853"/>
              <a:gd name="connsiteY0" fmla="*/ 9647 h 6903188"/>
              <a:gd name="connsiteX1" fmla="*/ 1583462 w 1870853"/>
              <a:gd name="connsiteY1" fmla="*/ 128100 h 6903188"/>
              <a:gd name="connsiteX2" fmla="*/ 1570182 w 1870853"/>
              <a:gd name="connsiteY2" fmla="*/ 1710327 h 6903188"/>
              <a:gd name="connsiteX3" fmla="*/ 593015 w 1870853"/>
              <a:gd name="connsiteY3" fmla="*/ 6076126 h 6903188"/>
              <a:gd name="connsiteX4" fmla="*/ 1407923 w 1870853"/>
              <a:gd name="connsiteY4" fmla="*/ 6889541 h 6903188"/>
              <a:gd name="connsiteX5" fmla="*/ 0 w 1870853"/>
              <a:gd name="connsiteY5" fmla="*/ 6903188 h 6903188"/>
              <a:gd name="connsiteX6" fmla="*/ 0 w 1870853"/>
              <a:gd name="connsiteY6" fmla="*/ 9647 h 6903188"/>
              <a:gd name="connsiteX0" fmla="*/ 0 w 1906956"/>
              <a:gd name="connsiteY0" fmla="*/ 9647 h 6903188"/>
              <a:gd name="connsiteX1" fmla="*/ 1583462 w 1906956"/>
              <a:gd name="connsiteY1" fmla="*/ 128100 h 6903188"/>
              <a:gd name="connsiteX2" fmla="*/ 1655449 w 1906956"/>
              <a:gd name="connsiteY2" fmla="*/ 1737546 h 6903188"/>
              <a:gd name="connsiteX3" fmla="*/ 593015 w 1906956"/>
              <a:gd name="connsiteY3" fmla="*/ 6076126 h 6903188"/>
              <a:gd name="connsiteX4" fmla="*/ 1407923 w 1906956"/>
              <a:gd name="connsiteY4" fmla="*/ 6889541 h 6903188"/>
              <a:gd name="connsiteX5" fmla="*/ 0 w 1906956"/>
              <a:gd name="connsiteY5" fmla="*/ 6903188 h 6903188"/>
              <a:gd name="connsiteX6" fmla="*/ 0 w 1906956"/>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593015 w 1872241"/>
              <a:gd name="connsiteY3" fmla="*/ 6076126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61229 w 1872241"/>
              <a:gd name="connsiteY3" fmla="*/ 5731353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78282 w 1872241"/>
              <a:gd name="connsiteY3" fmla="*/ 5441018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63551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712389 w 1872241"/>
              <a:gd name="connsiteY3" fmla="*/ 5323070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21743"/>
              <a:gd name="connsiteX1" fmla="*/ 1583462 w 1872241"/>
              <a:gd name="connsiteY1" fmla="*/ 128100 h 6921743"/>
              <a:gd name="connsiteX2" fmla="*/ 1655449 w 1872241"/>
              <a:gd name="connsiteY2" fmla="*/ 1737546 h 6921743"/>
              <a:gd name="connsiteX3" fmla="*/ 712389 w 1872241"/>
              <a:gd name="connsiteY3" fmla="*/ 5323070 h 6921743"/>
              <a:gd name="connsiteX4" fmla="*/ 1407923 w 1872241"/>
              <a:gd name="connsiteY4" fmla="*/ 6889541 h 6921743"/>
              <a:gd name="connsiteX5" fmla="*/ 0 w 1872241"/>
              <a:gd name="connsiteY5" fmla="*/ 6903188 h 6921743"/>
              <a:gd name="connsiteX6" fmla="*/ 0 w 1872241"/>
              <a:gd name="connsiteY6" fmla="*/ 9647 h 6921743"/>
              <a:gd name="connsiteX0" fmla="*/ 0 w 1872241"/>
              <a:gd name="connsiteY0" fmla="*/ 9647 h 6963016"/>
              <a:gd name="connsiteX1" fmla="*/ 1583462 w 1872241"/>
              <a:gd name="connsiteY1" fmla="*/ 128100 h 6963016"/>
              <a:gd name="connsiteX2" fmla="*/ 1655449 w 1872241"/>
              <a:gd name="connsiteY2" fmla="*/ 1737546 h 6963016"/>
              <a:gd name="connsiteX3" fmla="*/ 644175 w 1872241"/>
              <a:gd name="connsiteY3" fmla="*/ 5486385 h 6963016"/>
              <a:gd name="connsiteX4" fmla="*/ 1407923 w 1872241"/>
              <a:gd name="connsiteY4" fmla="*/ 6889541 h 6963016"/>
              <a:gd name="connsiteX5" fmla="*/ 0 w 1872241"/>
              <a:gd name="connsiteY5" fmla="*/ 6903188 h 6963016"/>
              <a:gd name="connsiteX6" fmla="*/ 0 w 1872241"/>
              <a:gd name="connsiteY6" fmla="*/ 9647 h 6963016"/>
              <a:gd name="connsiteX0" fmla="*/ 0 w 1872241"/>
              <a:gd name="connsiteY0" fmla="*/ 9647 h 6917608"/>
              <a:gd name="connsiteX1" fmla="*/ 1583462 w 1872241"/>
              <a:gd name="connsiteY1" fmla="*/ 128100 h 6917608"/>
              <a:gd name="connsiteX2" fmla="*/ 1655449 w 1872241"/>
              <a:gd name="connsiteY2" fmla="*/ 1737546 h 6917608"/>
              <a:gd name="connsiteX3" fmla="*/ 644175 w 1872241"/>
              <a:gd name="connsiteY3" fmla="*/ 5486385 h 6917608"/>
              <a:gd name="connsiteX4" fmla="*/ 1407923 w 1872241"/>
              <a:gd name="connsiteY4" fmla="*/ 6889541 h 6917608"/>
              <a:gd name="connsiteX5" fmla="*/ 0 w 1872241"/>
              <a:gd name="connsiteY5" fmla="*/ 6903188 h 6917608"/>
              <a:gd name="connsiteX6" fmla="*/ 0 w 1872241"/>
              <a:gd name="connsiteY6" fmla="*/ 9647 h 691760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407923 w 1872241"/>
              <a:gd name="connsiteY4" fmla="*/ 6889541 h 6903188"/>
              <a:gd name="connsiteX5" fmla="*/ 0 w 1872241"/>
              <a:gd name="connsiteY5" fmla="*/ 6903188 h 6903188"/>
              <a:gd name="connsiteX6" fmla="*/ 0 w 1872241"/>
              <a:gd name="connsiteY6" fmla="*/ 9647 h 6903188"/>
              <a:gd name="connsiteX0" fmla="*/ 0 w 1872241"/>
              <a:gd name="connsiteY0" fmla="*/ 9647 h 6903188"/>
              <a:gd name="connsiteX1" fmla="*/ 1583462 w 1872241"/>
              <a:gd name="connsiteY1" fmla="*/ 128100 h 6903188"/>
              <a:gd name="connsiteX2" fmla="*/ 1655449 w 1872241"/>
              <a:gd name="connsiteY2" fmla="*/ 1737546 h 6903188"/>
              <a:gd name="connsiteX3" fmla="*/ 644175 w 1872241"/>
              <a:gd name="connsiteY3" fmla="*/ 5486385 h 6903188"/>
              <a:gd name="connsiteX4" fmla="*/ 1135066 w 1872241"/>
              <a:gd name="connsiteY4" fmla="*/ 6898614 h 6903188"/>
              <a:gd name="connsiteX5" fmla="*/ 0 w 1872241"/>
              <a:gd name="connsiteY5" fmla="*/ 6903188 h 6903188"/>
              <a:gd name="connsiteX6" fmla="*/ 0 w 1872241"/>
              <a:gd name="connsiteY6" fmla="*/ 9647 h 6903188"/>
              <a:gd name="connsiteX0" fmla="*/ 0 w 1872241"/>
              <a:gd name="connsiteY0" fmla="*/ 9647 h 6908304"/>
              <a:gd name="connsiteX1" fmla="*/ 1583462 w 1872241"/>
              <a:gd name="connsiteY1" fmla="*/ 128100 h 6908304"/>
              <a:gd name="connsiteX2" fmla="*/ 1655449 w 1872241"/>
              <a:gd name="connsiteY2" fmla="*/ 1737546 h 6908304"/>
              <a:gd name="connsiteX3" fmla="*/ 644175 w 1872241"/>
              <a:gd name="connsiteY3" fmla="*/ 5486385 h 6908304"/>
              <a:gd name="connsiteX4" fmla="*/ 1135066 w 1872241"/>
              <a:gd name="connsiteY4" fmla="*/ 6898614 h 6908304"/>
              <a:gd name="connsiteX5" fmla="*/ 0 w 1872241"/>
              <a:gd name="connsiteY5" fmla="*/ 6903188 h 6908304"/>
              <a:gd name="connsiteX6" fmla="*/ 0 w 1872241"/>
              <a:gd name="connsiteY6" fmla="*/ 9647 h 6908304"/>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486385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72241"/>
              <a:gd name="connsiteY0" fmla="*/ 9647 h 6912302"/>
              <a:gd name="connsiteX1" fmla="*/ 1583462 w 1872241"/>
              <a:gd name="connsiteY1" fmla="*/ 128100 h 6912302"/>
              <a:gd name="connsiteX2" fmla="*/ 1655449 w 1872241"/>
              <a:gd name="connsiteY2" fmla="*/ 1737546 h 6912302"/>
              <a:gd name="connsiteX3" fmla="*/ 644175 w 1872241"/>
              <a:gd name="connsiteY3" fmla="*/ 5586189 h 6912302"/>
              <a:gd name="connsiteX4" fmla="*/ 1135066 w 1872241"/>
              <a:gd name="connsiteY4" fmla="*/ 6898614 h 6912302"/>
              <a:gd name="connsiteX5" fmla="*/ 0 w 1872241"/>
              <a:gd name="connsiteY5" fmla="*/ 6903188 h 6912302"/>
              <a:gd name="connsiteX6" fmla="*/ 0 w 1872241"/>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886637"/>
              <a:gd name="connsiteY0" fmla="*/ 9647 h 6912302"/>
              <a:gd name="connsiteX1" fmla="*/ 1583462 w 1886637"/>
              <a:gd name="connsiteY1" fmla="*/ 128100 h 6912302"/>
              <a:gd name="connsiteX2" fmla="*/ 1689558 w 1886637"/>
              <a:gd name="connsiteY2" fmla="*/ 1746619 h 6912302"/>
              <a:gd name="connsiteX3" fmla="*/ 644175 w 1886637"/>
              <a:gd name="connsiteY3" fmla="*/ 5586189 h 6912302"/>
              <a:gd name="connsiteX4" fmla="*/ 1135066 w 1886637"/>
              <a:gd name="connsiteY4" fmla="*/ 6898614 h 6912302"/>
              <a:gd name="connsiteX5" fmla="*/ 0 w 1886637"/>
              <a:gd name="connsiteY5" fmla="*/ 6903188 h 6912302"/>
              <a:gd name="connsiteX6" fmla="*/ 0 w 1886637"/>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12302"/>
              <a:gd name="connsiteX1" fmla="*/ 1583462 w 1910485"/>
              <a:gd name="connsiteY1" fmla="*/ 128100 h 6912302"/>
              <a:gd name="connsiteX2" fmla="*/ 1740722 w 1910485"/>
              <a:gd name="connsiteY2" fmla="*/ 1846422 h 6912302"/>
              <a:gd name="connsiteX3" fmla="*/ 644175 w 1910485"/>
              <a:gd name="connsiteY3" fmla="*/ 5586189 h 6912302"/>
              <a:gd name="connsiteX4" fmla="*/ 1135066 w 1910485"/>
              <a:gd name="connsiteY4" fmla="*/ 6898614 h 6912302"/>
              <a:gd name="connsiteX5" fmla="*/ 0 w 1910485"/>
              <a:gd name="connsiteY5" fmla="*/ 6903188 h 6912302"/>
              <a:gd name="connsiteX6" fmla="*/ 0 w 1910485"/>
              <a:gd name="connsiteY6" fmla="*/ 9647 h 6912302"/>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7003"/>
              <a:gd name="connsiteX1" fmla="*/ 1583462 w 1910485"/>
              <a:gd name="connsiteY1" fmla="*/ 128100 h 6907003"/>
              <a:gd name="connsiteX2" fmla="*/ 1740722 w 1910485"/>
              <a:gd name="connsiteY2" fmla="*/ 1846422 h 6907003"/>
              <a:gd name="connsiteX3" fmla="*/ 644175 w 1910485"/>
              <a:gd name="connsiteY3" fmla="*/ 5586189 h 6907003"/>
              <a:gd name="connsiteX4" fmla="*/ 1135066 w 1910485"/>
              <a:gd name="connsiteY4" fmla="*/ 6898614 h 6907003"/>
              <a:gd name="connsiteX5" fmla="*/ 0 w 1910485"/>
              <a:gd name="connsiteY5" fmla="*/ 6903188 h 6907003"/>
              <a:gd name="connsiteX6" fmla="*/ 0 w 1910485"/>
              <a:gd name="connsiteY6" fmla="*/ 9647 h 6907003"/>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4924"/>
              <a:gd name="connsiteX1" fmla="*/ 1583462 w 1910485"/>
              <a:gd name="connsiteY1" fmla="*/ 128100 h 6904924"/>
              <a:gd name="connsiteX2" fmla="*/ 1740722 w 1910485"/>
              <a:gd name="connsiteY2" fmla="*/ 1846422 h 6904924"/>
              <a:gd name="connsiteX3" fmla="*/ 644175 w 1910485"/>
              <a:gd name="connsiteY3" fmla="*/ 5586189 h 6904924"/>
              <a:gd name="connsiteX4" fmla="*/ 1135066 w 1910485"/>
              <a:gd name="connsiteY4" fmla="*/ 6898614 h 6904924"/>
              <a:gd name="connsiteX5" fmla="*/ 0 w 1910485"/>
              <a:gd name="connsiteY5" fmla="*/ 6903188 h 6904924"/>
              <a:gd name="connsiteX6" fmla="*/ 0 w 1910485"/>
              <a:gd name="connsiteY6" fmla="*/ 9647 h 6904924"/>
              <a:gd name="connsiteX0" fmla="*/ 0 w 1910485"/>
              <a:gd name="connsiteY0" fmla="*/ 9647 h 6905960"/>
              <a:gd name="connsiteX1" fmla="*/ 1583462 w 1910485"/>
              <a:gd name="connsiteY1" fmla="*/ 128100 h 6905960"/>
              <a:gd name="connsiteX2" fmla="*/ 1740722 w 1910485"/>
              <a:gd name="connsiteY2" fmla="*/ 1846422 h 6905960"/>
              <a:gd name="connsiteX3" fmla="*/ 644175 w 1910485"/>
              <a:gd name="connsiteY3" fmla="*/ 5586189 h 6905960"/>
              <a:gd name="connsiteX4" fmla="*/ 1135066 w 1910485"/>
              <a:gd name="connsiteY4" fmla="*/ 6898614 h 6905960"/>
              <a:gd name="connsiteX5" fmla="*/ 0 w 1910485"/>
              <a:gd name="connsiteY5" fmla="*/ 6903188 h 6905960"/>
              <a:gd name="connsiteX6" fmla="*/ 0 w 1910485"/>
              <a:gd name="connsiteY6" fmla="*/ 9647 h 6905960"/>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44175 w 1910485"/>
              <a:gd name="connsiteY3" fmla="*/ 5586189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85007 w 1910485"/>
              <a:gd name="connsiteY3" fmla="*/ 5662638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502161 w 1910485"/>
              <a:gd name="connsiteY3" fmla="*/ 5853635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3188"/>
              <a:gd name="connsiteX1" fmla="*/ 1583462 w 1910485"/>
              <a:gd name="connsiteY1" fmla="*/ 128100 h 6903188"/>
              <a:gd name="connsiteX2" fmla="*/ 1740722 w 1910485"/>
              <a:gd name="connsiteY2" fmla="*/ 1846422 h 6903188"/>
              <a:gd name="connsiteX3" fmla="*/ 603719 w 1910485"/>
              <a:gd name="connsiteY3" fmla="*/ 5876792 h 6903188"/>
              <a:gd name="connsiteX4" fmla="*/ 1135066 w 1910485"/>
              <a:gd name="connsiteY4" fmla="*/ 6898614 h 6903188"/>
              <a:gd name="connsiteX5" fmla="*/ 0 w 1910485"/>
              <a:gd name="connsiteY5" fmla="*/ 6903188 h 6903188"/>
              <a:gd name="connsiteX6" fmla="*/ 0 w 1910485"/>
              <a:gd name="connsiteY6" fmla="*/ 9647 h 6903188"/>
              <a:gd name="connsiteX0" fmla="*/ 0 w 1910485"/>
              <a:gd name="connsiteY0" fmla="*/ 9647 h 6907929"/>
              <a:gd name="connsiteX1" fmla="*/ 1583462 w 1910485"/>
              <a:gd name="connsiteY1" fmla="*/ 128100 h 6907929"/>
              <a:gd name="connsiteX2" fmla="*/ 1740722 w 1910485"/>
              <a:gd name="connsiteY2" fmla="*/ 1846422 h 6907929"/>
              <a:gd name="connsiteX3" fmla="*/ 603719 w 1910485"/>
              <a:gd name="connsiteY3" fmla="*/ 5876792 h 6907929"/>
              <a:gd name="connsiteX4" fmla="*/ 1222116 w 1910485"/>
              <a:gd name="connsiteY4" fmla="*/ 6906333 h 6907929"/>
              <a:gd name="connsiteX5" fmla="*/ 0 w 1910485"/>
              <a:gd name="connsiteY5" fmla="*/ 6903188 h 6907929"/>
              <a:gd name="connsiteX6" fmla="*/ 0 w 1910485"/>
              <a:gd name="connsiteY6" fmla="*/ 9647 h 6907929"/>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603719 w 1910485"/>
              <a:gd name="connsiteY3" fmla="*/ 5876792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333"/>
              <a:gd name="connsiteX1" fmla="*/ 1583462 w 1910485"/>
              <a:gd name="connsiteY1" fmla="*/ 128100 h 6906333"/>
              <a:gd name="connsiteX2" fmla="*/ 1740722 w 1910485"/>
              <a:gd name="connsiteY2" fmla="*/ 1846422 h 6906333"/>
              <a:gd name="connsiteX3" fmla="*/ 573694 w 1910485"/>
              <a:gd name="connsiteY3" fmla="*/ 5894764 h 6906333"/>
              <a:gd name="connsiteX4" fmla="*/ 1222116 w 1910485"/>
              <a:gd name="connsiteY4" fmla="*/ 6906333 h 6906333"/>
              <a:gd name="connsiteX5" fmla="*/ 0 w 1910485"/>
              <a:gd name="connsiteY5" fmla="*/ 6903188 h 6906333"/>
              <a:gd name="connsiteX6" fmla="*/ 0 w 1910485"/>
              <a:gd name="connsiteY6" fmla="*/ 9647 h 6906333"/>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06701"/>
              <a:gd name="connsiteX1" fmla="*/ 1583462 w 1910485"/>
              <a:gd name="connsiteY1" fmla="*/ 128100 h 6906701"/>
              <a:gd name="connsiteX2" fmla="*/ 1740722 w 1910485"/>
              <a:gd name="connsiteY2" fmla="*/ 1846422 h 6906701"/>
              <a:gd name="connsiteX3" fmla="*/ 573694 w 1910485"/>
              <a:gd name="connsiteY3" fmla="*/ 5894764 h 6906701"/>
              <a:gd name="connsiteX4" fmla="*/ 1222116 w 1910485"/>
              <a:gd name="connsiteY4" fmla="*/ 6906333 h 6906701"/>
              <a:gd name="connsiteX5" fmla="*/ 0 w 1910485"/>
              <a:gd name="connsiteY5" fmla="*/ 6903188 h 6906701"/>
              <a:gd name="connsiteX6" fmla="*/ 0 w 1910485"/>
              <a:gd name="connsiteY6" fmla="*/ 9647 h 6906701"/>
              <a:gd name="connsiteX0" fmla="*/ 0 w 1910485"/>
              <a:gd name="connsiteY0" fmla="*/ 9647 h 6920830"/>
              <a:gd name="connsiteX1" fmla="*/ 1583462 w 1910485"/>
              <a:gd name="connsiteY1" fmla="*/ 128100 h 6920830"/>
              <a:gd name="connsiteX2" fmla="*/ 1740722 w 1910485"/>
              <a:gd name="connsiteY2" fmla="*/ 1846422 h 6920830"/>
              <a:gd name="connsiteX3" fmla="*/ 573694 w 1910485"/>
              <a:gd name="connsiteY3" fmla="*/ 5894764 h 6920830"/>
              <a:gd name="connsiteX4" fmla="*/ 1762146 w 1910485"/>
              <a:gd name="connsiteY4" fmla="*/ 6920698 h 6920830"/>
              <a:gd name="connsiteX5" fmla="*/ 0 w 1910485"/>
              <a:gd name="connsiteY5" fmla="*/ 6903188 h 6920830"/>
              <a:gd name="connsiteX6" fmla="*/ 0 w 1910485"/>
              <a:gd name="connsiteY6" fmla="*/ 9647 h 6920830"/>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910485"/>
              <a:gd name="connsiteY0" fmla="*/ 9647 h 6920698"/>
              <a:gd name="connsiteX1" fmla="*/ 1583462 w 1910485"/>
              <a:gd name="connsiteY1" fmla="*/ 128100 h 6920698"/>
              <a:gd name="connsiteX2" fmla="*/ 1740722 w 1910485"/>
              <a:gd name="connsiteY2" fmla="*/ 1846422 h 6920698"/>
              <a:gd name="connsiteX3" fmla="*/ 911213 w 1910485"/>
              <a:gd name="connsiteY3" fmla="*/ 5851667 h 6920698"/>
              <a:gd name="connsiteX4" fmla="*/ 1762146 w 1910485"/>
              <a:gd name="connsiteY4" fmla="*/ 6920698 h 6920698"/>
              <a:gd name="connsiteX5" fmla="*/ 0 w 1910485"/>
              <a:gd name="connsiteY5" fmla="*/ 6903188 h 6920698"/>
              <a:gd name="connsiteX6" fmla="*/ 0 w 1910485"/>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0 w 1886089"/>
              <a:gd name="connsiteY0" fmla="*/ 9647 h 6920698"/>
              <a:gd name="connsiteX1" fmla="*/ 1583462 w 1886089"/>
              <a:gd name="connsiteY1" fmla="*/ 128100 h 6920698"/>
              <a:gd name="connsiteX2" fmla="*/ 1740722 w 1886089"/>
              <a:gd name="connsiteY2" fmla="*/ 1846422 h 6920698"/>
              <a:gd name="connsiteX3" fmla="*/ 911213 w 1886089"/>
              <a:gd name="connsiteY3" fmla="*/ 5851667 h 6920698"/>
              <a:gd name="connsiteX4" fmla="*/ 1762146 w 1886089"/>
              <a:gd name="connsiteY4" fmla="*/ 6920698 h 6920698"/>
              <a:gd name="connsiteX5" fmla="*/ 0 w 1886089"/>
              <a:gd name="connsiteY5" fmla="*/ 6903188 h 6920698"/>
              <a:gd name="connsiteX6" fmla="*/ 0 w 1886089"/>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75647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13515"/>
              <a:gd name="connsiteX1" fmla="*/ 1596963 w 1899590"/>
              <a:gd name="connsiteY1" fmla="*/ 128100 h 6913515"/>
              <a:gd name="connsiteX2" fmla="*/ 1754223 w 1899590"/>
              <a:gd name="connsiteY2" fmla="*/ 1846422 h 6913515"/>
              <a:gd name="connsiteX3" fmla="*/ 924714 w 1899590"/>
              <a:gd name="connsiteY3" fmla="*/ 5851667 h 6913515"/>
              <a:gd name="connsiteX4" fmla="*/ 1613638 w 1899590"/>
              <a:gd name="connsiteY4" fmla="*/ 6913515 h 6913515"/>
              <a:gd name="connsiteX5" fmla="*/ 0 w 1899590"/>
              <a:gd name="connsiteY5" fmla="*/ 6903188 h 6913515"/>
              <a:gd name="connsiteX6" fmla="*/ 13501 w 1899590"/>
              <a:gd name="connsiteY6" fmla="*/ 9647 h 6913515"/>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532634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708143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20698"/>
              <a:gd name="connsiteX1" fmla="*/ 1596963 w 1899590"/>
              <a:gd name="connsiteY1" fmla="*/ 128100 h 6920698"/>
              <a:gd name="connsiteX2" fmla="*/ 1754223 w 1899590"/>
              <a:gd name="connsiteY2" fmla="*/ 1846422 h 6920698"/>
              <a:gd name="connsiteX3" fmla="*/ 924714 w 1899590"/>
              <a:gd name="connsiteY3" fmla="*/ 5851667 h 6920698"/>
              <a:gd name="connsiteX4" fmla="*/ 1627139 w 1899590"/>
              <a:gd name="connsiteY4" fmla="*/ 6920698 h 6920698"/>
              <a:gd name="connsiteX5" fmla="*/ 0 w 1899590"/>
              <a:gd name="connsiteY5" fmla="*/ 6903188 h 6920698"/>
              <a:gd name="connsiteX6" fmla="*/ 13501 w 1899590"/>
              <a:gd name="connsiteY6" fmla="*/ 9647 h 6920698"/>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24714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905196 w 1899590"/>
              <a:gd name="connsiteY3" fmla="*/ 5851667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9590"/>
              <a:gd name="connsiteY0" fmla="*/ 9647 h 6908236"/>
              <a:gd name="connsiteX1" fmla="*/ 1596963 w 1899590"/>
              <a:gd name="connsiteY1" fmla="*/ 128100 h 6908236"/>
              <a:gd name="connsiteX2" fmla="*/ 1754223 w 1899590"/>
              <a:gd name="connsiteY2" fmla="*/ 1846422 h 6908236"/>
              <a:gd name="connsiteX3" fmla="*/ 848681 w 1899590"/>
              <a:gd name="connsiteY3" fmla="*/ 5845653 h 6908236"/>
              <a:gd name="connsiteX4" fmla="*/ 1631042 w 1899590"/>
              <a:gd name="connsiteY4" fmla="*/ 6908236 h 6908236"/>
              <a:gd name="connsiteX5" fmla="*/ 0 w 1899590"/>
              <a:gd name="connsiteY5" fmla="*/ 6903188 h 6908236"/>
              <a:gd name="connsiteX6" fmla="*/ 13501 w 189959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08236"/>
              <a:gd name="connsiteX1" fmla="*/ 1596963 w 1891770"/>
              <a:gd name="connsiteY1" fmla="*/ 128100 h 6908236"/>
              <a:gd name="connsiteX2" fmla="*/ 1754223 w 1891770"/>
              <a:gd name="connsiteY2" fmla="*/ 1846422 h 6908236"/>
              <a:gd name="connsiteX3" fmla="*/ 848681 w 1891770"/>
              <a:gd name="connsiteY3" fmla="*/ 5845653 h 6908236"/>
              <a:gd name="connsiteX4" fmla="*/ 1631042 w 1891770"/>
              <a:gd name="connsiteY4" fmla="*/ 6908236 h 6908236"/>
              <a:gd name="connsiteX5" fmla="*/ 0 w 1891770"/>
              <a:gd name="connsiteY5" fmla="*/ 6903188 h 6908236"/>
              <a:gd name="connsiteX6" fmla="*/ 13501 w 1891770"/>
              <a:gd name="connsiteY6" fmla="*/ 9647 h 6908236"/>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48681 w 1891770"/>
              <a:gd name="connsiteY3" fmla="*/ 5845653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263"/>
              <a:gd name="connsiteX1" fmla="*/ 1596963 w 1891770"/>
              <a:gd name="connsiteY1" fmla="*/ 128100 h 6920263"/>
              <a:gd name="connsiteX2" fmla="*/ 1754223 w 1891770"/>
              <a:gd name="connsiteY2" fmla="*/ 1846422 h 6920263"/>
              <a:gd name="connsiteX3" fmla="*/ 826074 w 1891770"/>
              <a:gd name="connsiteY3" fmla="*/ 5839641 h 6920263"/>
              <a:gd name="connsiteX4" fmla="*/ 1777980 w 1891770"/>
              <a:gd name="connsiteY4" fmla="*/ 6920263 h 6920263"/>
              <a:gd name="connsiteX5" fmla="*/ 0 w 1891770"/>
              <a:gd name="connsiteY5" fmla="*/ 6903188 h 6920263"/>
              <a:gd name="connsiteX6" fmla="*/ 13501 w 1891770"/>
              <a:gd name="connsiteY6" fmla="*/ 9647 h 6920263"/>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3188 h 6920311"/>
              <a:gd name="connsiteX6" fmla="*/ 13501 w 1891770"/>
              <a:gd name="connsiteY6" fmla="*/ 9647 h 6920311"/>
              <a:gd name="connsiteX0" fmla="*/ 13501 w 1891770"/>
              <a:gd name="connsiteY0" fmla="*/ 9647 h 6920311"/>
              <a:gd name="connsiteX1" fmla="*/ 1596963 w 1891770"/>
              <a:gd name="connsiteY1" fmla="*/ 128100 h 6920311"/>
              <a:gd name="connsiteX2" fmla="*/ 1754223 w 1891770"/>
              <a:gd name="connsiteY2" fmla="*/ 1846422 h 6920311"/>
              <a:gd name="connsiteX3" fmla="*/ 826074 w 1891770"/>
              <a:gd name="connsiteY3" fmla="*/ 5839641 h 6920311"/>
              <a:gd name="connsiteX4" fmla="*/ 1777980 w 1891770"/>
              <a:gd name="connsiteY4" fmla="*/ 6920263 h 6920311"/>
              <a:gd name="connsiteX5" fmla="*/ 0 w 1891770"/>
              <a:gd name="connsiteY5" fmla="*/ 6907685 h 6920311"/>
              <a:gd name="connsiteX6" fmla="*/ 13501 w 1891770"/>
              <a:gd name="connsiteY6" fmla="*/ 9647 h 6920311"/>
              <a:gd name="connsiteX0" fmla="*/ 13501 w 1891770"/>
              <a:gd name="connsiteY0" fmla="*/ 9647 h 6911323"/>
              <a:gd name="connsiteX1" fmla="*/ 1596963 w 1891770"/>
              <a:gd name="connsiteY1" fmla="*/ 128100 h 6911323"/>
              <a:gd name="connsiteX2" fmla="*/ 1754223 w 1891770"/>
              <a:gd name="connsiteY2" fmla="*/ 1846422 h 6911323"/>
              <a:gd name="connsiteX3" fmla="*/ 826074 w 1891770"/>
              <a:gd name="connsiteY3" fmla="*/ 5839641 h 6911323"/>
              <a:gd name="connsiteX4" fmla="*/ 1777980 w 1891770"/>
              <a:gd name="connsiteY4" fmla="*/ 6911269 h 6911323"/>
              <a:gd name="connsiteX5" fmla="*/ 0 w 1891770"/>
              <a:gd name="connsiteY5" fmla="*/ 6907685 h 6911323"/>
              <a:gd name="connsiteX6" fmla="*/ 13501 w 1891770"/>
              <a:gd name="connsiteY6" fmla="*/ 9647 h 6911323"/>
              <a:gd name="connsiteX0" fmla="*/ 13501 w 1891770"/>
              <a:gd name="connsiteY0" fmla="*/ 9647 h 6907685"/>
              <a:gd name="connsiteX1" fmla="*/ 1596963 w 1891770"/>
              <a:gd name="connsiteY1" fmla="*/ 128100 h 6907685"/>
              <a:gd name="connsiteX2" fmla="*/ 1754223 w 1891770"/>
              <a:gd name="connsiteY2" fmla="*/ 1846422 h 6907685"/>
              <a:gd name="connsiteX3" fmla="*/ 826074 w 1891770"/>
              <a:gd name="connsiteY3" fmla="*/ 5839641 h 6907685"/>
              <a:gd name="connsiteX4" fmla="*/ 1777980 w 1891770"/>
              <a:gd name="connsiteY4" fmla="*/ 6902275 h 6907685"/>
              <a:gd name="connsiteX5" fmla="*/ 0 w 1891770"/>
              <a:gd name="connsiteY5" fmla="*/ 6907685 h 6907685"/>
              <a:gd name="connsiteX6" fmla="*/ 13501 w 1891770"/>
              <a:gd name="connsiteY6" fmla="*/ 9647 h 6907685"/>
              <a:gd name="connsiteX0" fmla="*/ 81123 w 1959392"/>
              <a:gd name="connsiteY0" fmla="*/ 9647 h 6902336"/>
              <a:gd name="connsiteX1" fmla="*/ 1664585 w 1959392"/>
              <a:gd name="connsiteY1" fmla="*/ 128100 h 6902336"/>
              <a:gd name="connsiteX2" fmla="*/ 1821845 w 1959392"/>
              <a:gd name="connsiteY2" fmla="*/ 1846422 h 6902336"/>
              <a:gd name="connsiteX3" fmla="*/ 893696 w 1959392"/>
              <a:gd name="connsiteY3" fmla="*/ 5839641 h 6902336"/>
              <a:gd name="connsiteX4" fmla="*/ 1845602 w 1959392"/>
              <a:gd name="connsiteY4" fmla="*/ 6902275 h 6902336"/>
              <a:gd name="connsiteX5" fmla="*/ 0 w 1959392"/>
              <a:gd name="connsiteY5" fmla="*/ 6898691 h 6902336"/>
              <a:gd name="connsiteX6" fmla="*/ 81123 w 1959392"/>
              <a:gd name="connsiteY6" fmla="*/ 9647 h 6902336"/>
              <a:gd name="connsiteX0" fmla="*/ 94419 w 1972688"/>
              <a:gd name="connsiteY0" fmla="*/ 9647 h 6902336"/>
              <a:gd name="connsiteX1" fmla="*/ 1677881 w 1972688"/>
              <a:gd name="connsiteY1" fmla="*/ 128100 h 6902336"/>
              <a:gd name="connsiteX2" fmla="*/ 1835141 w 1972688"/>
              <a:gd name="connsiteY2" fmla="*/ 1846422 h 6902336"/>
              <a:gd name="connsiteX3" fmla="*/ 906992 w 1972688"/>
              <a:gd name="connsiteY3" fmla="*/ 5839641 h 6902336"/>
              <a:gd name="connsiteX4" fmla="*/ 1858898 w 1972688"/>
              <a:gd name="connsiteY4" fmla="*/ 6902275 h 6902336"/>
              <a:gd name="connsiteX5" fmla="*/ 13296 w 1972688"/>
              <a:gd name="connsiteY5" fmla="*/ 6898691 h 6902336"/>
              <a:gd name="connsiteX6" fmla="*/ 94419 w 1972688"/>
              <a:gd name="connsiteY6" fmla="*/ 9647 h 6902336"/>
              <a:gd name="connsiteX0" fmla="*/ 82308 w 1960577"/>
              <a:gd name="connsiteY0" fmla="*/ 9647 h 6902336"/>
              <a:gd name="connsiteX1" fmla="*/ 1665770 w 1960577"/>
              <a:gd name="connsiteY1" fmla="*/ 128100 h 6902336"/>
              <a:gd name="connsiteX2" fmla="*/ 1823030 w 1960577"/>
              <a:gd name="connsiteY2" fmla="*/ 1846422 h 6902336"/>
              <a:gd name="connsiteX3" fmla="*/ 894881 w 1960577"/>
              <a:gd name="connsiteY3" fmla="*/ 5839641 h 6902336"/>
              <a:gd name="connsiteX4" fmla="*/ 1846787 w 1960577"/>
              <a:gd name="connsiteY4" fmla="*/ 6902275 h 6902336"/>
              <a:gd name="connsiteX5" fmla="*/ 1185 w 1960577"/>
              <a:gd name="connsiteY5" fmla="*/ 6898691 h 6902336"/>
              <a:gd name="connsiteX6" fmla="*/ 82308 w 196057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8758 w 1967027"/>
              <a:gd name="connsiteY0" fmla="*/ 9647 h 6902336"/>
              <a:gd name="connsiteX1" fmla="*/ 1672220 w 1967027"/>
              <a:gd name="connsiteY1" fmla="*/ 128100 h 6902336"/>
              <a:gd name="connsiteX2" fmla="*/ 1829480 w 1967027"/>
              <a:gd name="connsiteY2" fmla="*/ 1846422 h 6902336"/>
              <a:gd name="connsiteX3" fmla="*/ 901331 w 1967027"/>
              <a:gd name="connsiteY3" fmla="*/ 5839641 h 6902336"/>
              <a:gd name="connsiteX4" fmla="*/ 1853237 w 1967027"/>
              <a:gd name="connsiteY4" fmla="*/ 6902275 h 6902336"/>
              <a:gd name="connsiteX5" fmla="*/ 7635 w 1967027"/>
              <a:gd name="connsiteY5" fmla="*/ 6898691 h 6902336"/>
              <a:gd name="connsiteX6" fmla="*/ 88758 w 1967027"/>
              <a:gd name="connsiteY6" fmla="*/ 9647 h 6902336"/>
              <a:gd name="connsiteX0" fmla="*/ 81245 w 1959514"/>
              <a:gd name="connsiteY0" fmla="*/ 9647 h 6902336"/>
              <a:gd name="connsiteX1" fmla="*/ 1664707 w 1959514"/>
              <a:gd name="connsiteY1" fmla="*/ 128100 h 6902336"/>
              <a:gd name="connsiteX2" fmla="*/ 1821967 w 1959514"/>
              <a:gd name="connsiteY2" fmla="*/ 1846422 h 6902336"/>
              <a:gd name="connsiteX3" fmla="*/ 893818 w 1959514"/>
              <a:gd name="connsiteY3" fmla="*/ 5839641 h 6902336"/>
              <a:gd name="connsiteX4" fmla="*/ 1845724 w 1959514"/>
              <a:gd name="connsiteY4" fmla="*/ 6902275 h 6902336"/>
              <a:gd name="connsiteX5" fmla="*/ 122 w 1959514"/>
              <a:gd name="connsiteY5" fmla="*/ 6898691 h 6902336"/>
              <a:gd name="connsiteX6" fmla="*/ 81245 w 1959514"/>
              <a:gd name="connsiteY6" fmla="*/ 9647 h 6902336"/>
              <a:gd name="connsiteX0" fmla="*/ 81275 w 1959544"/>
              <a:gd name="connsiteY0" fmla="*/ 9647 h 6902336"/>
              <a:gd name="connsiteX1" fmla="*/ 1664737 w 1959544"/>
              <a:gd name="connsiteY1" fmla="*/ 128100 h 6902336"/>
              <a:gd name="connsiteX2" fmla="*/ 1821997 w 1959544"/>
              <a:gd name="connsiteY2" fmla="*/ 1846422 h 6902336"/>
              <a:gd name="connsiteX3" fmla="*/ 893848 w 1959544"/>
              <a:gd name="connsiteY3" fmla="*/ 5839641 h 6902336"/>
              <a:gd name="connsiteX4" fmla="*/ 1845754 w 1959544"/>
              <a:gd name="connsiteY4" fmla="*/ 6902275 h 6902336"/>
              <a:gd name="connsiteX5" fmla="*/ 152 w 1959544"/>
              <a:gd name="connsiteY5" fmla="*/ 6898691 h 6902336"/>
              <a:gd name="connsiteX6" fmla="*/ 81275 w 1959544"/>
              <a:gd name="connsiteY6" fmla="*/ 9647 h 6902336"/>
              <a:gd name="connsiteX0" fmla="*/ 84505 w 1962774"/>
              <a:gd name="connsiteY0" fmla="*/ 9647 h 6902336"/>
              <a:gd name="connsiteX1" fmla="*/ 1667967 w 1962774"/>
              <a:gd name="connsiteY1" fmla="*/ 128100 h 6902336"/>
              <a:gd name="connsiteX2" fmla="*/ 1825227 w 1962774"/>
              <a:gd name="connsiteY2" fmla="*/ 1846422 h 6902336"/>
              <a:gd name="connsiteX3" fmla="*/ 897078 w 1962774"/>
              <a:gd name="connsiteY3" fmla="*/ 5839641 h 6902336"/>
              <a:gd name="connsiteX4" fmla="*/ 1848984 w 1962774"/>
              <a:gd name="connsiteY4" fmla="*/ 6902275 h 6902336"/>
              <a:gd name="connsiteX5" fmla="*/ 3382 w 1962774"/>
              <a:gd name="connsiteY5" fmla="*/ 6898691 h 6902336"/>
              <a:gd name="connsiteX6" fmla="*/ 84505 w 1962774"/>
              <a:gd name="connsiteY6" fmla="*/ 9647 h 6902336"/>
              <a:gd name="connsiteX0" fmla="*/ 85187 w 1963456"/>
              <a:gd name="connsiteY0" fmla="*/ 9647 h 6902336"/>
              <a:gd name="connsiteX1" fmla="*/ 1668649 w 1963456"/>
              <a:gd name="connsiteY1" fmla="*/ 128100 h 6902336"/>
              <a:gd name="connsiteX2" fmla="*/ 1825909 w 1963456"/>
              <a:gd name="connsiteY2" fmla="*/ 1846422 h 6902336"/>
              <a:gd name="connsiteX3" fmla="*/ 897760 w 1963456"/>
              <a:gd name="connsiteY3" fmla="*/ 5839641 h 6902336"/>
              <a:gd name="connsiteX4" fmla="*/ 1849666 w 1963456"/>
              <a:gd name="connsiteY4" fmla="*/ 6902275 h 6902336"/>
              <a:gd name="connsiteX5" fmla="*/ 4064 w 1963456"/>
              <a:gd name="connsiteY5" fmla="*/ 6898691 h 6902336"/>
              <a:gd name="connsiteX6" fmla="*/ 85187 w 1963456"/>
              <a:gd name="connsiteY6" fmla="*/ 9647 h 6902336"/>
              <a:gd name="connsiteX0" fmla="*/ 69200 w 1964520"/>
              <a:gd name="connsiteY0" fmla="*/ 9647 h 6902336"/>
              <a:gd name="connsiteX1" fmla="*/ 1669713 w 1964520"/>
              <a:gd name="connsiteY1" fmla="*/ 128100 h 6902336"/>
              <a:gd name="connsiteX2" fmla="*/ 1826973 w 1964520"/>
              <a:gd name="connsiteY2" fmla="*/ 1846422 h 6902336"/>
              <a:gd name="connsiteX3" fmla="*/ 898824 w 1964520"/>
              <a:gd name="connsiteY3" fmla="*/ 5839641 h 6902336"/>
              <a:gd name="connsiteX4" fmla="*/ 1850730 w 1964520"/>
              <a:gd name="connsiteY4" fmla="*/ 6902275 h 6902336"/>
              <a:gd name="connsiteX5" fmla="*/ 5128 w 1964520"/>
              <a:gd name="connsiteY5" fmla="*/ 6898691 h 6902336"/>
              <a:gd name="connsiteX6" fmla="*/ 69200 w 1964520"/>
              <a:gd name="connsiteY6" fmla="*/ 9647 h 6902336"/>
              <a:gd name="connsiteX0" fmla="*/ 28798 w 1975278"/>
              <a:gd name="connsiteY0" fmla="*/ 9647 h 6902336"/>
              <a:gd name="connsiteX1" fmla="*/ 1680471 w 1975278"/>
              <a:gd name="connsiteY1" fmla="*/ 128100 h 6902336"/>
              <a:gd name="connsiteX2" fmla="*/ 1837731 w 1975278"/>
              <a:gd name="connsiteY2" fmla="*/ 1846422 h 6902336"/>
              <a:gd name="connsiteX3" fmla="*/ 909582 w 1975278"/>
              <a:gd name="connsiteY3" fmla="*/ 5839641 h 6902336"/>
              <a:gd name="connsiteX4" fmla="*/ 1861488 w 1975278"/>
              <a:gd name="connsiteY4" fmla="*/ 6902275 h 6902336"/>
              <a:gd name="connsiteX5" fmla="*/ 15886 w 1975278"/>
              <a:gd name="connsiteY5" fmla="*/ 6898691 h 6902336"/>
              <a:gd name="connsiteX6" fmla="*/ 28798 w 1975278"/>
              <a:gd name="connsiteY6" fmla="*/ 9647 h 6902336"/>
              <a:gd name="connsiteX0" fmla="*/ 35847 w 1982327"/>
              <a:gd name="connsiteY0" fmla="*/ 9647 h 6902336"/>
              <a:gd name="connsiteX1" fmla="*/ 1687520 w 1982327"/>
              <a:gd name="connsiteY1" fmla="*/ 128100 h 6902336"/>
              <a:gd name="connsiteX2" fmla="*/ 1844780 w 1982327"/>
              <a:gd name="connsiteY2" fmla="*/ 1846422 h 6902336"/>
              <a:gd name="connsiteX3" fmla="*/ 916631 w 1982327"/>
              <a:gd name="connsiteY3" fmla="*/ 5839641 h 6902336"/>
              <a:gd name="connsiteX4" fmla="*/ 1868537 w 1982327"/>
              <a:gd name="connsiteY4" fmla="*/ 6902275 h 6902336"/>
              <a:gd name="connsiteX5" fmla="*/ 22935 w 1982327"/>
              <a:gd name="connsiteY5" fmla="*/ 6898691 h 6902336"/>
              <a:gd name="connsiteX6" fmla="*/ 35847 w 1982327"/>
              <a:gd name="connsiteY6" fmla="*/ 9647 h 6902336"/>
              <a:gd name="connsiteX0" fmla="*/ 47952 w 1994432"/>
              <a:gd name="connsiteY0" fmla="*/ 9647 h 6902336"/>
              <a:gd name="connsiteX1" fmla="*/ 1699625 w 1994432"/>
              <a:gd name="connsiteY1" fmla="*/ 128100 h 6902336"/>
              <a:gd name="connsiteX2" fmla="*/ 1856885 w 1994432"/>
              <a:gd name="connsiteY2" fmla="*/ 1846422 h 6902336"/>
              <a:gd name="connsiteX3" fmla="*/ 928736 w 1994432"/>
              <a:gd name="connsiteY3" fmla="*/ 5839641 h 6902336"/>
              <a:gd name="connsiteX4" fmla="*/ 1880642 w 1994432"/>
              <a:gd name="connsiteY4" fmla="*/ 6902275 h 6902336"/>
              <a:gd name="connsiteX5" fmla="*/ 35040 w 1994432"/>
              <a:gd name="connsiteY5" fmla="*/ 6898691 h 6902336"/>
              <a:gd name="connsiteX6" fmla="*/ 47952 w 1994432"/>
              <a:gd name="connsiteY6" fmla="*/ 9647 h 6902336"/>
              <a:gd name="connsiteX0" fmla="*/ 35306 w 2015894"/>
              <a:gd name="connsiteY0" fmla="*/ 16530 h 6891073"/>
              <a:gd name="connsiteX1" fmla="*/ 1721087 w 2015894"/>
              <a:gd name="connsiteY1" fmla="*/ 116837 h 6891073"/>
              <a:gd name="connsiteX2" fmla="*/ 1878347 w 2015894"/>
              <a:gd name="connsiteY2" fmla="*/ 1835159 h 6891073"/>
              <a:gd name="connsiteX3" fmla="*/ 950198 w 2015894"/>
              <a:gd name="connsiteY3" fmla="*/ 5828378 h 6891073"/>
              <a:gd name="connsiteX4" fmla="*/ 1902104 w 2015894"/>
              <a:gd name="connsiteY4" fmla="*/ 6891012 h 6891073"/>
              <a:gd name="connsiteX5" fmla="*/ 56502 w 2015894"/>
              <a:gd name="connsiteY5" fmla="*/ 6887428 h 6891073"/>
              <a:gd name="connsiteX6" fmla="*/ 35306 w 2015894"/>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12734 w 1993322"/>
              <a:gd name="connsiteY0" fmla="*/ 16530 h 6891073"/>
              <a:gd name="connsiteX1" fmla="*/ 1698515 w 1993322"/>
              <a:gd name="connsiteY1" fmla="*/ 116837 h 6891073"/>
              <a:gd name="connsiteX2" fmla="*/ 1855775 w 1993322"/>
              <a:gd name="connsiteY2" fmla="*/ 1835159 h 6891073"/>
              <a:gd name="connsiteX3" fmla="*/ 927626 w 1993322"/>
              <a:gd name="connsiteY3" fmla="*/ 5828378 h 6891073"/>
              <a:gd name="connsiteX4" fmla="*/ 1879532 w 1993322"/>
              <a:gd name="connsiteY4" fmla="*/ 6891012 h 6891073"/>
              <a:gd name="connsiteX5" fmla="*/ 33930 w 1993322"/>
              <a:gd name="connsiteY5" fmla="*/ 6887428 h 6891073"/>
              <a:gd name="connsiteX6" fmla="*/ 12734 w 1993322"/>
              <a:gd name="connsiteY6" fmla="*/ 16530 h 6891073"/>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5 w 2000855"/>
              <a:gd name="connsiteY4" fmla="*/ 6891012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887064 w 2000855"/>
              <a:gd name="connsiteY4" fmla="*/ 6891014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51821 w 2000855"/>
              <a:gd name="connsiteY4" fmla="*/ 6886518 h 6896501"/>
              <a:gd name="connsiteX5" fmla="*/ 24409 w 2000855"/>
              <a:gd name="connsiteY5" fmla="*/ 6896501 h 6896501"/>
              <a:gd name="connsiteX6" fmla="*/ 20267 w 2000855"/>
              <a:gd name="connsiteY6" fmla="*/ 16530 h 6896501"/>
              <a:gd name="connsiteX0" fmla="*/ 20267 w 2000855"/>
              <a:gd name="connsiteY0" fmla="*/ 16530 h 6896501"/>
              <a:gd name="connsiteX1" fmla="*/ 1706048 w 2000855"/>
              <a:gd name="connsiteY1" fmla="*/ 116837 h 6896501"/>
              <a:gd name="connsiteX2" fmla="*/ 1863308 w 2000855"/>
              <a:gd name="connsiteY2" fmla="*/ 1835159 h 6896501"/>
              <a:gd name="connsiteX3" fmla="*/ 935159 w 2000855"/>
              <a:gd name="connsiteY3" fmla="*/ 5828378 h 6896501"/>
              <a:gd name="connsiteX4" fmla="*/ 1760273 w 2000855"/>
              <a:gd name="connsiteY4" fmla="*/ 6895513 h 6896501"/>
              <a:gd name="connsiteX5" fmla="*/ 24409 w 2000855"/>
              <a:gd name="connsiteY5" fmla="*/ 6896501 h 6896501"/>
              <a:gd name="connsiteX6" fmla="*/ 20267 w 2000855"/>
              <a:gd name="connsiteY6" fmla="*/ 16530 h 6896501"/>
              <a:gd name="connsiteX0" fmla="*/ 20267 w 2000855"/>
              <a:gd name="connsiteY0" fmla="*/ 19319 h 6899290"/>
              <a:gd name="connsiteX1" fmla="*/ 1706048 w 2000855"/>
              <a:gd name="connsiteY1" fmla="*/ 119626 h 6899290"/>
              <a:gd name="connsiteX2" fmla="*/ 1863308 w 2000855"/>
              <a:gd name="connsiteY2" fmla="*/ 1837948 h 6899290"/>
              <a:gd name="connsiteX3" fmla="*/ 935159 w 2000855"/>
              <a:gd name="connsiteY3" fmla="*/ 5831167 h 6899290"/>
              <a:gd name="connsiteX4" fmla="*/ 1760273 w 2000855"/>
              <a:gd name="connsiteY4" fmla="*/ 6898302 h 6899290"/>
              <a:gd name="connsiteX5" fmla="*/ 24409 w 2000855"/>
              <a:gd name="connsiteY5" fmla="*/ 6899290 h 6899290"/>
              <a:gd name="connsiteX6" fmla="*/ 20267 w 2000855"/>
              <a:gd name="connsiteY6" fmla="*/ 19319 h 6899290"/>
              <a:gd name="connsiteX0" fmla="*/ 14272 w 2007651"/>
              <a:gd name="connsiteY0" fmla="*/ 16611 h 6903387"/>
              <a:gd name="connsiteX1" fmla="*/ 1712844 w 2007651"/>
              <a:gd name="connsiteY1" fmla="*/ 123723 h 6903387"/>
              <a:gd name="connsiteX2" fmla="*/ 1870104 w 2007651"/>
              <a:gd name="connsiteY2" fmla="*/ 1842045 h 6903387"/>
              <a:gd name="connsiteX3" fmla="*/ 941955 w 2007651"/>
              <a:gd name="connsiteY3" fmla="*/ 5835264 h 6903387"/>
              <a:gd name="connsiteX4" fmla="*/ 1767069 w 2007651"/>
              <a:gd name="connsiteY4" fmla="*/ 6902399 h 6903387"/>
              <a:gd name="connsiteX5" fmla="*/ 31205 w 2007651"/>
              <a:gd name="connsiteY5" fmla="*/ 6903387 h 6903387"/>
              <a:gd name="connsiteX6" fmla="*/ 14272 w 2007651"/>
              <a:gd name="connsiteY6" fmla="*/ 16611 h 6903387"/>
              <a:gd name="connsiteX0" fmla="*/ 14272 w 2007651"/>
              <a:gd name="connsiteY0" fmla="*/ 13739 h 6900515"/>
              <a:gd name="connsiteX1" fmla="*/ 1712844 w 2007651"/>
              <a:gd name="connsiteY1" fmla="*/ 120851 h 6900515"/>
              <a:gd name="connsiteX2" fmla="*/ 1870104 w 2007651"/>
              <a:gd name="connsiteY2" fmla="*/ 1839173 h 6900515"/>
              <a:gd name="connsiteX3" fmla="*/ 941955 w 2007651"/>
              <a:gd name="connsiteY3" fmla="*/ 5832392 h 6900515"/>
              <a:gd name="connsiteX4" fmla="*/ 1767069 w 2007651"/>
              <a:gd name="connsiteY4" fmla="*/ 6899527 h 6900515"/>
              <a:gd name="connsiteX5" fmla="*/ 31205 w 2007651"/>
              <a:gd name="connsiteY5" fmla="*/ 6900515 h 6900515"/>
              <a:gd name="connsiteX6" fmla="*/ 14272 w 2007651"/>
              <a:gd name="connsiteY6" fmla="*/ 13739 h 6900515"/>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6722"/>
              <a:gd name="connsiteX1" fmla="*/ 1712844 w 2007651"/>
              <a:gd name="connsiteY1" fmla="*/ 120851 h 6906722"/>
              <a:gd name="connsiteX2" fmla="*/ 1870104 w 2007651"/>
              <a:gd name="connsiteY2" fmla="*/ 1839173 h 6906722"/>
              <a:gd name="connsiteX3" fmla="*/ 941955 w 2007651"/>
              <a:gd name="connsiteY3" fmla="*/ 5832392 h 6906722"/>
              <a:gd name="connsiteX4" fmla="*/ 1767068 w 2007651"/>
              <a:gd name="connsiteY4" fmla="*/ 6906333 h 6906722"/>
              <a:gd name="connsiteX5" fmla="*/ 31205 w 2007651"/>
              <a:gd name="connsiteY5" fmla="*/ 6900515 h 6906722"/>
              <a:gd name="connsiteX6" fmla="*/ 14272 w 2007651"/>
              <a:gd name="connsiteY6" fmla="*/ 13739 h 6906722"/>
              <a:gd name="connsiteX0" fmla="*/ 14272 w 2007651"/>
              <a:gd name="connsiteY0" fmla="*/ 13739 h 6902243"/>
              <a:gd name="connsiteX1" fmla="*/ 1712844 w 2007651"/>
              <a:gd name="connsiteY1" fmla="*/ 120851 h 6902243"/>
              <a:gd name="connsiteX2" fmla="*/ 1870104 w 2007651"/>
              <a:gd name="connsiteY2" fmla="*/ 1839173 h 6902243"/>
              <a:gd name="connsiteX3" fmla="*/ 941955 w 2007651"/>
              <a:gd name="connsiteY3" fmla="*/ 5832392 h 6902243"/>
              <a:gd name="connsiteX4" fmla="*/ 1783972 w 2007651"/>
              <a:gd name="connsiteY4" fmla="*/ 6901836 h 6902243"/>
              <a:gd name="connsiteX5" fmla="*/ 31205 w 2007651"/>
              <a:gd name="connsiteY5" fmla="*/ 6900515 h 6902243"/>
              <a:gd name="connsiteX6" fmla="*/ 14272 w 2007651"/>
              <a:gd name="connsiteY6" fmla="*/ 13739 h 6902243"/>
              <a:gd name="connsiteX0" fmla="*/ 14272 w 2007651"/>
              <a:gd name="connsiteY0" fmla="*/ 13739 h 6902035"/>
              <a:gd name="connsiteX1" fmla="*/ 1712844 w 2007651"/>
              <a:gd name="connsiteY1" fmla="*/ 120851 h 6902035"/>
              <a:gd name="connsiteX2" fmla="*/ 1870104 w 2007651"/>
              <a:gd name="connsiteY2" fmla="*/ 1839173 h 6902035"/>
              <a:gd name="connsiteX3" fmla="*/ 941955 w 2007651"/>
              <a:gd name="connsiteY3" fmla="*/ 5832392 h 6902035"/>
              <a:gd name="connsiteX4" fmla="*/ 1783972 w 2007651"/>
              <a:gd name="connsiteY4" fmla="*/ 6901836 h 6902035"/>
              <a:gd name="connsiteX5" fmla="*/ 31205 w 2007651"/>
              <a:gd name="connsiteY5" fmla="*/ 6900515 h 6902035"/>
              <a:gd name="connsiteX6" fmla="*/ 14272 w 2007651"/>
              <a:gd name="connsiteY6" fmla="*/ 13739 h 6902035"/>
              <a:gd name="connsiteX0" fmla="*/ 14272 w 2007651"/>
              <a:gd name="connsiteY0" fmla="*/ 13739 h 6902036"/>
              <a:gd name="connsiteX1" fmla="*/ 1712844 w 2007651"/>
              <a:gd name="connsiteY1" fmla="*/ 120851 h 6902036"/>
              <a:gd name="connsiteX2" fmla="*/ 1870104 w 2007651"/>
              <a:gd name="connsiteY2" fmla="*/ 1839173 h 6902036"/>
              <a:gd name="connsiteX3" fmla="*/ 941955 w 2007651"/>
              <a:gd name="connsiteY3" fmla="*/ 5832392 h 6902036"/>
              <a:gd name="connsiteX4" fmla="*/ 1783972 w 2007651"/>
              <a:gd name="connsiteY4" fmla="*/ 6901837 h 6902036"/>
              <a:gd name="connsiteX5" fmla="*/ 31205 w 2007651"/>
              <a:gd name="connsiteY5" fmla="*/ 6900515 h 6902036"/>
              <a:gd name="connsiteX6" fmla="*/ 14272 w 2007651"/>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1966285"/>
              <a:gd name="connsiteY0" fmla="*/ 13739 h 6902036"/>
              <a:gd name="connsiteX1" fmla="*/ 1712844 w 1966285"/>
              <a:gd name="connsiteY1" fmla="*/ 120851 h 6902036"/>
              <a:gd name="connsiteX2" fmla="*/ 1762101 w 1966285"/>
              <a:gd name="connsiteY2" fmla="*/ 1839173 h 6902036"/>
              <a:gd name="connsiteX3" fmla="*/ 941955 w 1966285"/>
              <a:gd name="connsiteY3" fmla="*/ 5832392 h 6902036"/>
              <a:gd name="connsiteX4" fmla="*/ 1783972 w 1966285"/>
              <a:gd name="connsiteY4" fmla="*/ 6901837 h 6902036"/>
              <a:gd name="connsiteX5" fmla="*/ 31205 w 1966285"/>
              <a:gd name="connsiteY5" fmla="*/ 6900515 h 6902036"/>
              <a:gd name="connsiteX6" fmla="*/ 14272 w 1966285"/>
              <a:gd name="connsiteY6" fmla="*/ 13739 h 6902036"/>
              <a:gd name="connsiteX0" fmla="*/ 14272 w 2006885"/>
              <a:gd name="connsiteY0" fmla="*/ 13739 h 6902036"/>
              <a:gd name="connsiteX1" fmla="*/ 1712844 w 2006885"/>
              <a:gd name="connsiteY1" fmla="*/ 120851 h 6902036"/>
              <a:gd name="connsiteX2" fmla="*/ 1762101 w 2006885"/>
              <a:gd name="connsiteY2" fmla="*/ 1839173 h 6902036"/>
              <a:gd name="connsiteX3" fmla="*/ 941955 w 2006885"/>
              <a:gd name="connsiteY3" fmla="*/ 5832392 h 6902036"/>
              <a:gd name="connsiteX4" fmla="*/ 1783972 w 2006885"/>
              <a:gd name="connsiteY4" fmla="*/ 6901837 h 6902036"/>
              <a:gd name="connsiteX5" fmla="*/ 31205 w 2006885"/>
              <a:gd name="connsiteY5" fmla="*/ 6900515 h 6902036"/>
              <a:gd name="connsiteX6" fmla="*/ 14272 w 2006885"/>
              <a:gd name="connsiteY6" fmla="*/ 13739 h 6902036"/>
              <a:gd name="connsiteX0" fmla="*/ 14272 w 2046482"/>
              <a:gd name="connsiteY0" fmla="*/ 13739 h 6902036"/>
              <a:gd name="connsiteX1" fmla="*/ 1712844 w 2046482"/>
              <a:gd name="connsiteY1" fmla="*/ 120851 h 6902036"/>
              <a:gd name="connsiteX2" fmla="*/ 1762101 w 2046482"/>
              <a:gd name="connsiteY2" fmla="*/ 1839173 h 6902036"/>
              <a:gd name="connsiteX3" fmla="*/ 941955 w 2046482"/>
              <a:gd name="connsiteY3" fmla="*/ 5832392 h 6902036"/>
              <a:gd name="connsiteX4" fmla="*/ 1783972 w 2046482"/>
              <a:gd name="connsiteY4" fmla="*/ 6901837 h 6902036"/>
              <a:gd name="connsiteX5" fmla="*/ 31205 w 2046482"/>
              <a:gd name="connsiteY5" fmla="*/ 6900515 h 6902036"/>
              <a:gd name="connsiteX6" fmla="*/ 14272 w 2046482"/>
              <a:gd name="connsiteY6" fmla="*/ 13739 h 6902036"/>
              <a:gd name="connsiteX0" fmla="*/ 14272 w 2046482"/>
              <a:gd name="connsiteY0" fmla="*/ 5818 h 6894115"/>
              <a:gd name="connsiteX1" fmla="*/ 1712844 w 2046482"/>
              <a:gd name="connsiteY1" fmla="*/ 112930 h 6894115"/>
              <a:gd name="connsiteX2" fmla="*/ 1762101 w 2046482"/>
              <a:gd name="connsiteY2" fmla="*/ 1831252 h 6894115"/>
              <a:gd name="connsiteX3" fmla="*/ 941955 w 2046482"/>
              <a:gd name="connsiteY3" fmla="*/ 5824471 h 6894115"/>
              <a:gd name="connsiteX4" fmla="*/ 1783972 w 2046482"/>
              <a:gd name="connsiteY4" fmla="*/ 6893916 h 6894115"/>
              <a:gd name="connsiteX5" fmla="*/ 31205 w 2046482"/>
              <a:gd name="connsiteY5" fmla="*/ 6892594 h 6894115"/>
              <a:gd name="connsiteX6" fmla="*/ 14272 w 2046482"/>
              <a:gd name="connsiteY6" fmla="*/ 5818 h 6894115"/>
              <a:gd name="connsiteX0" fmla="*/ 14272 w 2046482"/>
              <a:gd name="connsiteY0" fmla="*/ 11540 h 6899837"/>
              <a:gd name="connsiteX1" fmla="*/ 1712844 w 2046482"/>
              <a:gd name="connsiteY1" fmla="*/ 118652 h 6899837"/>
              <a:gd name="connsiteX2" fmla="*/ 1762101 w 2046482"/>
              <a:gd name="connsiteY2" fmla="*/ 1836974 h 6899837"/>
              <a:gd name="connsiteX3" fmla="*/ 941955 w 2046482"/>
              <a:gd name="connsiteY3" fmla="*/ 5830193 h 6899837"/>
              <a:gd name="connsiteX4" fmla="*/ 1783972 w 2046482"/>
              <a:gd name="connsiteY4" fmla="*/ 6899638 h 6899837"/>
              <a:gd name="connsiteX5" fmla="*/ 31205 w 2046482"/>
              <a:gd name="connsiteY5" fmla="*/ 6898316 h 6899837"/>
              <a:gd name="connsiteX6" fmla="*/ 14272 w 2046482"/>
              <a:gd name="connsiteY6" fmla="*/ 11540 h 6899837"/>
              <a:gd name="connsiteX0" fmla="*/ 14272 w 2046482"/>
              <a:gd name="connsiteY0" fmla="*/ 17731 h 6906028"/>
              <a:gd name="connsiteX1" fmla="*/ 1712844 w 2046482"/>
              <a:gd name="connsiteY1" fmla="*/ 124843 h 6906028"/>
              <a:gd name="connsiteX2" fmla="*/ 1762101 w 2046482"/>
              <a:gd name="connsiteY2" fmla="*/ 1843165 h 6906028"/>
              <a:gd name="connsiteX3" fmla="*/ 941955 w 2046482"/>
              <a:gd name="connsiteY3" fmla="*/ 5836384 h 6906028"/>
              <a:gd name="connsiteX4" fmla="*/ 1783972 w 2046482"/>
              <a:gd name="connsiteY4" fmla="*/ 6905829 h 6906028"/>
              <a:gd name="connsiteX5" fmla="*/ 31205 w 2046482"/>
              <a:gd name="connsiteY5" fmla="*/ 6904507 h 6906028"/>
              <a:gd name="connsiteX6" fmla="*/ 14272 w 2046482"/>
              <a:gd name="connsiteY6" fmla="*/ 17731 h 6906028"/>
              <a:gd name="connsiteX0" fmla="*/ 14272 w 2150837"/>
              <a:gd name="connsiteY0" fmla="*/ 17731 h 6906028"/>
              <a:gd name="connsiteX1" fmla="*/ 1712844 w 2150837"/>
              <a:gd name="connsiteY1" fmla="*/ 124843 h 6906028"/>
              <a:gd name="connsiteX2" fmla="*/ 1762101 w 2150837"/>
              <a:gd name="connsiteY2" fmla="*/ 1843165 h 6906028"/>
              <a:gd name="connsiteX3" fmla="*/ 941955 w 2150837"/>
              <a:gd name="connsiteY3" fmla="*/ 5836384 h 6906028"/>
              <a:gd name="connsiteX4" fmla="*/ 1783972 w 2150837"/>
              <a:gd name="connsiteY4" fmla="*/ 6905829 h 6906028"/>
              <a:gd name="connsiteX5" fmla="*/ 31205 w 2150837"/>
              <a:gd name="connsiteY5" fmla="*/ 6904507 h 6906028"/>
              <a:gd name="connsiteX6" fmla="*/ 14272 w 2150837"/>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60561"/>
              <a:gd name="connsiteY0" fmla="*/ 17731 h 6906028"/>
              <a:gd name="connsiteX1" fmla="*/ 1712844 w 2060561"/>
              <a:gd name="connsiteY1" fmla="*/ 124843 h 6906028"/>
              <a:gd name="connsiteX2" fmla="*/ 1438084 w 2060561"/>
              <a:gd name="connsiteY2" fmla="*/ 2266949 h 6906028"/>
              <a:gd name="connsiteX3" fmla="*/ 941955 w 2060561"/>
              <a:gd name="connsiteY3" fmla="*/ 5836384 h 6906028"/>
              <a:gd name="connsiteX4" fmla="*/ 1783972 w 2060561"/>
              <a:gd name="connsiteY4" fmla="*/ 6905829 h 6906028"/>
              <a:gd name="connsiteX5" fmla="*/ 31205 w 2060561"/>
              <a:gd name="connsiteY5" fmla="*/ 6904507 h 6906028"/>
              <a:gd name="connsiteX6" fmla="*/ 14272 w 2060561"/>
              <a:gd name="connsiteY6" fmla="*/ 17731 h 6906028"/>
              <a:gd name="connsiteX0" fmla="*/ 14272 w 2082682"/>
              <a:gd name="connsiteY0" fmla="*/ 17731 h 6906028"/>
              <a:gd name="connsiteX1" fmla="*/ 1712844 w 2082682"/>
              <a:gd name="connsiteY1" fmla="*/ 124843 h 6906028"/>
              <a:gd name="connsiteX2" fmla="*/ 1438084 w 2082682"/>
              <a:gd name="connsiteY2" fmla="*/ 2266949 h 6906028"/>
              <a:gd name="connsiteX3" fmla="*/ 941955 w 2082682"/>
              <a:gd name="connsiteY3" fmla="*/ 5836384 h 6906028"/>
              <a:gd name="connsiteX4" fmla="*/ 1783972 w 2082682"/>
              <a:gd name="connsiteY4" fmla="*/ 6905829 h 6906028"/>
              <a:gd name="connsiteX5" fmla="*/ 31205 w 2082682"/>
              <a:gd name="connsiteY5" fmla="*/ 6904507 h 6906028"/>
              <a:gd name="connsiteX6" fmla="*/ 14272 w 2082682"/>
              <a:gd name="connsiteY6" fmla="*/ 17731 h 6906028"/>
              <a:gd name="connsiteX0" fmla="*/ 7542 w 2102950"/>
              <a:gd name="connsiteY0" fmla="*/ 20349 h 6901463"/>
              <a:gd name="connsiteX1" fmla="*/ 1733112 w 2102950"/>
              <a:gd name="connsiteY1" fmla="*/ 120278 h 6901463"/>
              <a:gd name="connsiteX2" fmla="*/ 1458352 w 2102950"/>
              <a:gd name="connsiteY2" fmla="*/ 2262384 h 6901463"/>
              <a:gd name="connsiteX3" fmla="*/ 962223 w 2102950"/>
              <a:gd name="connsiteY3" fmla="*/ 5831819 h 6901463"/>
              <a:gd name="connsiteX4" fmla="*/ 1804240 w 2102950"/>
              <a:gd name="connsiteY4" fmla="*/ 6901264 h 6901463"/>
              <a:gd name="connsiteX5" fmla="*/ 51473 w 2102950"/>
              <a:gd name="connsiteY5" fmla="*/ 6899942 h 6901463"/>
              <a:gd name="connsiteX6" fmla="*/ 7542 w 2102950"/>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95408"/>
              <a:gd name="connsiteY0" fmla="*/ 20349 h 6901463"/>
              <a:gd name="connsiteX1" fmla="*/ 1725570 w 2095408"/>
              <a:gd name="connsiteY1" fmla="*/ 120278 h 6901463"/>
              <a:gd name="connsiteX2" fmla="*/ 1450810 w 2095408"/>
              <a:gd name="connsiteY2" fmla="*/ 2262384 h 6901463"/>
              <a:gd name="connsiteX3" fmla="*/ 954681 w 2095408"/>
              <a:gd name="connsiteY3" fmla="*/ 5831819 h 6901463"/>
              <a:gd name="connsiteX4" fmla="*/ 1796698 w 2095408"/>
              <a:gd name="connsiteY4" fmla="*/ 6901264 h 6901463"/>
              <a:gd name="connsiteX5" fmla="*/ 43931 w 2095408"/>
              <a:gd name="connsiteY5" fmla="*/ 6899942 h 6901463"/>
              <a:gd name="connsiteX6" fmla="*/ 0 w 2095408"/>
              <a:gd name="connsiteY6" fmla="*/ 20349 h 6901463"/>
              <a:gd name="connsiteX0" fmla="*/ 0 w 2067328"/>
              <a:gd name="connsiteY0" fmla="*/ 20349 h 6901463"/>
              <a:gd name="connsiteX1" fmla="*/ 1725570 w 2067328"/>
              <a:gd name="connsiteY1" fmla="*/ 120278 h 6901463"/>
              <a:gd name="connsiteX2" fmla="*/ 1329306 w 2067328"/>
              <a:gd name="connsiteY2" fmla="*/ 2578427 h 6901463"/>
              <a:gd name="connsiteX3" fmla="*/ 954681 w 2067328"/>
              <a:gd name="connsiteY3" fmla="*/ 5831819 h 6901463"/>
              <a:gd name="connsiteX4" fmla="*/ 1796698 w 2067328"/>
              <a:gd name="connsiteY4" fmla="*/ 6901264 h 6901463"/>
              <a:gd name="connsiteX5" fmla="*/ 43931 w 2067328"/>
              <a:gd name="connsiteY5" fmla="*/ 6899942 h 6901463"/>
              <a:gd name="connsiteX6" fmla="*/ 0 w 2067328"/>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67327"/>
              <a:gd name="connsiteY0" fmla="*/ 20349 h 6901463"/>
              <a:gd name="connsiteX1" fmla="*/ 1725570 w 2067327"/>
              <a:gd name="connsiteY1" fmla="*/ 120278 h 6901463"/>
              <a:gd name="connsiteX2" fmla="*/ 1329306 w 2067327"/>
              <a:gd name="connsiteY2" fmla="*/ 2578427 h 6901463"/>
              <a:gd name="connsiteX3" fmla="*/ 954681 w 2067327"/>
              <a:gd name="connsiteY3" fmla="*/ 5831819 h 6901463"/>
              <a:gd name="connsiteX4" fmla="*/ 1796698 w 2067327"/>
              <a:gd name="connsiteY4" fmla="*/ 6901264 h 6901463"/>
              <a:gd name="connsiteX5" fmla="*/ 43931 w 2067327"/>
              <a:gd name="connsiteY5" fmla="*/ 6899942 h 6901463"/>
              <a:gd name="connsiteX6" fmla="*/ 0 w 2067327"/>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463"/>
              <a:gd name="connsiteX1" fmla="*/ 1725570 w 2088806"/>
              <a:gd name="connsiteY1" fmla="*/ 120278 h 6901463"/>
              <a:gd name="connsiteX2" fmla="*/ 1423814 w 2088806"/>
              <a:gd name="connsiteY2" fmla="*/ 2341396 h 6901463"/>
              <a:gd name="connsiteX3" fmla="*/ 954681 w 2088806"/>
              <a:gd name="connsiteY3" fmla="*/ 5831819 h 6901463"/>
              <a:gd name="connsiteX4" fmla="*/ 1796698 w 2088806"/>
              <a:gd name="connsiteY4" fmla="*/ 6901264 h 6901463"/>
              <a:gd name="connsiteX5" fmla="*/ 43931 w 2088806"/>
              <a:gd name="connsiteY5" fmla="*/ 6899942 h 6901463"/>
              <a:gd name="connsiteX6" fmla="*/ 0 w 2088806"/>
              <a:gd name="connsiteY6" fmla="*/ 20349 h 6901463"/>
              <a:gd name="connsiteX0" fmla="*/ 0 w 2088806"/>
              <a:gd name="connsiteY0" fmla="*/ 20349 h 6901299"/>
              <a:gd name="connsiteX1" fmla="*/ 1725570 w 2088806"/>
              <a:gd name="connsiteY1" fmla="*/ 120278 h 6901299"/>
              <a:gd name="connsiteX2" fmla="*/ 1423814 w 2088806"/>
              <a:gd name="connsiteY2" fmla="*/ 2341396 h 6901299"/>
              <a:gd name="connsiteX3" fmla="*/ 806173 w 2088806"/>
              <a:gd name="connsiteY3" fmla="*/ 5465498 h 6901299"/>
              <a:gd name="connsiteX4" fmla="*/ 1796698 w 2088806"/>
              <a:gd name="connsiteY4" fmla="*/ 6901264 h 6901299"/>
              <a:gd name="connsiteX5" fmla="*/ 43931 w 2088806"/>
              <a:gd name="connsiteY5" fmla="*/ 6899942 h 6901299"/>
              <a:gd name="connsiteX6" fmla="*/ 0 w 2088806"/>
              <a:gd name="connsiteY6" fmla="*/ 20349 h 6901299"/>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088806"/>
              <a:gd name="connsiteY0" fmla="*/ 20349 h 6901302"/>
              <a:gd name="connsiteX1" fmla="*/ 1725570 w 2088806"/>
              <a:gd name="connsiteY1" fmla="*/ 120278 h 6901302"/>
              <a:gd name="connsiteX2" fmla="*/ 1423814 w 2088806"/>
              <a:gd name="connsiteY2" fmla="*/ 2341396 h 6901302"/>
              <a:gd name="connsiteX3" fmla="*/ 806173 w 2088806"/>
              <a:gd name="connsiteY3" fmla="*/ 5465498 h 6901302"/>
              <a:gd name="connsiteX4" fmla="*/ 1796698 w 2088806"/>
              <a:gd name="connsiteY4" fmla="*/ 6901264 h 6901302"/>
              <a:gd name="connsiteX5" fmla="*/ 43931 w 2088806"/>
              <a:gd name="connsiteY5" fmla="*/ 6899942 h 6901302"/>
              <a:gd name="connsiteX6" fmla="*/ 0 w 2088806"/>
              <a:gd name="connsiteY6" fmla="*/ 20349 h 6901302"/>
              <a:gd name="connsiteX0" fmla="*/ 0 w 2116605"/>
              <a:gd name="connsiteY0" fmla="*/ 20349 h 6901302"/>
              <a:gd name="connsiteX1" fmla="*/ 1725570 w 2116605"/>
              <a:gd name="connsiteY1" fmla="*/ 120278 h 6901302"/>
              <a:gd name="connsiteX2" fmla="*/ 1531823 w 2116605"/>
              <a:gd name="connsiteY2" fmla="*/ 1982258 h 6901302"/>
              <a:gd name="connsiteX3" fmla="*/ 806173 w 2116605"/>
              <a:gd name="connsiteY3" fmla="*/ 5465498 h 6901302"/>
              <a:gd name="connsiteX4" fmla="*/ 1796698 w 2116605"/>
              <a:gd name="connsiteY4" fmla="*/ 6901264 h 6901302"/>
              <a:gd name="connsiteX5" fmla="*/ 43931 w 2116605"/>
              <a:gd name="connsiteY5" fmla="*/ 6899942 h 6901302"/>
              <a:gd name="connsiteX6" fmla="*/ 0 w 2116605"/>
              <a:gd name="connsiteY6" fmla="*/ 20349 h 6901302"/>
              <a:gd name="connsiteX0" fmla="*/ 0 w 2092415"/>
              <a:gd name="connsiteY0" fmla="*/ 20349 h 6901302"/>
              <a:gd name="connsiteX1" fmla="*/ 1725570 w 2092415"/>
              <a:gd name="connsiteY1" fmla="*/ 120278 h 6901302"/>
              <a:gd name="connsiteX2" fmla="*/ 1531823 w 2092415"/>
              <a:gd name="connsiteY2" fmla="*/ 1982258 h 6901302"/>
              <a:gd name="connsiteX3" fmla="*/ 806173 w 2092415"/>
              <a:gd name="connsiteY3" fmla="*/ 5465498 h 6901302"/>
              <a:gd name="connsiteX4" fmla="*/ 1796698 w 2092415"/>
              <a:gd name="connsiteY4" fmla="*/ 6901264 h 6901302"/>
              <a:gd name="connsiteX5" fmla="*/ 43931 w 2092415"/>
              <a:gd name="connsiteY5" fmla="*/ 6899942 h 6901302"/>
              <a:gd name="connsiteX6" fmla="*/ 0 w 2092415"/>
              <a:gd name="connsiteY6" fmla="*/ 20349 h 6901302"/>
              <a:gd name="connsiteX0" fmla="*/ 0 w 2092415"/>
              <a:gd name="connsiteY0" fmla="*/ 17320 h 6898273"/>
              <a:gd name="connsiteX1" fmla="*/ 1725570 w 2092415"/>
              <a:gd name="connsiteY1" fmla="*/ 117249 h 6898273"/>
              <a:gd name="connsiteX2" fmla="*/ 1531823 w 2092415"/>
              <a:gd name="connsiteY2" fmla="*/ 1979229 h 6898273"/>
              <a:gd name="connsiteX3" fmla="*/ 806173 w 2092415"/>
              <a:gd name="connsiteY3" fmla="*/ 5462469 h 6898273"/>
              <a:gd name="connsiteX4" fmla="*/ 1796698 w 2092415"/>
              <a:gd name="connsiteY4" fmla="*/ 6898235 h 6898273"/>
              <a:gd name="connsiteX5" fmla="*/ 43931 w 2092415"/>
              <a:gd name="connsiteY5" fmla="*/ 6896913 h 6898273"/>
              <a:gd name="connsiteX6" fmla="*/ 0 w 2092415"/>
              <a:gd name="connsiteY6" fmla="*/ 17320 h 6898273"/>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092415"/>
              <a:gd name="connsiteY0" fmla="*/ 18868 h 6899821"/>
              <a:gd name="connsiteX1" fmla="*/ 1725570 w 2092415"/>
              <a:gd name="connsiteY1" fmla="*/ 118797 h 6899821"/>
              <a:gd name="connsiteX2" fmla="*/ 1531823 w 2092415"/>
              <a:gd name="connsiteY2" fmla="*/ 1980777 h 6899821"/>
              <a:gd name="connsiteX3" fmla="*/ 806173 w 2092415"/>
              <a:gd name="connsiteY3" fmla="*/ 5464017 h 6899821"/>
              <a:gd name="connsiteX4" fmla="*/ 1796698 w 2092415"/>
              <a:gd name="connsiteY4" fmla="*/ 6899783 h 6899821"/>
              <a:gd name="connsiteX5" fmla="*/ 43931 w 2092415"/>
              <a:gd name="connsiteY5" fmla="*/ 6898461 h 6899821"/>
              <a:gd name="connsiteX6" fmla="*/ 0 w 2092415"/>
              <a:gd name="connsiteY6" fmla="*/ 18868 h 6899821"/>
              <a:gd name="connsiteX0" fmla="*/ 0 w 2092415"/>
              <a:gd name="connsiteY0" fmla="*/ 26475 h 6907428"/>
              <a:gd name="connsiteX1" fmla="*/ 1725570 w 2092415"/>
              <a:gd name="connsiteY1" fmla="*/ 126404 h 6907428"/>
              <a:gd name="connsiteX2" fmla="*/ 1531823 w 2092415"/>
              <a:gd name="connsiteY2" fmla="*/ 1988384 h 6907428"/>
              <a:gd name="connsiteX3" fmla="*/ 806173 w 2092415"/>
              <a:gd name="connsiteY3" fmla="*/ 5471624 h 6907428"/>
              <a:gd name="connsiteX4" fmla="*/ 1796698 w 2092415"/>
              <a:gd name="connsiteY4" fmla="*/ 6907390 h 6907428"/>
              <a:gd name="connsiteX5" fmla="*/ 43931 w 2092415"/>
              <a:gd name="connsiteY5" fmla="*/ 6906068 h 6907428"/>
              <a:gd name="connsiteX6" fmla="*/ 0 w 2092415"/>
              <a:gd name="connsiteY6" fmla="*/ 26475 h 6907428"/>
              <a:gd name="connsiteX0" fmla="*/ 0 w 2122406"/>
              <a:gd name="connsiteY0" fmla="*/ 26475 h 6907428"/>
              <a:gd name="connsiteX1" fmla="*/ 1725570 w 2122406"/>
              <a:gd name="connsiteY1" fmla="*/ 126404 h 6907428"/>
              <a:gd name="connsiteX2" fmla="*/ 1531823 w 2122406"/>
              <a:gd name="connsiteY2" fmla="*/ 1988384 h 6907428"/>
              <a:gd name="connsiteX3" fmla="*/ 806173 w 2122406"/>
              <a:gd name="connsiteY3" fmla="*/ 5471624 h 6907428"/>
              <a:gd name="connsiteX4" fmla="*/ 1796698 w 2122406"/>
              <a:gd name="connsiteY4" fmla="*/ 6907390 h 6907428"/>
              <a:gd name="connsiteX5" fmla="*/ 43931 w 2122406"/>
              <a:gd name="connsiteY5" fmla="*/ 6906068 h 6907428"/>
              <a:gd name="connsiteX6" fmla="*/ 0 w 2122406"/>
              <a:gd name="connsiteY6" fmla="*/ 26475 h 6907428"/>
              <a:gd name="connsiteX0" fmla="*/ 0 w 2074425"/>
              <a:gd name="connsiteY0" fmla="*/ 26475 h 6907428"/>
              <a:gd name="connsiteX1" fmla="*/ 1725570 w 2074425"/>
              <a:gd name="connsiteY1" fmla="*/ 126404 h 6907428"/>
              <a:gd name="connsiteX2" fmla="*/ 1531823 w 2074425"/>
              <a:gd name="connsiteY2" fmla="*/ 1988384 h 6907428"/>
              <a:gd name="connsiteX3" fmla="*/ 806173 w 2074425"/>
              <a:gd name="connsiteY3" fmla="*/ 5471624 h 6907428"/>
              <a:gd name="connsiteX4" fmla="*/ 1796698 w 2074425"/>
              <a:gd name="connsiteY4" fmla="*/ 6907390 h 6907428"/>
              <a:gd name="connsiteX5" fmla="*/ 43931 w 2074425"/>
              <a:gd name="connsiteY5" fmla="*/ 6906068 h 6907428"/>
              <a:gd name="connsiteX6" fmla="*/ 0 w 2074425"/>
              <a:gd name="connsiteY6" fmla="*/ 26475 h 6907428"/>
              <a:gd name="connsiteX0" fmla="*/ 0 w 2060924"/>
              <a:gd name="connsiteY0" fmla="*/ 21713 h 6917032"/>
              <a:gd name="connsiteX1" fmla="*/ 1712069 w 2060924"/>
              <a:gd name="connsiteY1" fmla="*/ 136008 h 6917032"/>
              <a:gd name="connsiteX2" fmla="*/ 1518322 w 2060924"/>
              <a:gd name="connsiteY2" fmla="*/ 1997988 h 6917032"/>
              <a:gd name="connsiteX3" fmla="*/ 792672 w 2060924"/>
              <a:gd name="connsiteY3" fmla="*/ 5481228 h 6917032"/>
              <a:gd name="connsiteX4" fmla="*/ 1783197 w 2060924"/>
              <a:gd name="connsiteY4" fmla="*/ 6916994 h 6917032"/>
              <a:gd name="connsiteX5" fmla="*/ 30430 w 2060924"/>
              <a:gd name="connsiteY5" fmla="*/ 6915672 h 6917032"/>
              <a:gd name="connsiteX6" fmla="*/ 0 w 2060924"/>
              <a:gd name="connsiteY6" fmla="*/ 21713 h 6917032"/>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4381"/>
              <a:gd name="connsiteX1" fmla="*/ 1712069 w 2060924"/>
              <a:gd name="connsiteY1" fmla="*/ 123357 h 6904381"/>
              <a:gd name="connsiteX2" fmla="*/ 1518322 w 2060924"/>
              <a:gd name="connsiteY2" fmla="*/ 1985337 h 6904381"/>
              <a:gd name="connsiteX3" fmla="*/ 792672 w 2060924"/>
              <a:gd name="connsiteY3" fmla="*/ 5468577 h 6904381"/>
              <a:gd name="connsiteX4" fmla="*/ 1783197 w 2060924"/>
              <a:gd name="connsiteY4" fmla="*/ 6904343 h 6904381"/>
              <a:gd name="connsiteX5" fmla="*/ 30430 w 2060924"/>
              <a:gd name="connsiteY5" fmla="*/ 6903021 h 6904381"/>
              <a:gd name="connsiteX6" fmla="*/ 0 w 2060924"/>
              <a:gd name="connsiteY6" fmla="*/ 9062 h 6904381"/>
              <a:gd name="connsiteX0" fmla="*/ 0 w 2060924"/>
              <a:gd name="connsiteY0" fmla="*/ 9062 h 6905389"/>
              <a:gd name="connsiteX1" fmla="*/ 1712069 w 2060924"/>
              <a:gd name="connsiteY1" fmla="*/ 123357 h 6905389"/>
              <a:gd name="connsiteX2" fmla="*/ 1518322 w 2060924"/>
              <a:gd name="connsiteY2" fmla="*/ 1985337 h 6905389"/>
              <a:gd name="connsiteX3" fmla="*/ 792672 w 2060924"/>
              <a:gd name="connsiteY3" fmla="*/ 5468577 h 6905389"/>
              <a:gd name="connsiteX4" fmla="*/ 1783197 w 2060924"/>
              <a:gd name="connsiteY4" fmla="*/ 6904343 h 6905389"/>
              <a:gd name="connsiteX5" fmla="*/ 30430 w 2060924"/>
              <a:gd name="connsiteY5" fmla="*/ 6903021 h 6905389"/>
              <a:gd name="connsiteX6" fmla="*/ 0 w 2060924"/>
              <a:gd name="connsiteY6" fmla="*/ 9062 h 6905389"/>
              <a:gd name="connsiteX0" fmla="*/ 0 w 2060924"/>
              <a:gd name="connsiteY0" fmla="*/ 9062 h 6915087"/>
              <a:gd name="connsiteX1" fmla="*/ 1712069 w 2060924"/>
              <a:gd name="connsiteY1" fmla="*/ 123357 h 6915087"/>
              <a:gd name="connsiteX2" fmla="*/ 1518322 w 2060924"/>
              <a:gd name="connsiteY2" fmla="*/ 1985337 h 6915087"/>
              <a:gd name="connsiteX3" fmla="*/ 860175 w 2060924"/>
              <a:gd name="connsiteY3" fmla="*/ 5619417 h 6915087"/>
              <a:gd name="connsiteX4" fmla="*/ 1783197 w 2060924"/>
              <a:gd name="connsiteY4" fmla="*/ 6904343 h 6915087"/>
              <a:gd name="connsiteX5" fmla="*/ 30430 w 2060924"/>
              <a:gd name="connsiteY5" fmla="*/ 6903021 h 6915087"/>
              <a:gd name="connsiteX6" fmla="*/ 0 w 2060924"/>
              <a:gd name="connsiteY6" fmla="*/ 9062 h 6915087"/>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0924"/>
              <a:gd name="connsiteY0" fmla="*/ 9062 h 6904459"/>
              <a:gd name="connsiteX1" fmla="*/ 1712069 w 2060924"/>
              <a:gd name="connsiteY1" fmla="*/ 123357 h 6904459"/>
              <a:gd name="connsiteX2" fmla="*/ 1518322 w 2060924"/>
              <a:gd name="connsiteY2" fmla="*/ 1985337 h 6904459"/>
              <a:gd name="connsiteX3" fmla="*/ 860175 w 2060924"/>
              <a:gd name="connsiteY3" fmla="*/ 5619417 h 6904459"/>
              <a:gd name="connsiteX4" fmla="*/ 1783197 w 2060924"/>
              <a:gd name="connsiteY4" fmla="*/ 6904343 h 6904459"/>
              <a:gd name="connsiteX5" fmla="*/ 30430 w 2060924"/>
              <a:gd name="connsiteY5" fmla="*/ 6903021 h 6904459"/>
              <a:gd name="connsiteX6" fmla="*/ 0 w 2060924"/>
              <a:gd name="connsiteY6" fmla="*/ 9062 h 6904459"/>
              <a:gd name="connsiteX0" fmla="*/ 0 w 2067738"/>
              <a:gd name="connsiteY0" fmla="*/ 9062 h 6904459"/>
              <a:gd name="connsiteX1" fmla="*/ 1712069 w 2067738"/>
              <a:gd name="connsiteY1" fmla="*/ 123357 h 6904459"/>
              <a:gd name="connsiteX2" fmla="*/ 1545324 w 2067738"/>
              <a:gd name="connsiteY2" fmla="*/ 1999703 h 6904459"/>
              <a:gd name="connsiteX3" fmla="*/ 860175 w 2067738"/>
              <a:gd name="connsiteY3" fmla="*/ 5619417 h 6904459"/>
              <a:gd name="connsiteX4" fmla="*/ 1783197 w 2067738"/>
              <a:gd name="connsiteY4" fmla="*/ 6904343 h 6904459"/>
              <a:gd name="connsiteX5" fmla="*/ 30430 w 2067738"/>
              <a:gd name="connsiteY5" fmla="*/ 6903021 h 6904459"/>
              <a:gd name="connsiteX6" fmla="*/ 0 w 2067738"/>
              <a:gd name="connsiteY6" fmla="*/ 9062 h 6904459"/>
              <a:gd name="connsiteX0" fmla="*/ 0 w 2056114"/>
              <a:gd name="connsiteY0" fmla="*/ 9062 h 6904459"/>
              <a:gd name="connsiteX1" fmla="*/ 1712069 w 2056114"/>
              <a:gd name="connsiteY1" fmla="*/ 123357 h 6904459"/>
              <a:gd name="connsiteX2" fmla="*/ 1545324 w 2056114"/>
              <a:gd name="connsiteY2" fmla="*/ 1999703 h 6904459"/>
              <a:gd name="connsiteX3" fmla="*/ 860175 w 2056114"/>
              <a:gd name="connsiteY3" fmla="*/ 5619417 h 6904459"/>
              <a:gd name="connsiteX4" fmla="*/ 1783197 w 2056114"/>
              <a:gd name="connsiteY4" fmla="*/ 6904343 h 6904459"/>
              <a:gd name="connsiteX5" fmla="*/ 30430 w 2056114"/>
              <a:gd name="connsiteY5" fmla="*/ 6903021 h 6904459"/>
              <a:gd name="connsiteX6" fmla="*/ 0 w 2056114"/>
              <a:gd name="connsiteY6" fmla="*/ 9062 h 6904459"/>
              <a:gd name="connsiteX0" fmla="*/ 0 w 2056114"/>
              <a:gd name="connsiteY0" fmla="*/ 9062 h 6904479"/>
              <a:gd name="connsiteX1" fmla="*/ 1712069 w 2056114"/>
              <a:gd name="connsiteY1" fmla="*/ 123357 h 6904479"/>
              <a:gd name="connsiteX2" fmla="*/ 1545324 w 2056114"/>
              <a:gd name="connsiteY2" fmla="*/ 1999703 h 6904479"/>
              <a:gd name="connsiteX3" fmla="*/ 860175 w 2056114"/>
              <a:gd name="connsiteY3" fmla="*/ 5619417 h 6904479"/>
              <a:gd name="connsiteX4" fmla="*/ 1783197 w 2056114"/>
              <a:gd name="connsiteY4" fmla="*/ 6904343 h 6904479"/>
              <a:gd name="connsiteX5" fmla="*/ 30430 w 2056114"/>
              <a:gd name="connsiteY5" fmla="*/ 6903021 h 6904479"/>
              <a:gd name="connsiteX6" fmla="*/ 0 w 2056114"/>
              <a:gd name="connsiteY6" fmla="*/ 9062 h 6904479"/>
              <a:gd name="connsiteX0" fmla="*/ 0 w 2056114"/>
              <a:gd name="connsiteY0" fmla="*/ 9062 h 6904571"/>
              <a:gd name="connsiteX1" fmla="*/ 1712069 w 2056114"/>
              <a:gd name="connsiteY1" fmla="*/ 123357 h 6904571"/>
              <a:gd name="connsiteX2" fmla="*/ 1545324 w 2056114"/>
              <a:gd name="connsiteY2" fmla="*/ 1999703 h 6904571"/>
              <a:gd name="connsiteX3" fmla="*/ 860175 w 2056114"/>
              <a:gd name="connsiteY3" fmla="*/ 5619417 h 6904571"/>
              <a:gd name="connsiteX4" fmla="*/ 1783197 w 2056114"/>
              <a:gd name="connsiteY4" fmla="*/ 6904343 h 6904571"/>
              <a:gd name="connsiteX5" fmla="*/ 30430 w 2056114"/>
              <a:gd name="connsiteY5" fmla="*/ 6903021 h 6904571"/>
              <a:gd name="connsiteX6" fmla="*/ 0 w 2056114"/>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78470"/>
              <a:gd name="connsiteY0" fmla="*/ 9062 h 6904571"/>
              <a:gd name="connsiteX1" fmla="*/ 1712069 w 2078470"/>
              <a:gd name="connsiteY1" fmla="*/ 123357 h 6904571"/>
              <a:gd name="connsiteX2" fmla="*/ 1545324 w 2078470"/>
              <a:gd name="connsiteY2" fmla="*/ 1999703 h 6904571"/>
              <a:gd name="connsiteX3" fmla="*/ 860175 w 2078470"/>
              <a:gd name="connsiteY3" fmla="*/ 5619417 h 6904571"/>
              <a:gd name="connsiteX4" fmla="*/ 1783197 w 2078470"/>
              <a:gd name="connsiteY4" fmla="*/ 6904343 h 6904571"/>
              <a:gd name="connsiteX5" fmla="*/ 30430 w 2078470"/>
              <a:gd name="connsiteY5" fmla="*/ 6903021 h 6904571"/>
              <a:gd name="connsiteX6" fmla="*/ 0 w 2078470"/>
              <a:gd name="connsiteY6" fmla="*/ 9062 h 6904571"/>
              <a:gd name="connsiteX0" fmla="*/ 0 w 2090831"/>
              <a:gd name="connsiteY0" fmla="*/ 9062 h 6904571"/>
              <a:gd name="connsiteX1" fmla="*/ 1712069 w 2090831"/>
              <a:gd name="connsiteY1" fmla="*/ 123357 h 6904571"/>
              <a:gd name="connsiteX2" fmla="*/ 1589800 w 2090831"/>
              <a:gd name="connsiteY2" fmla="*/ 2009844 h 6904571"/>
              <a:gd name="connsiteX3" fmla="*/ 860175 w 2090831"/>
              <a:gd name="connsiteY3" fmla="*/ 5619417 h 6904571"/>
              <a:gd name="connsiteX4" fmla="*/ 1783197 w 2090831"/>
              <a:gd name="connsiteY4" fmla="*/ 6904343 h 6904571"/>
              <a:gd name="connsiteX5" fmla="*/ 30430 w 2090831"/>
              <a:gd name="connsiteY5" fmla="*/ 6903021 h 6904571"/>
              <a:gd name="connsiteX6" fmla="*/ 0 w 2090831"/>
              <a:gd name="connsiteY6" fmla="*/ 9062 h 6904571"/>
              <a:gd name="connsiteX0" fmla="*/ 0 w 2063077"/>
              <a:gd name="connsiteY0" fmla="*/ 9062 h 6904571"/>
              <a:gd name="connsiteX1" fmla="*/ 1712069 w 2063077"/>
              <a:gd name="connsiteY1" fmla="*/ 123357 h 6904571"/>
              <a:gd name="connsiteX2" fmla="*/ 1589800 w 2063077"/>
              <a:gd name="connsiteY2" fmla="*/ 2009844 h 6904571"/>
              <a:gd name="connsiteX3" fmla="*/ 860175 w 2063077"/>
              <a:gd name="connsiteY3" fmla="*/ 5619417 h 6904571"/>
              <a:gd name="connsiteX4" fmla="*/ 1783197 w 2063077"/>
              <a:gd name="connsiteY4" fmla="*/ 6904343 h 6904571"/>
              <a:gd name="connsiteX5" fmla="*/ 30430 w 2063077"/>
              <a:gd name="connsiteY5" fmla="*/ 6903021 h 6904571"/>
              <a:gd name="connsiteX6" fmla="*/ 0 w 2063077"/>
              <a:gd name="connsiteY6" fmla="*/ 9062 h 6904571"/>
              <a:gd name="connsiteX0" fmla="*/ 0 w 2056711"/>
              <a:gd name="connsiteY0" fmla="*/ 9062 h 6904571"/>
              <a:gd name="connsiteX1" fmla="*/ 1712069 w 2056711"/>
              <a:gd name="connsiteY1" fmla="*/ 123357 h 6904571"/>
              <a:gd name="connsiteX2" fmla="*/ 1564222 w 2056711"/>
              <a:gd name="connsiteY2" fmla="*/ 2193572 h 6904571"/>
              <a:gd name="connsiteX3" fmla="*/ 860175 w 2056711"/>
              <a:gd name="connsiteY3" fmla="*/ 5619417 h 6904571"/>
              <a:gd name="connsiteX4" fmla="*/ 1783197 w 2056711"/>
              <a:gd name="connsiteY4" fmla="*/ 6904343 h 6904571"/>
              <a:gd name="connsiteX5" fmla="*/ 30430 w 2056711"/>
              <a:gd name="connsiteY5" fmla="*/ 6903021 h 6904571"/>
              <a:gd name="connsiteX6" fmla="*/ 0 w 2056711"/>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73489"/>
              <a:gd name="connsiteY0" fmla="*/ 9062 h 6904571"/>
              <a:gd name="connsiteX1" fmla="*/ 1712069 w 2073489"/>
              <a:gd name="connsiteY1" fmla="*/ 123357 h 6904571"/>
              <a:gd name="connsiteX2" fmla="*/ 1564222 w 2073489"/>
              <a:gd name="connsiteY2" fmla="*/ 2193572 h 6904571"/>
              <a:gd name="connsiteX3" fmla="*/ 860175 w 2073489"/>
              <a:gd name="connsiteY3" fmla="*/ 5619417 h 6904571"/>
              <a:gd name="connsiteX4" fmla="*/ 1783197 w 2073489"/>
              <a:gd name="connsiteY4" fmla="*/ 6904343 h 6904571"/>
              <a:gd name="connsiteX5" fmla="*/ 30430 w 2073489"/>
              <a:gd name="connsiteY5" fmla="*/ 6903021 h 6904571"/>
              <a:gd name="connsiteX6" fmla="*/ 0 w 2073489"/>
              <a:gd name="connsiteY6" fmla="*/ 9062 h 6904571"/>
              <a:gd name="connsiteX0" fmla="*/ 0 w 2062176"/>
              <a:gd name="connsiteY0" fmla="*/ 9062 h 6904571"/>
              <a:gd name="connsiteX1" fmla="*/ 1712069 w 2062176"/>
              <a:gd name="connsiteY1" fmla="*/ 123357 h 6904571"/>
              <a:gd name="connsiteX2" fmla="*/ 1564222 w 2062176"/>
              <a:gd name="connsiteY2" fmla="*/ 2193572 h 6904571"/>
              <a:gd name="connsiteX3" fmla="*/ 860175 w 2062176"/>
              <a:gd name="connsiteY3" fmla="*/ 5619417 h 6904571"/>
              <a:gd name="connsiteX4" fmla="*/ 1783197 w 2062176"/>
              <a:gd name="connsiteY4" fmla="*/ 6904343 h 6904571"/>
              <a:gd name="connsiteX5" fmla="*/ 30430 w 2062176"/>
              <a:gd name="connsiteY5" fmla="*/ 6903021 h 6904571"/>
              <a:gd name="connsiteX6" fmla="*/ 0 w 2062176"/>
              <a:gd name="connsiteY6" fmla="*/ 9062 h 6904571"/>
              <a:gd name="connsiteX0" fmla="*/ 0 w 2070612"/>
              <a:gd name="connsiteY0" fmla="*/ 9062 h 6904571"/>
              <a:gd name="connsiteX1" fmla="*/ 1712069 w 2070612"/>
              <a:gd name="connsiteY1" fmla="*/ 123357 h 6904571"/>
              <a:gd name="connsiteX2" fmla="*/ 1564222 w 2070612"/>
              <a:gd name="connsiteY2" fmla="*/ 2193572 h 6904571"/>
              <a:gd name="connsiteX3" fmla="*/ 860175 w 2070612"/>
              <a:gd name="connsiteY3" fmla="*/ 5619417 h 6904571"/>
              <a:gd name="connsiteX4" fmla="*/ 1783197 w 2070612"/>
              <a:gd name="connsiteY4" fmla="*/ 6904343 h 6904571"/>
              <a:gd name="connsiteX5" fmla="*/ 30430 w 2070612"/>
              <a:gd name="connsiteY5" fmla="*/ 6903021 h 6904571"/>
              <a:gd name="connsiteX6" fmla="*/ 0 w 2070612"/>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571"/>
              <a:gd name="connsiteX1" fmla="*/ 1712069 w 2091446"/>
              <a:gd name="connsiteY1" fmla="*/ 123357 h 6904571"/>
              <a:gd name="connsiteX2" fmla="*/ 1564222 w 2091446"/>
              <a:gd name="connsiteY2" fmla="*/ 2193572 h 6904571"/>
              <a:gd name="connsiteX3" fmla="*/ 860175 w 2091446"/>
              <a:gd name="connsiteY3" fmla="*/ 5619417 h 6904571"/>
              <a:gd name="connsiteX4" fmla="*/ 1783197 w 2091446"/>
              <a:gd name="connsiteY4" fmla="*/ 6904343 h 6904571"/>
              <a:gd name="connsiteX5" fmla="*/ 30430 w 2091446"/>
              <a:gd name="connsiteY5" fmla="*/ 6903021 h 6904571"/>
              <a:gd name="connsiteX6" fmla="*/ 0 w 2091446"/>
              <a:gd name="connsiteY6" fmla="*/ 9062 h 6904571"/>
              <a:gd name="connsiteX0" fmla="*/ 0 w 2091446"/>
              <a:gd name="connsiteY0" fmla="*/ 9062 h 6904615"/>
              <a:gd name="connsiteX1" fmla="*/ 1712069 w 2091446"/>
              <a:gd name="connsiteY1" fmla="*/ 123357 h 6904615"/>
              <a:gd name="connsiteX2" fmla="*/ 1564222 w 2091446"/>
              <a:gd name="connsiteY2" fmla="*/ 2193572 h 6904615"/>
              <a:gd name="connsiteX3" fmla="*/ 860175 w 2091446"/>
              <a:gd name="connsiteY3" fmla="*/ 5619417 h 6904615"/>
              <a:gd name="connsiteX4" fmla="*/ 1783197 w 2091446"/>
              <a:gd name="connsiteY4" fmla="*/ 6904343 h 6904615"/>
              <a:gd name="connsiteX5" fmla="*/ 30430 w 2091446"/>
              <a:gd name="connsiteY5" fmla="*/ 6903021 h 6904615"/>
              <a:gd name="connsiteX6" fmla="*/ 0 w 2091446"/>
              <a:gd name="connsiteY6" fmla="*/ 9062 h 6904615"/>
              <a:gd name="connsiteX0" fmla="*/ 0 w 2118674"/>
              <a:gd name="connsiteY0" fmla="*/ 9062 h 6904615"/>
              <a:gd name="connsiteX1" fmla="*/ 1712069 w 2118674"/>
              <a:gd name="connsiteY1" fmla="*/ 123357 h 6904615"/>
              <a:gd name="connsiteX2" fmla="*/ 1653754 w 2118674"/>
              <a:gd name="connsiteY2" fmla="*/ 2220791 h 6904615"/>
              <a:gd name="connsiteX3" fmla="*/ 860175 w 2118674"/>
              <a:gd name="connsiteY3" fmla="*/ 5619417 h 6904615"/>
              <a:gd name="connsiteX4" fmla="*/ 1783197 w 2118674"/>
              <a:gd name="connsiteY4" fmla="*/ 6904343 h 6904615"/>
              <a:gd name="connsiteX5" fmla="*/ 30430 w 2118674"/>
              <a:gd name="connsiteY5" fmla="*/ 6903021 h 6904615"/>
              <a:gd name="connsiteX6" fmla="*/ 0 w 2118674"/>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111876"/>
              <a:gd name="connsiteY0" fmla="*/ 9062 h 6904615"/>
              <a:gd name="connsiteX1" fmla="*/ 1712069 w 2111876"/>
              <a:gd name="connsiteY1" fmla="*/ 123357 h 6904615"/>
              <a:gd name="connsiteX2" fmla="*/ 1653754 w 2111876"/>
              <a:gd name="connsiteY2" fmla="*/ 2220791 h 6904615"/>
              <a:gd name="connsiteX3" fmla="*/ 860175 w 2111876"/>
              <a:gd name="connsiteY3" fmla="*/ 5619417 h 6904615"/>
              <a:gd name="connsiteX4" fmla="*/ 1783197 w 2111876"/>
              <a:gd name="connsiteY4" fmla="*/ 6904343 h 6904615"/>
              <a:gd name="connsiteX5" fmla="*/ 30430 w 2111876"/>
              <a:gd name="connsiteY5" fmla="*/ 6903021 h 6904615"/>
              <a:gd name="connsiteX6" fmla="*/ 0 w 2111876"/>
              <a:gd name="connsiteY6" fmla="*/ 9062 h 6904615"/>
              <a:gd name="connsiteX0" fmla="*/ 0 w 2092337"/>
              <a:gd name="connsiteY0" fmla="*/ 9062 h 6904615"/>
              <a:gd name="connsiteX1" fmla="*/ 1712069 w 2092337"/>
              <a:gd name="connsiteY1" fmla="*/ 123357 h 6904615"/>
              <a:gd name="connsiteX2" fmla="*/ 1653754 w 2092337"/>
              <a:gd name="connsiteY2" fmla="*/ 2220791 h 6904615"/>
              <a:gd name="connsiteX3" fmla="*/ 860175 w 2092337"/>
              <a:gd name="connsiteY3" fmla="*/ 5619417 h 6904615"/>
              <a:gd name="connsiteX4" fmla="*/ 1783197 w 2092337"/>
              <a:gd name="connsiteY4" fmla="*/ 6904343 h 6904615"/>
              <a:gd name="connsiteX5" fmla="*/ 30430 w 2092337"/>
              <a:gd name="connsiteY5" fmla="*/ 6903021 h 6904615"/>
              <a:gd name="connsiteX6" fmla="*/ 0 w 2092337"/>
              <a:gd name="connsiteY6" fmla="*/ 9062 h 6904615"/>
              <a:gd name="connsiteX0" fmla="*/ 0 w 2098708"/>
              <a:gd name="connsiteY0" fmla="*/ 9062 h 6904615"/>
              <a:gd name="connsiteX1" fmla="*/ 1712069 w 2098708"/>
              <a:gd name="connsiteY1" fmla="*/ 123357 h 6904615"/>
              <a:gd name="connsiteX2" fmla="*/ 1653754 w 2098708"/>
              <a:gd name="connsiteY2" fmla="*/ 2220791 h 6904615"/>
              <a:gd name="connsiteX3" fmla="*/ 860175 w 2098708"/>
              <a:gd name="connsiteY3" fmla="*/ 5619417 h 6904615"/>
              <a:gd name="connsiteX4" fmla="*/ 1783197 w 2098708"/>
              <a:gd name="connsiteY4" fmla="*/ 6904343 h 6904615"/>
              <a:gd name="connsiteX5" fmla="*/ 30430 w 2098708"/>
              <a:gd name="connsiteY5" fmla="*/ 6903021 h 6904615"/>
              <a:gd name="connsiteX6" fmla="*/ 0 w 2098708"/>
              <a:gd name="connsiteY6" fmla="*/ 9062 h 6904615"/>
              <a:gd name="connsiteX0" fmla="*/ 0 w 2059786"/>
              <a:gd name="connsiteY0" fmla="*/ 9062 h 6904615"/>
              <a:gd name="connsiteX1" fmla="*/ 1712069 w 2059786"/>
              <a:gd name="connsiteY1" fmla="*/ 123357 h 6904615"/>
              <a:gd name="connsiteX2" fmla="*/ 1653754 w 2059786"/>
              <a:gd name="connsiteY2" fmla="*/ 2220791 h 6904615"/>
              <a:gd name="connsiteX3" fmla="*/ 860175 w 2059786"/>
              <a:gd name="connsiteY3" fmla="*/ 5619417 h 6904615"/>
              <a:gd name="connsiteX4" fmla="*/ 1783197 w 2059786"/>
              <a:gd name="connsiteY4" fmla="*/ 6904343 h 6904615"/>
              <a:gd name="connsiteX5" fmla="*/ 30430 w 2059786"/>
              <a:gd name="connsiteY5" fmla="*/ 6903021 h 6904615"/>
              <a:gd name="connsiteX6" fmla="*/ 0 w 2059786"/>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4615"/>
              <a:gd name="connsiteX1" fmla="*/ 1712069 w 2095505"/>
              <a:gd name="connsiteY1" fmla="*/ 123357 h 6904615"/>
              <a:gd name="connsiteX2" fmla="*/ 1653754 w 2095505"/>
              <a:gd name="connsiteY2" fmla="*/ 2220791 h 6904615"/>
              <a:gd name="connsiteX3" fmla="*/ 860175 w 2095505"/>
              <a:gd name="connsiteY3" fmla="*/ 5619417 h 6904615"/>
              <a:gd name="connsiteX4" fmla="*/ 1783197 w 2095505"/>
              <a:gd name="connsiteY4" fmla="*/ 6904343 h 6904615"/>
              <a:gd name="connsiteX5" fmla="*/ 30430 w 2095505"/>
              <a:gd name="connsiteY5" fmla="*/ 6903021 h 6904615"/>
              <a:gd name="connsiteX6" fmla="*/ 0 w 2095505"/>
              <a:gd name="connsiteY6" fmla="*/ 9062 h 6904615"/>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095505"/>
              <a:gd name="connsiteY0" fmla="*/ 9062 h 6905367"/>
              <a:gd name="connsiteX1" fmla="*/ 1712069 w 2095505"/>
              <a:gd name="connsiteY1" fmla="*/ 123357 h 6905367"/>
              <a:gd name="connsiteX2" fmla="*/ 1653754 w 2095505"/>
              <a:gd name="connsiteY2" fmla="*/ 2220791 h 6905367"/>
              <a:gd name="connsiteX3" fmla="*/ 860175 w 2095505"/>
              <a:gd name="connsiteY3" fmla="*/ 5619417 h 6905367"/>
              <a:gd name="connsiteX4" fmla="*/ 1783197 w 2095505"/>
              <a:gd name="connsiteY4" fmla="*/ 6904343 h 6905367"/>
              <a:gd name="connsiteX5" fmla="*/ 30430 w 2095505"/>
              <a:gd name="connsiteY5" fmla="*/ 6903021 h 6905367"/>
              <a:gd name="connsiteX6" fmla="*/ 0 w 2095505"/>
              <a:gd name="connsiteY6" fmla="*/ 9062 h 6905367"/>
              <a:gd name="connsiteX0" fmla="*/ 0 w 2118675"/>
              <a:gd name="connsiteY0" fmla="*/ 9062 h 6905367"/>
              <a:gd name="connsiteX1" fmla="*/ 1712069 w 2118675"/>
              <a:gd name="connsiteY1" fmla="*/ 123357 h 6905367"/>
              <a:gd name="connsiteX2" fmla="*/ 1653754 w 2118675"/>
              <a:gd name="connsiteY2" fmla="*/ 2220791 h 6905367"/>
              <a:gd name="connsiteX3" fmla="*/ 860175 w 2118675"/>
              <a:gd name="connsiteY3" fmla="*/ 5619417 h 6905367"/>
              <a:gd name="connsiteX4" fmla="*/ 1783197 w 2118675"/>
              <a:gd name="connsiteY4" fmla="*/ 6904343 h 6905367"/>
              <a:gd name="connsiteX5" fmla="*/ 30430 w 2118675"/>
              <a:gd name="connsiteY5" fmla="*/ 6903021 h 6905367"/>
              <a:gd name="connsiteX6" fmla="*/ 0 w 2118675"/>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84262"/>
              <a:gd name="connsiteY0" fmla="*/ 9062 h 6905367"/>
              <a:gd name="connsiteX1" fmla="*/ 1712069 w 2084262"/>
              <a:gd name="connsiteY1" fmla="*/ 123357 h 6905367"/>
              <a:gd name="connsiteX2" fmla="*/ 1538642 w 2084262"/>
              <a:gd name="connsiteY2" fmla="*/ 2431738 h 6905367"/>
              <a:gd name="connsiteX3" fmla="*/ 860175 w 2084262"/>
              <a:gd name="connsiteY3" fmla="*/ 5619417 h 6905367"/>
              <a:gd name="connsiteX4" fmla="*/ 1783197 w 2084262"/>
              <a:gd name="connsiteY4" fmla="*/ 6904343 h 6905367"/>
              <a:gd name="connsiteX5" fmla="*/ 30430 w 2084262"/>
              <a:gd name="connsiteY5" fmla="*/ 6903021 h 6905367"/>
              <a:gd name="connsiteX6" fmla="*/ 0 w 2084262"/>
              <a:gd name="connsiteY6" fmla="*/ 9062 h 6905367"/>
              <a:gd name="connsiteX0" fmla="*/ 0 w 2064047"/>
              <a:gd name="connsiteY0" fmla="*/ 9062 h 6905367"/>
              <a:gd name="connsiteX1" fmla="*/ 1712069 w 2064047"/>
              <a:gd name="connsiteY1" fmla="*/ 123357 h 6905367"/>
              <a:gd name="connsiteX2" fmla="*/ 1538642 w 2064047"/>
              <a:gd name="connsiteY2" fmla="*/ 2431738 h 6905367"/>
              <a:gd name="connsiteX3" fmla="*/ 860175 w 2064047"/>
              <a:gd name="connsiteY3" fmla="*/ 5619417 h 6905367"/>
              <a:gd name="connsiteX4" fmla="*/ 1783197 w 2064047"/>
              <a:gd name="connsiteY4" fmla="*/ 6904343 h 6905367"/>
              <a:gd name="connsiteX5" fmla="*/ 30430 w 2064047"/>
              <a:gd name="connsiteY5" fmla="*/ 6903021 h 6905367"/>
              <a:gd name="connsiteX6" fmla="*/ 0 w 2064047"/>
              <a:gd name="connsiteY6" fmla="*/ 9062 h 6905367"/>
              <a:gd name="connsiteX0" fmla="*/ 0 w 2086781"/>
              <a:gd name="connsiteY0" fmla="*/ 9062 h 6905367"/>
              <a:gd name="connsiteX1" fmla="*/ 1712069 w 2086781"/>
              <a:gd name="connsiteY1" fmla="*/ 123357 h 6905367"/>
              <a:gd name="connsiteX2" fmla="*/ 1538642 w 2086781"/>
              <a:gd name="connsiteY2" fmla="*/ 2431738 h 6905367"/>
              <a:gd name="connsiteX3" fmla="*/ 860175 w 2086781"/>
              <a:gd name="connsiteY3" fmla="*/ 5619417 h 6905367"/>
              <a:gd name="connsiteX4" fmla="*/ 1783197 w 2086781"/>
              <a:gd name="connsiteY4" fmla="*/ 6904343 h 6905367"/>
              <a:gd name="connsiteX5" fmla="*/ 30430 w 2086781"/>
              <a:gd name="connsiteY5" fmla="*/ 6903021 h 6905367"/>
              <a:gd name="connsiteX6" fmla="*/ 0 w 2086781"/>
              <a:gd name="connsiteY6" fmla="*/ 9062 h 6905367"/>
              <a:gd name="connsiteX0" fmla="*/ 0 w 2086781"/>
              <a:gd name="connsiteY0" fmla="*/ 9062 h 6912756"/>
              <a:gd name="connsiteX1" fmla="*/ 1712069 w 2086781"/>
              <a:gd name="connsiteY1" fmla="*/ 123357 h 6912756"/>
              <a:gd name="connsiteX2" fmla="*/ 1538642 w 2086781"/>
              <a:gd name="connsiteY2" fmla="*/ 2431738 h 6912756"/>
              <a:gd name="connsiteX3" fmla="*/ 860175 w 2086781"/>
              <a:gd name="connsiteY3" fmla="*/ 5619417 h 6912756"/>
              <a:gd name="connsiteX4" fmla="*/ 1783197 w 2086781"/>
              <a:gd name="connsiteY4" fmla="*/ 6904343 h 6912756"/>
              <a:gd name="connsiteX5" fmla="*/ 30430 w 2086781"/>
              <a:gd name="connsiteY5" fmla="*/ 6903021 h 6912756"/>
              <a:gd name="connsiteX6" fmla="*/ 0 w 2086781"/>
              <a:gd name="connsiteY6" fmla="*/ 9062 h 6912756"/>
              <a:gd name="connsiteX0" fmla="*/ 0 w 2086781"/>
              <a:gd name="connsiteY0" fmla="*/ 9062 h 6912758"/>
              <a:gd name="connsiteX1" fmla="*/ 1712069 w 2086781"/>
              <a:gd name="connsiteY1" fmla="*/ 123357 h 6912758"/>
              <a:gd name="connsiteX2" fmla="*/ 1538642 w 2086781"/>
              <a:gd name="connsiteY2" fmla="*/ 2431738 h 6912758"/>
              <a:gd name="connsiteX3" fmla="*/ 860175 w 2086781"/>
              <a:gd name="connsiteY3" fmla="*/ 5619417 h 6912758"/>
              <a:gd name="connsiteX4" fmla="*/ 1783196 w 2086781"/>
              <a:gd name="connsiteY4" fmla="*/ 6904345 h 6912758"/>
              <a:gd name="connsiteX5" fmla="*/ 30430 w 2086781"/>
              <a:gd name="connsiteY5" fmla="*/ 6903021 h 6912758"/>
              <a:gd name="connsiteX6" fmla="*/ 0 w 2086781"/>
              <a:gd name="connsiteY6" fmla="*/ 9062 h 6912758"/>
              <a:gd name="connsiteX0" fmla="*/ 0 w 2086781"/>
              <a:gd name="connsiteY0" fmla="*/ 9062 h 6905364"/>
              <a:gd name="connsiteX1" fmla="*/ 1712069 w 2086781"/>
              <a:gd name="connsiteY1" fmla="*/ 123357 h 6905364"/>
              <a:gd name="connsiteX2" fmla="*/ 1538642 w 2086781"/>
              <a:gd name="connsiteY2" fmla="*/ 2431738 h 6905364"/>
              <a:gd name="connsiteX3" fmla="*/ 860175 w 2086781"/>
              <a:gd name="connsiteY3" fmla="*/ 5619417 h 6905364"/>
              <a:gd name="connsiteX4" fmla="*/ 1783196 w 2086781"/>
              <a:gd name="connsiteY4" fmla="*/ 6904345 h 6905364"/>
              <a:gd name="connsiteX5" fmla="*/ 30430 w 2086781"/>
              <a:gd name="connsiteY5" fmla="*/ 6903021 h 6905364"/>
              <a:gd name="connsiteX6" fmla="*/ 0 w 2086781"/>
              <a:gd name="connsiteY6" fmla="*/ 9062 h 6905364"/>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086781"/>
              <a:gd name="connsiteY0" fmla="*/ 9062 h 6904345"/>
              <a:gd name="connsiteX1" fmla="*/ 1712069 w 2086781"/>
              <a:gd name="connsiteY1" fmla="*/ 123357 h 6904345"/>
              <a:gd name="connsiteX2" fmla="*/ 1538642 w 2086781"/>
              <a:gd name="connsiteY2" fmla="*/ 2431738 h 6904345"/>
              <a:gd name="connsiteX3" fmla="*/ 860175 w 2086781"/>
              <a:gd name="connsiteY3" fmla="*/ 5619417 h 6904345"/>
              <a:gd name="connsiteX4" fmla="*/ 1783196 w 2086781"/>
              <a:gd name="connsiteY4" fmla="*/ 6904345 h 6904345"/>
              <a:gd name="connsiteX5" fmla="*/ 30430 w 2086781"/>
              <a:gd name="connsiteY5" fmla="*/ 6903021 h 6904345"/>
              <a:gd name="connsiteX6" fmla="*/ 0 w 2086781"/>
              <a:gd name="connsiteY6" fmla="*/ 9062 h 6904345"/>
              <a:gd name="connsiteX0" fmla="*/ 0 w 2101055"/>
              <a:gd name="connsiteY0" fmla="*/ 9062 h 6904345"/>
              <a:gd name="connsiteX1" fmla="*/ 1712069 w 2101055"/>
              <a:gd name="connsiteY1" fmla="*/ 123357 h 6904345"/>
              <a:gd name="connsiteX2" fmla="*/ 1538642 w 2101055"/>
              <a:gd name="connsiteY2" fmla="*/ 2431738 h 6904345"/>
              <a:gd name="connsiteX3" fmla="*/ 860175 w 2101055"/>
              <a:gd name="connsiteY3" fmla="*/ 5619417 h 6904345"/>
              <a:gd name="connsiteX4" fmla="*/ 1783196 w 2101055"/>
              <a:gd name="connsiteY4" fmla="*/ 6904345 h 6904345"/>
              <a:gd name="connsiteX5" fmla="*/ 30430 w 2101055"/>
              <a:gd name="connsiteY5" fmla="*/ 6903021 h 6904345"/>
              <a:gd name="connsiteX6" fmla="*/ 0 w 2101055"/>
              <a:gd name="connsiteY6" fmla="*/ 9062 h 6904345"/>
              <a:gd name="connsiteX0" fmla="*/ 0 w 2075902"/>
              <a:gd name="connsiteY0" fmla="*/ 9062 h 6904345"/>
              <a:gd name="connsiteX1" fmla="*/ 1712069 w 2075902"/>
              <a:gd name="connsiteY1" fmla="*/ 123357 h 6904345"/>
              <a:gd name="connsiteX2" fmla="*/ 1538642 w 2075902"/>
              <a:gd name="connsiteY2" fmla="*/ 2431738 h 6904345"/>
              <a:gd name="connsiteX3" fmla="*/ 860175 w 2075902"/>
              <a:gd name="connsiteY3" fmla="*/ 5619417 h 6904345"/>
              <a:gd name="connsiteX4" fmla="*/ 1783196 w 2075902"/>
              <a:gd name="connsiteY4" fmla="*/ 6904345 h 6904345"/>
              <a:gd name="connsiteX5" fmla="*/ 30430 w 2075902"/>
              <a:gd name="connsiteY5" fmla="*/ 6903021 h 6904345"/>
              <a:gd name="connsiteX6" fmla="*/ 0 w 2075902"/>
              <a:gd name="connsiteY6" fmla="*/ 9062 h 6904345"/>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75902"/>
              <a:gd name="connsiteY0" fmla="*/ 9062 h 6904534"/>
              <a:gd name="connsiteX1" fmla="*/ 1712069 w 2075902"/>
              <a:gd name="connsiteY1" fmla="*/ 123357 h 6904534"/>
              <a:gd name="connsiteX2" fmla="*/ 1538642 w 2075902"/>
              <a:gd name="connsiteY2" fmla="*/ 2431738 h 6904534"/>
              <a:gd name="connsiteX3" fmla="*/ 796224 w 2075902"/>
              <a:gd name="connsiteY3" fmla="*/ 5707879 h 6904534"/>
              <a:gd name="connsiteX4" fmla="*/ 1783196 w 2075902"/>
              <a:gd name="connsiteY4" fmla="*/ 6904345 h 6904534"/>
              <a:gd name="connsiteX5" fmla="*/ 30430 w 2075902"/>
              <a:gd name="connsiteY5" fmla="*/ 6903021 h 6904534"/>
              <a:gd name="connsiteX6" fmla="*/ 0 w 2075902"/>
              <a:gd name="connsiteY6" fmla="*/ 9062 h 6904534"/>
              <a:gd name="connsiteX0" fmla="*/ 0 w 2089576"/>
              <a:gd name="connsiteY0" fmla="*/ 9062 h 6904534"/>
              <a:gd name="connsiteX1" fmla="*/ 1712069 w 2089576"/>
              <a:gd name="connsiteY1" fmla="*/ 123357 h 6904534"/>
              <a:gd name="connsiteX2" fmla="*/ 1538642 w 2089576"/>
              <a:gd name="connsiteY2" fmla="*/ 2431738 h 6904534"/>
              <a:gd name="connsiteX3" fmla="*/ 796224 w 2089576"/>
              <a:gd name="connsiteY3" fmla="*/ 5707879 h 6904534"/>
              <a:gd name="connsiteX4" fmla="*/ 1783196 w 2089576"/>
              <a:gd name="connsiteY4" fmla="*/ 6904345 h 6904534"/>
              <a:gd name="connsiteX5" fmla="*/ 30430 w 2089576"/>
              <a:gd name="connsiteY5" fmla="*/ 6903021 h 6904534"/>
              <a:gd name="connsiteX6" fmla="*/ 0 w 2089576"/>
              <a:gd name="connsiteY6" fmla="*/ 9062 h 6904534"/>
              <a:gd name="connsiteX0" fmla="*/ 0 w 2081284"/>
              <a:gd name="connsiteY0" fmla="*/ 9062 h 6904534"/>
              <a:gd name="connsiteX1" fmla="*/ 1712069 w 2081284"/>
              <a:gd name="connsiteY1" fmla="*/ 123357 h 6904534"/>
              <a:gd name="connsiteX2" fmla="*/ 1538642 w 2081284"/>
              <a:gd name="connsiteY2" fmla="*/ 2431738 h 6904534"/>
              <a:gd name="connsiteX3" fmla="*/ 796224 w 2081284"/>
              <a:gd name="connsiteY3" fmla="*/ 5707879 h 6904534"/>
              <a:gd name="connsiteX4" fmla="*/ 1783196 w 2081284"/>
              <a:gd name="connsiteY4" fmla="*/ 6904345 h 6904534"/>
              <a:gd name="connsiteX5" fmla="*/ 30430 w 2081284"/>
              <a:gd name="connsiteY5" fmla="*/ 6903021 h 6904534"/>
              <a:gd name="connsiteX6" fmla="*/ 0 w 2081284"/>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116099"/>
              <a:gd name="connsiteY0" fmla="*/ 9062 h 6904534"/>
              <a:gd name="connsiteX1" fmla="*/ 1712069 w 2116099"/>
              <a:gd name="connsiteY1" fmla="*/ 123357 h 6904534"/>
              <a:gd name="connsiteX2" fmla="*/ 1538642 w 2116099"/>
              <a:gd name="connsiteY2" fmla="*/ 2431738 h 6904534"/>
              <a:gd name="connsiteX3" fmla="*/ 796224 w 2116099"/>
              <a:gd name="connsiteY3" fmla="*/ 5707879 h 6904534"/>
              <a:gd name="connsiteX4" fmla="*/ 1783196 w 2116099"/>
              <a:gd name="connsiteY4" fmla="*/ 6904345 h 6904534"/>
              <a:gd name="connsiteX5" fmla="*/ 30430 w 2116099"/>
              <a:gd name="connsiteY5" fmla="*/ 6903021 h 6904534"/>
              <a:gd name="connsiteX6" fmla="*/ 0 w 2116099"/>
              <a:gd name="connsiteY6" fmla="*/ 9062 h 6904534"/>
              <a:gd name="connsiteX0" fmla="*/ 0 w 2095257"/>
              <a:gd name="connsiteY0" fmla="*/ 9062 h 6904534"/>
              <a:gd name="connsiteX1" fmla="*/ 1712069 w 2095257"/>
              <a:gd name="connsiteY1" fmla="*/ 123357 h 6904534"/>
              <a:gd name="connsiteX2" fmla="*/ 1538642 w 2095257"/>
              <a:gd name="connsiteY2" fmla="*/ 2431738 h 6904534"/>
              <a:gd name="connsiteX3" fmla="*/ 796224 w 2095257"/>
              <a:gd name="connsiteY3" fmla="*/ 5707879 h 6904534"/>
              <a:gd name="connsiteX4" fmla="*/ 1783196 w 2095257"/>
              <a:gd name="connsiteY4" fmla="*/ 6904345 h 6904534"/>
              <a:gd name="connsiteX5" fmla="*/ 30430 w 2095257"/>
              <a:gd name="connsiteY5" fmla="*/ 6903021 h 6904534"/>
              <a:gd name="connsiteX6" fmla="*/ 0 w 2095257"/>
              <a:gd name="connsiteY6" fmla="*/ 9062 h 6904534"/>
              <a:gd name="connsiteX0" fmla="*/ 0 w 2110601"/>
              <a:gd name="connsiteY0" fmla="*/ 4097 h 6899569"/>
              <a:gd name="connsiteX1" fmla="*/ 1712069 w 2110601"/>
              <a:gd name="connsiteY1" fmla="*/ 118392 h 6899569"/>
              <a:gd name="connsiteX2" fmla="*/ 1538642 w 2110601"/>
              <a:gd name="connsiteY2" fmla="*/ 2426773 h 6899569"/>
              <a:gd name="connsiteX3" fmla="*/ 796224 w 2110601"/>
              <a:gd name="connsiteY3" fmla="*/ 5702914 h 6899569"/>
              <a:gd name="connsiteX4" fmla="*/ 1783196 w 2110601"/>
              <a:gd name="connsiteY4" fmla="*/ 6899380 h 6899569"/>
              <a:gd name="connsiteX5" fmla="*/ 30430 w 2110601"/>
              <a:gd name="connsiteY5" fmla="*/ 6898056 h 6899569"/>
              <a:gd name="connsiteX6" fmla="*/ 0 w 2110601"/>
              <a:gd name="connsiteY6" fmla="*/ 4097 h 6899569"/>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5102"/>
              <a:gd name="connsiteX1" fmla="*/ 1712069 w 2092601"/>
              <a:gd name="connsiteY1" fmla="*/ 123925 h 6905102"/>
              <a:gd name="connsiteX2" fmla="*/ 1538642 w 2092601"/>
              <a:gd name="connsiteY2" fmla="*/ 2432306 h 6905102"/>
              <a:gd name="connsiteX3" fmla="*/ 796224 w 2092601"/>
              <a:gd name="connsiteY3" fmla="*/ 5708447 h 6905102"/>
              <a:gd name="connsiteX4" fmla="*/ 1783196 w 2092601"/>
              <a:gd name="connsiteY4" fmla="*/ 6904913 h 6905102"/>
              <a:gd name="connsiteX5" fmla="*/ 30430 w 2092601"/>
              <a:gd name="connsiteY5" fmla="*/ 6903589 h 6905102"/>
              <a:gd name="connsiteX6" fmla="*/ 0 w 2092601"/>
              <a:gd name="connsiteY6" fmla="*/ 9630 h 690510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09562"/>
              <a:gd name="connsiteX1" fmla="*/ 1712069 w 2092601"/>
              <a:gd name="connsiteY1" fmla="*/ 123925 h 6909562"/>
              <a:gd name="connsiteX2" fmla="*/ 1538642 w 2092601"/>
              <a:gd name="connsiteY2" fmla="*/ 2432306 h 6909562"/>
              <a:gd name="connsiteX3" fmla="*/ 796224 w 2092601"/>
              <a:gd name="connsiteY3" fmla="*/ 5708447 h 6909562"/>
              <a:gd name="connsiteX4" fmla="*/ 1783196 w 2092601"/>
              <a:gd name="connsiteY4" fmla="*/ 6904913 h 6909562"/>
              <a:gd name="connsiteX5" fmla="*/ 30430 w 2092601"/>
              <a:gd name="connsiteY5" fmla="*/ 6903589 h 6909562"/>
              <a:gd name="connsiteX6" fmla="*/ 0 w 2092601"/>
              <a:gd name="connsiteY6" fmla="*/ 9630 h 6909562"/>
              <a:gd name="connsiteX0" fmla="*/ 0 w 2092601"/>
              <a:gd name="connsiteY0" fmla="*/ 9630 h 6910425"/>
              <a:gd name="connsiteX1" fmla="*/ 1712069 w 2092601"/>
              <a:gd name="connsiteY1" fmla="*/ 123925 h 6910425"/>
              <a:gd name="connsiteX2" fmla="*/ 1538642 w 2092601"/>
              <a:gd name="connsiteY2" fmla="*/ 2432306 h 6910425"/>
              <a:gd name="connsiteX3" fmla="*/ 796224 w 2092601"/>
              <a:gd name="connsiteY3" fmla="*/ 5708447 h 6910425"/>
              <a:gd name="connsiteX4" fmla="*/ 1783196 w 2092601"/>
              <a:gd name="connsiteY4" fmla="*/ 6904913 h 6910425"/>
              <a:gd name="connsiteX5" fmla="*/ 30430 w 2092601"/>
              <a:gd name="connsiteY5" fmla="*/ 6903589 h 6910425"/>
              <a:gd name="connsiteX6" fmla="*/ 0 w 2092601"/>
              <a:gd name="connsiteY6" fmla="*/ 9630 h 6910425"/>
              <a:gd name="connsiteX0" fmla="*/ 0 w 2092601"/>
              <a:gd name="connsiteY0" fmla="*/ 9630 h 6912455"/>
              <a:gd name="connsiteX1" fmla="*/ 1712069 w 2092601"/>
              <a:gd name="connsiteY1" fmla="*/ 123925 h 6912455"/>
              <a:gd name="connsiteX2" fmla="*/ 1538642 w 2092601"/>
              <a:gd name="connsiteY2" fmla="*/ 2432306 h 6912455"/>
              <a:gd name="connsiteX3" fmla="*/ 796224 w 2092601"/>
              <a:gd name="connsiteY3" fmla="*/ 5708447 h 6912455"/>
              <a:gd name="connsiteX4" fmla="*/ 1783196 w 2092601"/>
              <a:gd name="connsiteY4" fmla="*/ 6904913 h 6912455"/>
              <a:gd name="connsiteX5" fmla="*/ 30430 w 2092601"/>
              <a:gd name="connsiteY5" fmla="*/ 6903589 h 6912455"/>
              <a:gd name="connsiteX6" fmla="*/ 0 w 2092601"/>
              <a:gd name="connsiteY6" fmla="*/ 9630 h 6912455"/>
              <a:gd name="connsiteX0" fmla="*/ 0 w 2092601"/>
              <a:gd name="connsiteY0" fmla="*/ 9630 h 6917338"/>
              <a:gd name="connsiteX1" fmla="*/ 1712069 w 2092601"/>
              <a:gd name="connsiteY1" fmla="*/ 123925 h 6917338"/>
              <a:gd name="connsiteX2" fmla="*/ 1538642 w 2092601"/>
              <a:gd name="connsiteY2" fmla="*/ 2432306 h 6917338"/>
              <a:gd name="connsiteX3" fmla="*/ 796224 w 2092601"/>
              <a:gd name="connsiteY3" fmla="*/ 5708447 h 6917338"/>
              <a:gd name="connsiteX4" fmla="*/ 1783196 w 2092601"/>
              <a:gd name="connsiteY4" fmla="*/ 6904913 h 6917338"/>
              <a:gd name="connsiteX5" fmla="*/ 16929 w 2092601"/>
              <a:gd name="connsiteY5" fmla="*/ 6910772 h 6917338"/>
              <a:gd name="connsiteX6" fmla="*/ 0 w 2092601"/>
              <a:gd name="connsiteY6" fmla="*/ 9630 h 6917338"/>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83196 w 2092601"/>
              <a:gd name="connsiteY4" fmla="*/ 6904913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7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796224 w 2092601"/>
              <a:gd name="connsiteY3" fmla="*/ 5708448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742693 w 2092601"/>
              <a:gd name="connsiteY4" fmla="*/ 6904915 h 6910772"/>
              <a:gd name="connsiteX5" fmla="*/ 16929 w 2092601"/>
              <a:gd name="connsiteY5" fmla="*/ 6910772 h 6910772"/>
              <a:gd name="connsiteX6" fmla="*/ 0 w 2092601"/>
              <a:gd name="connsiteY6" fmla="*/ 9630 h 6910772"/>
              <a:gd name="connsiteX0" fmla="*/ 0 w 2092601"/>
              <a:gd name="connsiteY0" fmla="*/ 9630 h 6917773"/>
              <a:gd name="connsiteX1" fmla="*/ 1712069 w 2092601"/>
              <a:gd name="connsiteY1" fmla="*/ 123925 h 6917773"/>
              <a:gd name="connsiteX2" fmla="*/ 1538642 w 2092601"/>
              <a:gd name="connsiteY2" fmla="*/ 2432306 h 6917773"/>
              <a:gd name="connsiteX3" fmla="*/ 836726 w 2092601"/>
              <a:gd name="connsiteY3" fmla="*/ 5708450 h 6917773"/>
              <a:gd name="connsiteX4" fmla="*/ 1742693 w 2092601"/>
              <a:gd name="connsiteY4" fmla="*/ 6904915 h 6917773"/>
              <a:gd name="connsiteX5" fmla="*/ 16929 w 2092601"/>
              <a:gd name="connsiteY5" fmla="*/ 6910772 h 6917773"/>
              <a:gd name="connsiteX6" fmla="*/ 0 w 2092601"/>
              <a:gd name="connsiteY6" fmla="*/ 9630 h 6917773"/>
              <a:gd name="connsiteX0" fmla="*/ 0 w 2092601"/>
              <a:gd name="connsiteY0" fmla="*/ 9630 h 6923714"/>
              <a:gd name="connsiteX1" fmla="*/ 1712069 w 2092601"/>
              <a:gd name="connsiteY1" fmla="*/ 123925 h 6923714"/>
              <a:gd name="connsiteX2" fmla="*/ 1538642 w 2092601"/>
              <a:gd name="connsiteY2" fmla="*/ 2432306 h 6923714"/>
              <a:gd name="connsiteX3" fmla="*/ 836726 w 2092601"/>
              <a:gd name="connsiteY3" fmla="*/ 5708450 h 6923714"/>
              <a:gd name="connsiteX4" fmla="*/ 1553683 w 2092601"/>
              <a:gd name="connsiteY4" fmla="*/ 6912098 h 6923714"/>
              <a:gd name="connsiteX5" fmla="*/ 16929 w 2092601"/>
              <a:gd name="connsiteY5" fmla="*/ 6910772 h 6923714"/>
              <a:gd name="connsiteX6" fmla="*/ 0 w 2092601"/>
              <a:gd name="connsiteY6" fmla="*/ 9630 h 6923714"/>
              <a:gd name="connsiteX0" fmla="*/ 0 w 2092601"/>
              <a:gd name="connsiteY0" fmla="*/ 9630 h 6936065"/>
              <a:gd name="connsiteX1" fmla="*/ 1712069 w 2092601"/>
              <a:gd name="connsiteY1" fmla="*/ 123925 h 6936065"/>
              <a:gd name="connsiteX2" fmla="*/ 1538642 w 2092601"/>
              <a:gd name="connsiteY2" fmla="*/ 2432306 h 6936065"/>
              <a:gd name="connsiteX3" fmla="*/ 836726 w 2092601"/>
              <a:gd name="connsiteY3" fmla="*/ 5708450 h 6936065"/>
              <a:gd name="connsiteX4" fmla="*/ 1553683 w 2092601"/>
              <a:gd name="connsiteY4" fmla="*/ 6912098 h 6936065"/>
              <a:gd name="connsiteX5" fmla="*/ 16929 w 2092601"/>
              <a:gd name="connsiteY5" fmla="*/ 6910772 h 6936065"/>
              <a:gd name="connsiteX6" fmla="*/ 0 w 2092601"/>
              <a:gd name="connsiteY6" fmla="*/ 9630 h 6936065"/>
              <a:gd name="connsiteX0" fmla="*/ 0 w 2092601"/>
              <a:gd name="connsiteY0" fmla="*/ 9630 h 6924356"/>
              <a:gd name="connsiteX1" fmla="*/ 1712069 w 2092601"/>
              <a:gd name="connsiteY1" fmla="*/ 123925 h 6924356"/>
              <a:gd name="connsiteX2" fmla="*/ 1538642 w 2092601"/>
              <a:gd name="connsiteY2" fmla="*/ 2432306 h 6924356"/>
              <a:gd name="connsiteX3" fmla="*/ 836726 w 2092601"/>
              <a:gd name="connsiteY3" fmla="*/ 5708450 h 6924356"/>
              <a:gd name="connsiteX4" fmla="*/ 1661689 w 2092601"/>
              <a:gd name="connsiteY4" fmla="*/ 6897732 h 6924356"/>
              <a:gd name="connsiteX5" fmla="*/ 16929 w 2092601"/>
              <a:gd name="connsiteY5" fmla="*/ 6910772 h 6924356"/>
              <a:gd name="connsiteX6" fmla="*/ 0 w 2092601"/>
              <a:gd name="connsiteY6" fmla="*/ 9630 h 6924356"/>
              <a:gd name="connsiteX0" fmla="*/ 0 w 2092601"/>
              <a:gd name="connsiteY0" fmla="*/ 9630 h 6921232"/>
              <a:gd name="connsiteX1" fmla="*/ 1712069 w 2092601"/>
              <a:gd name="connsiteY1" fmla="*/ 123925 h 6921232"/>
              <a:gd name="connsiteX2" fmla="*/ 1538642 w 2092601"/>
              <a:gd name="connsiteY2" fmla="*/ 2432306 h 6921232"/>
              <a:gd name="connsiteX3" fmla="*/ 836726 w 2092601"/>
              <a:gd name="connsiteY3" fmla="*/ 5708450 h 6921232"/>
              <a:gd name="connsiteX4" fmla="*/ 1661689 w 2092601"/>
              <a:gd name="connsiteY4" fmla="*/ 6897732 h 6921232"/>
              <a:gd name="connsiteX5" fmla="*/ 16929 w 2092601"/>
              <a:gd name="connsiteY5" fmla="*/ 6910772 h 6921232"/>
              <a:gd name="connsiteX6" fmla="*/ 0 w 2092601"/>
              <a:gd name="connsiteY6" fmla="*/ 9630 h 692123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486179 w 2092601"/>
              <a:gd name="connsiteY4" fmla="*/ 6883368 h 6910772"/>
              <a:gd name="connsiteX5" fmla="*/ 16929 w 2092601"/>
              <a:gd name="connsiteY5" fmla="*/ 6910772 h 6910772"/>
              <a:gd name="connsiteX6" fmla="*/ 0 w 2092601"/>
              <a:gd name="connsiteY6" fmla="*/ 9630 h 6910772"/>
              <a:gd name="connsiteX0" fmla="*/ 0 w 2092601"/>
              <a:gd name="connsiteY0" fmla="*/ 9630 h 6947551"/>
              <a:gd name="connsiteX1" fmla="*/ 1712069 w 2092601"/>
              <a:gd name="connsiteY1" fmla="*/ 123925 h 6947551"/>
              <a:gd name="connsiteX2" fmla="*/ 1538642 w 2092601"/>
              <a:gd name="connsiteY2" fmla="*/ 2432306 h 6947551"/>
              <a:gd name="connsiteX3" fmla="*/ 836726 w 2092601"/>
              <a:gd name="connsiteY3" fmla="*/ 5708450 h 6947551"/>
              <a:gd name="connsiteX4" fmla="*/ 1486179 w 2092601"/>
              <a:gd name="connsiteY4" fmla="*/ 6883368 h 6947551"/>
              <a:gd name="connsiteX5" fmla="*/ 16929 w 2092601"/>
              <a:gd name="connsiteY5" fmla="*/ 6910772 h 6947551"/>
              <a:gd name="connsiteX6" fmla="*/ 0 w 2092601"/>
              <a:gd name="connsiteY6" fmla="*/ 9630 h 6947551"/>
              <a:gd name="connsiteX0" fmla="*/ 0 w 2092601"/>
              <a:gd name="connsiteY0" fmla="*/ 9630 h 6920300"/>
              <a:gd name="connsiteX1" fmla="*/ 1712069 w 2092601"/>
              <a:gd name="connsiteY1" fmla="*/ 123925 h 6920300"/>
              <a:gd name="connsiteX2" fmla="*/ 1538642 w 2092601"/>
              <a:gd name="connsiteY2" fmla="*/ 2432306 h 6920300"/>
              <a:gd name="connsiteX3" fmla="*/ 836726 w 2092601"/>
              <a:gd name="connsiteY3" fmla="*/ 5708450 h 6920300"/>
              <a:gd name="connsiteX4" fmla="*/ 1486179 w 2092601"/>
              <a:gd name="connsiteY4" fmla="*/ 6883368 h 6920300"/>
              <a:gd name="connsiteX5" fmla="*/ 16929 w 2092601"/>
              <a:gd name="connsiteY5" fmla="*/ 6910772 h 6920300"/>
              <a:gd name="connsiteX6" fmla="*/ 0 w 2092601"/>
              <a:gd name="connsiteY6" fmla="*/ 9630 h 6920300"/>
              <a:gd name="connsiteX0" fmla="*/ 0 w 2092601"/>
              <a:gd name="connsiteY0" fmla="*/ 9630 h 7097973"/>
              <a:gd name="connsiteX1" fmla="*/ 1712069 w 2092601"/>
              <a:gd name="connsiteY1" fmla="*/ 123925 h 7097973"/>
              <a:gd name="connsiteX2" fmla="*/ 1538642 w 2092601"/>
              <a:gd name="connsiteY2" fmla="*/ 2432306 h 7097973"/>
              <a:gd name="connsiteX3" fmla="*/ 836726 w 2092601"/>
              <a:gd name="connsiteY3" fmla="*/ 5708450 h 7097973"/>
              <a:gd name="connsiteX4" fmla="*/ 1617811 w 2092601"/>
              <a:gd name="connsiteY4" fmla="*/ 7088079 h 7097973"/>
              <a:gd name="connsiteX5" fmla="*/ 16929 w 2092601"/>
              <a:gd name="connsiteY5" fmla="*/ 6910772 h 7097973"/>
              <a:gd name="connsiteX6" fmla="*/ 0 w 2092601"/>
              <a:gd name="connsiteY6" fmla="*/ 9630 h 7097973"/>
              <a:gd name="connsiteX0" fmla="*/ 0 w 2092601"/>
              <a:gd name="connsiteY0" fmla="*/ 9630 h 7089600"/>
              <a:gd name="connsiteX1" fmla="*/ 1712069 w 2092601"/>
              <a:gd name="connsiteY1" fmla="*/ 123925 h 7089600"/>
              <a:gd name="connsiteX2" fmla="*/ 1538642 w 2092601"/>
              <a:gd name="connsiteY2" fmla="*/ 2432306 h 7089600"/>
              <a:gd name="connsiteX3" fmla="*/ 836726 w 2092601"/>
              <a:gd name="connsiteY3" fmla="*/ 5708450 h 7089600"/>
              <a:gd name="connsiteX4" fmla="*/ 1617811 w 2092601"/>
              <a:gd name="connsiteY4" fmla="*/ 7088079 h 7089600"/>
              <a:gd name="connsiteX5" fmla="*/ 16929 w 2092601"/>
              <a:gd name="connsiteY5" fmla="*/ 6910772 h 7089600"/>
              <a:gd name="connsiteX6" fmla="*/ 0 w 2092601"/>
              <a:gd name="connsiteY6" fmla="*/ 9630 h 7089600"/>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30334"/>
              <a:gd name="connsiteX1" fmla="*/ 1712069 w 2092601"/>
              <a:gd name="connsiteY1" fmla="*/ 123925 h 6930334"/>
              <a:gd name="connsiteX2" fmla="*/ 1538642 w 2092601"/>
              <a:gd name="connsiteY2" fmla="*/ 2432306 h 6930334"/>
              <a:gd name="connsiteX3" fmla="*/ 836726 w 2092601"/>
              <a:gd name="connsiteY3" fmla="*/ 5708450 h 6930334"/>
              <a:gd name="connsiteX4" fmla="*/ 1633000 w 2092601"/>
              <a:gd name="connsiteY4" fmla="*/ 6910306 h 6930334"/>
              <a:gd name="connsiteX5" fmla="*/ 16929 w 2092601"/>
              <a:gd name="connsiteY5" fmla="*/ 6910772 h 6930334"/>
              <a:gd name="connsiteX6" fmla="*/ 0 w 2092601"/>
              <a:gd name="connsiteY6" fmla="*/ 9630 h 6930334"/>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879"/>
              <a:gd name="connsiteX1" fmla="*/ 1712069 w 2092601"/>
              <a:gd name="connsiteY1" fmla="*/ 123925 h 6910879"/>
              <a:gd name="connsiteX2" fmla="*/ 1538642 w 2092601"/>
              <a:gd name="connsiteY2" fmla="*/ 2432306 h 6910879"/>
              <a:gd name="connsiteX3" fmla="*/ 836726 w 2092601"/>
              <a:gd name="connsiteY3" fmla="*/ 5708450 h 6910879"/>
              <a:gd name="connsiteX4" fmla="*/ 1633000 w 2092601"/>
              <a:gd name="connsiteY4" fmla="*/ 6910306 h 6910879"/>
              <a:gd name="connsiteX5" fmla="*/ 16929 w 2092601"/>
              <a:gd name="connsiteY5" fmla="*/ 6910772 h 6910879"/>
              <a:gd name="connsiteX6" fmla="*/ 0 w 2092601"/>
              <a:gd name="connsiteY6" fmla="*/ 9630 h 6910879"/>
              <a:gd name="connsiteX0" fmla="*/ 0 w 2092601"/>
              <a:gd name="connsiteY0" fmla="*/ 9630 h 6911375"/>
              <a:gd name="connsiteX1" fmla="*/ 1712069 w 2092601"/>
              <a:gd name="connsiteY1" fmla="*/ 123925 h 6911375"/>
              <a:gd name="connsiteX2" fmla="*/ 1538642 w 2092601"/>
              <a:gd name="connsiteY2" fmla="*/ 2432306 h 6911375"/>
              <a:gd name="connsiteX3" fmla="*/ 836726 w 2092601"/>
              <a:gd name="connsiteY3" fmla="*/ 5708450 h 6911375"/>
              <a:gd name="connsiteX4" fmla="*/ 1633000 w 2092601"/>
              <a:gd name="connsiteY4" fmla="*/ 6910306 h 6911375"/>
              <a:gd name="connsiteX5" fmla="*/ 16929 w 2092601"/>
              <a:gd name="connsiteY5" fmla="*/ 6910772 h 6911375"/>
              <a:gd name="connsiteX6" fmla="*/ 0 w 2092601"/>
              <a:gd name="connsiteY6" fmla="*/ 9630 h 6911375"/>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36726 w 2092601"/>
              <a:gd name="connsiteY3" fmla="*/ 5708450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772"/>
              <a:gd name="connsiteX1" fmla="*/ 1712069 w 2092601"/>
              <a:gd name="connsiteY1" fmla="*/ 123925 h 6910772"/>
              <a:gd name="connsiteX2" fmla="*/ 1538642 w 2092601"/>
              <a:gd name="connsiteY2" fmla="*/ 2432306 h 6910772"/>
              <a:gd name="connsiteX3" fmla="*/ 826600 w 2092601"/>
              <a:gd name="connsiteY3" fmla="*/ 5705757 h 6910772"/>
              <a:gd name="connsiteX4" fmla="*/ 1633000 w 2092601"/>
              <a:gd name="connsiteY4" fmla="*/ 6910306 h 6910772"/>
              <a:gd name="connsiteX5" fmla="*/ 16929 w 2092601"/>
              <a:gd name="connsiteY5" fmla="*/ 6910772 h 6910772"/>
              <a:gd name="connsiteX6" fmla="*/ 0 w 2092601"/>
              <a:gd name="connsiteY6" fmla="*/ 9630 h 691077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22269 w 2092601"/>
              <a:gd name="connsiteY5" fmla="*/ 6899407 h 6910492"/>
              <a:gd name="connsiteX6" fmla="*/ 0 w 2092601"/>
              <a:gd name="connsiteY6" fmla="*/ 9630 h 6910492"/>
              <a:gd name="connsiteX0" fmla="*/ 0 w 2092601"/>
              <a:gd name="connsiteY0" fmla="*/ 9630 h 6910492"/>
              <a:gd name="connsiteX1" fmla="*/ 1712069 w 2092601"/>
              <a:gd name="connsiteY1" fmla="*/ 123925 h 6910492"/>
              <a:gd name="connsiteX2" fmla="*/ 1538642 w 2092601"/>
              <a:gd name="connsiteY2" fmla="*/ 2432306 h 6910492"/>
              <a:gd name="connsiteX3" fmla="*/ 826600 w 2092601"/>
              <a:gd name="connsiteY3" fmla="*/ 5705757 h 6910492"/>
              <a:gd name="connsiteX4" fmla="*/ 1633000 w 2092601"/>
              <a:gd name="connsiteY4" fmla="*/ 6910306 h 6910492"/>
              <a:gd name="connsiteX5" fmla="*/ 16928 w 2092601"/>
              <a:gd name="connsiteY5" fmla="*/ 6905090 h 6910492"/>
              <a:gd name="connsiteX6" fmla="*/ 0 w 2092601"/>
              <a:gd name="connsiteY6" fmla="*/ 9630 h 6910492"/>
              <a:gd name="connsiteX0" fmla="*/ 0 w 2092601"/>
              <a:gd name="connsiteY0" fmla="*/ 9630 h 6905090"/>
              <a:gd name="connsiteX1" fmla="*/ 1712069 w 2092601"/>
              <a:gd name="connsiteY1" fmla="*/ 123925 h 6905090"/>
              <a:gd name="connsiteX2" fmla="*/ 1538642 w 2092601"/>
              <a:gd name="connsiteY2" fmla="*/ 2432306 h 6905090"/>
              <a:gd name="connsiteX3" fmla="*/ 826600 w 2092601"/>
              <a:gd name="connsiteY3" fmla="*/ 5705757 h 6905090"/>
              <a:gd name="connsiteX4" fmla="*/ 1633000 w 2092601"/>
              <a:gd name="connsiteY4" fmla="*/ 6904622 h 6905090"/>
              <a:gd name="connsiteX5" fmla="*/ 16928 w 2092601"/>
              <a:gd name="connsiteY5" fmla="*/ 6905090 h 6905090"/>
              <a:gd name="connsiteX6" fmla="*/ 0 w 2092601"/>
              <a:gd name="connsiteY6" fmla="*/ 9630 h 6905090"/>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092601"/>
              <a:gd name="connsiteY0" fmla="*/ 9630 h 6905091"/>
              <a:gd name="connsiteX1" fmla="*/ 1712069 w 2092601"/>
              <a:gd name="connsiteY1" fmla="*/ 123925 h 6905091"/>
              <a:gd name="connsiteX2" fmla="*/ 1538642 w 2092601"/>
              <a:gd name="connsiteY2" fmla="*/ 2432306 h 6905091"/>
              <a:gd name="connsiteX3" fmla="*/ 826600 w 2092601"/>
              <a:gd name="connsiteY3" fmla="*/ 5705757 h 6905091"/>
              <a:gd name="connsiteX4" fmla="*/ 1633000 w 2092601"/>
              <a:gd name="connsiteY4" fmla="*/ 6904622 h 6905091"/>
              <a:gd name="connsiteX5" fmla="*/ 11864 w 2092601"/>
              <a:gd name="connsiteY5" fmla="*/ 6905091 h 6905091"/>
              <a:gd name="connsiteX6" fmla="*/ 0 w 2092601"/>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091"/>
              <a:gd name="connsiteX1" fmla="*/ 1712069 w 2100318"/>
              <a:gd name="connsiteY1" fmla="*/ 123925 h 6905091"/>
              <a:gd name="connsiteX2" fmla="*/ 1538642 w 2100318"/>
              <a:gd name="connsiteY2" fmla="*/ 2432306 h 6905091"/>
              <a:gd name="connsiteX3" fmla="*/ 826600 w 2100318"/>
              <a:gd name="connsiteY3" fmla="*/ 5705757 h 6905091"/>
              <a:gd name="connsiteX4" fmla="*/ 1633000 w 2100318"/>
              <a:gd name="connsiteY4" fmla="*/ 6904622 h 6905091"/>
              <a:gd name="connsiteX5" fmla="*/ 11864 w 2100318"/>
              <a:gd name="connsiteY5" fmla="*/ 6905091 h 6905091"/>
              <a:gd name="connsiteX6" fmla="*/ 0 w 2100318"/>
              <a:gd name="connsiteY6" fmla="*/ 9630 h 6905091"/>
              <a:gd name="connsiteX0" fmla="*/ 0 w 2100318"/>
              <a:gd name="connsiteY0" fmla="*/ 9630 h 6905267"/>
              <a:gd name="connsiteX1" fmla="*/ 1712069 w 2100318"/>
              <a:gd name="connsiteY1" fmla="*/ 123925 h 6905267"/>
              <a:gd name="connsiteX2" fmla="*/ 1538642 w 2100318"/>
              <a:gd name="connsiteY2" fmla="*/ 2432306 h 6905267"/>
              <a:gd name="connsiteX3" fmla="*/ 826600 w 2100318"/>
              <a:gd name="connsiteY3" fmla="*/ 5705757 h 6905267"/>
              <a:gd name="connsiteX4" fmla="*/ 1633000 w 2100318"/>
              <a:gd name="connsiteY4" fmla="*/ 6904622 h 6905267"/>
              <a:gd name="connsiteX5" fmla="*/ 11864 w 2100318"/>
              <a:gd name="connsiteY5" fmla="*/ 6905091 h 6905267"/>
              <a:gd name="connsiteX6" fmla="*/ 0 w 2100318"/>
              <a:gd name="connsiteY6" fmla="*/ 9630 h 6905267"/>
              <a:gd name="connsiteX0" fmla="*/ 0 w 2100318"/>
              <a:gd name="connsiteY0" fmla="*/ 9630 h 6913869"/>
              <a:gd name="connsiteX1" fmla="*/ 1712069 w 2100318"/>
              <a:gd name="connsiteY1" fmla="*/ 123925 h 6913869"/>
              <a:gd name="connsiteX2" fmla="*/ 1538642 w 2100318"/>
              <a:gd name="connsiteY2" fmla="*/ 2432306 h 6913869"/>
              <a:gd name="connsiteX3" fmla="*/ 826600 w 2100318"/>
              <a:gd name="connsiteY3" fmla="*/ 5705757 h 6913869"/>
              <a:gd name="connsiteX4" fmla="*/ 1633000 w 2100318"/>
              <a:gd name="connsiteY4" fmla="*/ 6904622 h 6913869"/>
              <a:gd name="connsiteX5" fmla="*/ 11864 w 2100318"/>
              <a:gd name="connsiteY5" fmla="*/ 6905091 h 6913869"/>
              <a:gd name="connsiteX6" fmla="*/ 0 w 2100318"/>
              <a:gd name="connsiteY6" fmla="*/ 9630 h 6913869"/>
              <a:gd name="connsiteX0" fmla="*/ 0 w 2100318"/>
              <a:gd name="connsiteY0" fmla="*/ 9630 h 6916700"/>
              <a:gd name="connsiteX1" fmla="*/ 1712069 w 2100318"/>
              <a:gd name="connsiteY1" fmla="*/ 123925 h 6916700"/>
              <a:gd name="connsiteX2" fmla="*/ 1538642 w 2100318"/>
              <a:gd name="connsiteY2" fmla="*/ 2432306 h 6916700"/>
              <a:gd name="connsiteX3" fmla="*/ 826600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700"/>
              <a:gd name="connsiteX1" fmla="*/ 1712069 w 2100318"/>
              <a:gd name="connsiteY1" fmla="*/ 123925 h 6916700"/>
              <a:gd name="connsiteX2" fmla="*/ 1538642 w 2100318"/>
              <a:gd name="connsiteY2" fmla="*/ 2432306 h 6916700"/>
              <a:gd name="connsiteX3" fmla="*/ 818792 w 2100318"/>
              <a:gd name="connsiteY3" fmla="*/ 5705757 h 6916700"/>
              <a:gd name="connsiteX4" fmla="*/ 1633000 w 2100318"/>
              <a:gd name="connsiteY4" fmla="*/ 6904622 h 6916700"/>
              <a:gd name="connsiteX5" fmla="*/ 11864 w 2100318"/>
              <a:gd name="connsiteY5" fmla="*/ 6905091 h 6916700"/>
              <a:gd name="connsiteX6" fmla="*/ 0 w 2100318"/>
              <a:gd name="connsiteY6" fmla="*/ 9630 h 6916700"/>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6616"/>
              <a:gd name="connsiteX1" fmla="*/ 1712069 w 2100318"/>
              <a:gd name="connsiteY1" fmla="*/ 123925 h 6916616"/>
              <a:gd name="connsiteX2" fmla="*/ 1538642 w 2100318"/>
              <a:gd name="connsiteY2" fmla="*/ 2432306 h 6916616"/>
              <a:gd name="connsiteX3" fmla="*/ 826600 w 2100318"/>
              <a:gd name="connsiteY3" fmla="*/ 5703679 h 6916616"/>
              <a:gd name="connsiteX4" fmla="*/ 1633000 w 2100318"/>
              <a:gd name="connsiteY4" fmla="*/ 6904622 h 6916616"/>
              <a:gd name="connsiteX5" fmla="*/ 11864 w 2100318"/>
              <a:gd name="connsiteY5" fmla="*/ 6905091 h 6916616"/>
              <a:gd name="connsiteX6" fmla="*/ 0 w 2100318"/>
              <a:gd name="connsiteY6" fmla="*/ 9630 h 6916616"/>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912"/>
              <a:gd name="connsiteX1" fmla="*/ 1712069 w 2100318"/>
              <a:gd name="connsiteY1" fmla="*/ 123925 h 6917912"/>
              <a:gd name="connsiteX2" fmla="*/ 1538642 w 2100318"/>
              <a:gd name="connsiteY2" fmla="*/ 2432306 h 6917912"/>
              <a:gd name="connsiteX3" fmla="*/ 826600 w 2100318"/>
              <a:gd name="connsiteY3" fmla="*/ 5703679 h 6917912"/>
              <a:gd name="connsiteX4" fmla="*/ 1633000 w 2100318"/>
              <a:gd name="connsiteY4" fmla="*/ 6904622 h 6917912"/>
              <a:gd name="connsiteX5" fmla="*/ 11864 w 2100318"/>
              <a:gd name="connsiteY5" fmla="*/ 6905091 h 6917912"/>
              <a:gd name="connsiteX6" fmla="*/ 0 w 2100318"/>
              <a:gd name="connsiteY6" fmla="*/ 9630 h 6917912"/>
              <a:gd name="connsiteX0" fmla="*/ 0 w 2100318"/>
              <a:gd name="connsiteY0" fmla="*/ 9630 h 6917819"/>
              <a:gd name="connsiteX1" fmla="*/ 1712069 w 2100318"/>
              <a:gd name="connsiteY1" fmla="*/ 123925 h 6917819"/>
              <a:gd name="connsiteX2" fmla="*/ 1538642 w 2100318"/>
              <a:gd name="connsiteY2" fmla="*/ 2432306 h 6917819"/>
              <a:gd name="connsiteX3" fmla="*/ 826600 w 2100318"/>
              <a:gd name="connsiteY3" fmla="*/ 5703679 h 6917819"/>
              <a:gd name="connsiteX4" fmla="*/ 1633000 w 2100318"/>
              <a:gd name="connsiteY4" fmla="*/ 6904622 h 6917819"/>
              <a:gd name="connsiteX5" fmla="*/ 11864 w 2100318"/>
              <a:gd name="connsiteY5" fmla="*/ 6905091 h 6917819"/>
              <a:gd name="connsiteX6" fmla="*/ 0 w 2100318"/>
              <a:gd name="connsiteY6" fmla="*/ 9630 h 6917819"/>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0 w 2100318"/>
              <a:gd name="connsiteY0" fmla="*/ 9630 h 6913775"/>
              <a:gd name="connsiteX1" fmla="*/ 1712069 w 2100318"/>
              <a:gd name="connsiteY1" fmla="*/ 123925 h 6913775"/>
              <a:gd name="connsiteX2" fmla="*/ 1538642 w 2100318"/>
              <a:gd name="connsiteY2" fmla="*/ 2432306 h 6913775"/>
              <a:gd name="connsiteX3" fmla="*/ 826600 w 2100318"/>
              <a:gd name="connsiteY3" fmla="*/ 5703679 h 6913775"/>
              <a:gd name="connsiteX4" fmla="*/ 1633000 w 2100318"/>
              <a:gd name="connsiteY4" fmla="*/ 6904622 h 6913775"/>
              <a:gd name="connsiteX5" fmla="*/ 11864 w 2100318"/>
              <a:gd name="connsiteY5" fmla="*/ 6905091 h 6913775"/>
              <a:gd name="connsiteX6" fmla="*/ 0 w 2100318"/>
              <a:gd name="connsiteY6" fmla="*/ 9630 h 6913775"/>
              <a:gd name="connsiteX0" fmla="*/ 4175 w 2104493"/>
              <a:gd name="connsiteY0" fmla="*/ 9630 h 6913775"/>
              <a:gd name="connsiteX1" fmla="*/ 1716244 w 2104493"/>
              <a:gd name="connsiteY1" fmla="*/ 123925 h 6913775"/>
              <a:gd name="connsiteX2" fmla="*/ 1542817 w 2104493"/>
              <a:gd name="connsiteY2" fmla="*/ 2432306 h 6913775"/>
              <a:gd name="connsiteX3" fmla="*/ 830775 w 2104493"/>
              <a:gd name="connsiteY3" fmla="*/ 5703679 h 6913775"/>
              <a:gd name="connsiteX4" fmla="*/ 1637175 w 2104493"/>
              <a:gd name="connsiteY4" fmla="*/ 6904622 h 6913775"/>
              <a:gd name="connsiteX5" fmla="*/ 8199 w 2104493"/>
              <a:gd name="connsiteY5" fmla="*/ 6909262 h 6913775"/>
              <a:gd name="connsiteX6" fmla="*/ 4175 w 2104493"/>
              <a:gd name="connsiteY6" fmla="*/ 9630 h 6913775"/>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7842"/>
              <a:gd name="connsiteX1" fmla="*/ 1716244 w 2104493"/>
              <a:gd name="connsiteY1" fmla="*/ 123925 h 6917842"/>
              <a:gd name="connsiteX2" fmla="*/ 1542817 w 2104493"/>
              <a:gd name="connsiteY2" fmla="*/ 2432306 h 6917842"/>
              <a:gd name="connsiteX3" fmla="*/ 830775 w 2104493"/>
              <a:gd name="connsiteY3" fmla="*/ 5703679 h 6917842"/>
              <a:gd name="connsiteX4" fmla="*/ 1637174 w 2104493"/>
              <a:gd name="connsiteY4" fmla="*/ 6908794 h 6917842"/>
              <a:gd name="connsiteX5" fmla="*/ 8199 w 2104493"/>
              <a:gd name="connsiteY5" fmla="*/ 6909262 h 6917842"/>
              <a:gd name="connsiteX6" fmla="*/ 4175 w 2104493"/>
              <a:gd name="connsiteY6" fmla="*/ 9630 h 6917842"/>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12659"/>
              <a:gd name="connsiteX1" fmla="*/ 1716244 w 2104493"/>
              <a:gd name="connsiteY1" fmla="*/ 123925 h 6912659"/>
              <a:gd name="connsiteX2" fmla="*/ 1542817 w 2104493"/>
              <a:gd name="connsiteY2" fmla="*/ 2432306 h 6912659"/>
              <a:gd name="connsiteX3" fmla="*/ 830775 w 2104493"/>
              <a:gd name="connsiteY3" fmla="*/ 5703679 h 6912659"/>
              <a:gd name="connsiteX4" fmla="*/ 1637174 w 2104493"/>
              <a:gd name="connsiteY4" fmla="*/ 6908794 h 6912659"/>
              <a:gd name="connsiteX5" fmla="*/ 8199 w 2104493"/>
              <a:gd name="connsiteY5" fmla="*/ 6909262 h 6912659"/>
              <a:gd name="connsiteX6" fmla="*/ 4175 w 2104493"/>
              <a:gd name="connsiteY6" fmla="*/ 9630 h 6912659"/>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4 h 6909262"/>
              <a:gd name="connsiteX5" fmla="*/ 8199 w 2104493"/>
              <a:gd name="connsiteY5" fmla="*/ 6909262 h 6909262"/>
              <a:gd name="connsiteX6" fmla="*/ 4175 w 2104493"/>
              <a:gd name="connsiteY6" fmla="*/ 9630 h 6909262"/>
              <a:gd name="connsiteX0" fmla="*/ 4175 w 2104493"/>
              <a:gd name="connsiteY0" fmla="*/ 9630 h 6912853"/>
              <a:gd name="connsiteX1" fmla="*/ 1716244 w 2104493"/>
              <a:gd name="connsiteY1" fmla="*/ 123925 h 6912853"/>
              <a:gd name="connsiteX2" fmla="*/ 1542817 w 2104493"/>
              <a:gd name="connsiteY2" fmla="*/ 2432306 h 6912853"/>
              <a:gd name="connsiteX3" fmla="*/ 830775 w 2104493"/>
              <a:gd name="connsiteY3" fmla="*/ 5703679 h 6912853"/>
              <a:gd name="connsiteX4" fmla="*/ 1637174 w 2104493"/>
              <a:gd name="connsiteY4" fmla="*/ 6908794 h 6912853"/>
              <a:gd name="connsiteX5" fmla="*/ 8199 w 2104493"/>
              <a:gd name="connsiteY5" fmla="*/ 6909262 h 6912853"/>
              <a:gd name="connsiteX6" fmla="*/ 4175 w 2104493"/>
              <a:gd name="connsiteY6" fmla="*/ 9630 h 6912853"/>
              <a:gd name="connsiteX0" fmla="*/ 4175 w 2104493"/>
              <a:gd name="connsiteY0" fmla="*/ 9630 h 6912854"/>
              <a:gd name="connsiteX1" fmla="*/ 1716244 w 2104493"/>
              <a:gd name="connsiteY1" fmla="*/ 123925 h 6912854"/>
              <a:gd name="connsiteX2" fmla="*/ 1542817 w 2104493"/>
              <a:gd name="connsiteY2" fmla="*/ 2432306 h 6912854"/>
              <a:gd name="connsiteX3" fmla="*/ 830775 w 2104493"/>
              <a:gd name="connsiteY3" fmla="*/ 5703679 h 6912854"/>
              <a:gd name="connsiteX4" fmla="*/ 1637174 w 2104493"/>
              <a:gd name="connsiteY4" fmla="*/ 6908795 h 6912854"/>
              <a:gd name="connsiteX5" fmla="*/ 8199 w 2104493"/>
              <a:gd name="connsiteY5" fmla="*/ 6909262 h 6912854"/>
              <a:gd name="connsiteX6" fmla="*/ 4175 w 2104493"/>
              <a:gd name="connsiteY6" fmla="*/ 9630 h 6912854"/>
              <a:gd name="connsiteX0" fmla="*/ 4175 w 2104493"/>
              <a:gd name="connsiteY0" fmla="*/ 9630 h 6916053"/>
              <a:gd name="connsiteX1" fmla="*/ 1716244 w 2104493"/>
              <a:gd name="connsiteY1" fmla="*/ 123925 h 6916053"/>
              <a:gd name="connsiteX2" fmla="*/ 1542817 w 2104493"/>
              <a:gd name="connsiteY2" fmla="*/ 2432306 h 6916053"/>
              <a:gd name="connsiteX3" fmla="*/ 830775 w 2104493"/>
              <a:gd name="connsiteY3" fmla="*/ 5703679 h 6916053"/>
              <a:gd name="connsiteX4" fmla="*/ 1637174 w 2104493"/>
              <a:gd name="connsiteY4" fmla="*/ 6908795 h 6916053"/>
              <a:gd name="connsiteX5" fmla="*/ 8199 w 2104493"/>
              <a:gd name="connsiteY5" fmla="*/ 6909262 h 6916053"/>
              <a:gd name="connsiteX6" fmla="*/ 4175 w 2104493"/>
              <a:gd name="connsiteY6" fmla="*/ 9630 h 6916053"/>
              <a:gd name="connsiteX0" fmla="*/ 4175 w 2104493"/>
              <a:gd name="connsiteY0" fmla="*/ 9630 h 6915953"/>
              <a:gd name="connsiteX1" fmla="*/ 1716244 w 2104493"/>
              <a:gd name="connsiteY1" fmla="*/ 123925 h 6915953"/>
              <a:gd name="connsiteX2" fmla="*/ 1542817 w 2104493"/>
              <a:gd name="connsiteY2" fmla="*/ 2432306 h 6915953"/>
              <a:gd name="connsiteX3" fmla="*/ 830775 w 2104493"/>
              <a:gd name="connsiteY3" fmla="*/ 5703679 h 6915953"/>
              <a:gd name="connsiteX4" fmla="*/ 1637174 w 2104493"/>
              <a:gd name="connsiteY4" fmla="*/ 6908795 h 6915953"/>
              <a:gd name="connsiteX5" fmla="*/ 8199 w 2104493"/>
              <a:gd name="connsiteY5" fmla="*/ 6909262 h 6915953"/>
              <a:gd name="connsiteX6" fmla="*/ 4175 w 2104493"/>
              <a:gd name="connsiteY6" fmla="*/ 9630 h 6915953"/>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10701"/>
              <a:gd name="connsiteX1" fmla="*/ 1716244 w 2104493"/>
              <a:gd name="connsiteY1" fmla="*/ 123925 h 6910701"/>
              <a:gd name="connsiteX2" fmla="*/ 1542817 w 2104493"/>
              <a:gd name="connsiteY2" fmla="*/ 2432306 h 6910701"/>
              <a:gd name="connsiteX3" fmla="*/ 830775 w 2104493"/>
              <a:gd name="connsiteY3" fmla="*/ 5703679 h 6910701"/>
              <a:gd name="connsiteX4" fmla="*/ 1637174 w 2104493"/>
              <a:gd name="connsiteY4" fmla="*/ 6908795 h 6910701"/>
              <a:gd name="connsiteX5" fmla="*/ 8199 w 2104493"/>
              <a:gd name="connsiteY5" fmla="*/ 6909262 h 6910701"/>
              <a:gd name="connsiteX6" fmla="*/ 4175 w 2104493"/>
              <a:gd name="connsiteY6" fmla="*/ 9630 h 691070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521"/>
              <a:gd name="connsiteX1" fmla="*/ 1716244 w 2104493"/>
              <a:gd name="connsiteY1" fmla="*/ 123925 h 6909521"/>
              <a:gd name="connsiteX2" fmla="*/ 1542817 w 2104493"/>
              <a:gd name="connsiteY2" fmla="*/ 2432306 h 6909521"/>
              <a:gd name="connsiteX3" fmla="*/ 830775 w 2104493"/>
              <a:gd name="connsiteY3" fmla="*/ 5703679 h 6909521"/>
              <a:gd name="connsiteX4" fmla="*/ 1637174 w 2104493"/>
              <a:gd name="connsiteY4" fmla="*/ 6908795 h 6909521"/>
              <a:gd name="connsiteX5" fmla="*/ 8199 w 2104493"/>
              <a:gd name="connsiteY5" fmla="*/ 6909262 h 6909521"/>
              <a:gd name="connsiteX6" fmla="*/ 4175 w 2104493"/>
              <a:gd name="connsiteY6" fmla="*/ 9630 h 6909521"/>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637174 w 2104493"/>
              <a:gd name="connsiteY4" fmla="*/ 6908795 h 6909262"/>
              <a:gd name="connsiteX5" fmla="*/ 8199 w 2104493"/>
              <a:gd name="connsiteY5" fmla="*/ 6909262 h 6909262"/>
              <a:gd name="connsiteX6" fmla="*/ 4175 w 2104493"/>
              <a:gd name="connsiteY6" fmla="*/ 9630 h 6909262"/>
              <a:gd name="connsiteX0" fmla="*/ 4175 w 2104493"/>
              <a:gd name="connsiteY0" fmla="*/ 9630 h 6909262"/>
              <a:gd name="connsiteX1" fmla="*/ 1716244 w 2104493"/>
              <a:gd name="connsiteY1" fmla="*/ 123925 h 6909262"/>
              <a:gd name="connsiteX2" fmla="*/ 1542817 w 2104493"/>
              <a:gd name="connsiteY2" fmla="*/ 2432306 h 6909262"/>
              <a:gd name="connsiteX3" fmla="*/ 830775 w 2104493"/>
              <a:gd name="connsiteY3" fmla="*/ 5703679 h 6909262"/>
              <a:gd name="connsiteX4" fmla="*/ 1490235 w 2104493"/>
              <a:gd name="connsiteY4" fmla="*/ 6908795 h 6909262"/>
              <a:gd name="connsiteX5" fmla="*/ 8199 w 2104493"/>
              <a:gd name="connsiteY5" fmla="*/ 6909262 h 6909262"/>
              <a:gd name="connsiteX6" fmla="*/ 4175 w 2104493"/>
              <a:gd name="connsiteY6" fmla="*/ 9630 h 6909262"/>
              <a:gd name="connsiteX0" fmla="*/ 4175 w 2084392"/>
              <a:gd name="connsiteY0" fmla="*/ 9630 h 6909262"/>
              <a:gd name="connsiteX1" fmla="*/ 1716244 w 2084392"/>
              <a:gd name="connsiteY1" fmla="*/ 123925 h 6909262"/>
              <a:gd name="connsiteX2" fmla="*/ 1542817 w 2084392"/>
              <a:gd name="connsiteY2" fmla="*/ 2432306 h 6909262"/>
              <a:gd name="connsiteX3" fmla="*/ 830775 w 2084392"/>
              <a:gd name="connsiteY3" fmla="*/ 5703679 h 6909262"/>
              <a:gd name="connsiteX4" fmla="*/ 1490235 w 2084392"/>
              <a:gd name="connsiteY4" fmla="*/ 6908795 h 6909262"/>
              <a:gd name="connsiteX5" fmla="*/ 8199 w 2084392"/>
              <a:gd name="connsiteY5" fmla="*/ 6909262 h 6909262"/>
              <a:gd name="connsiteX6" fmla="*/ 4175 w 2084392"/>
              <a:gd name="connsiteY6" fmla="*/ 9630 h 6909262"/>
              <a:gd name="connsiteX0" fmla="*/ 4175 w 2054870"/>
              <a:gd name="connsiteY0" fmla="*/ 9630 h 6909262"/>
              <a:gd name="connsiteX1" fmla="*/ 1716244 w 2054870"/>
              <a:gd name="connsiteY1" fmla="*/ 123925 h 6909262"/>
              <a:gd name="connsiteX2" fmla="*/ 1542817 w 2054870"/>
              <a:gd name="connsiteY2" fmla="*/ 2432306 h 6909262"/>
              <a:gd name="connsiteX3" fmla="*/ 830775 w 2054870"/>
              <a:gd name="connsiteY3" fmla="*/ 5703679 h 6909262"/>
              <a:gd name="connsiteX4" fmla="*/ 1490235 w 2054870"/>
              <a:gd name="connsiteY4" fmla="*/ 6908795 h 6909262"/>
              <a:gd name="connsiteX5" fmla="*/ 8199 w 2054870"/>
              <a:gd name="connsiteY5" fmla="*/ 6909262 h 6909262"/>
              <a:gd name="connsiteX6" fmla="*/ 4175 w 2054870"/>
              <a:gd name="connsiteY6" fmla="*/ 9630 h 6909262"/>
              <a:gd name="connsiteX0" fmla="*/ 4175 w 2052475"/>
              <a:gd name="connsiteY0" fmla="*/ 9630 h 6909262"/>
              <a:gd name="connsiteX1" fmla="*/ 1716244 w 2052475"/>
              <a:gd name="connsiteY1" fmla="*/ 123925 h 6909262"/>
              <a:gd name="connsiteX2" fmla="*/ 1542817 w 2052475"/>
              <a:gd name="connsiteY2" fmla="*/ 2432306 h 6909262"/>
              <a:gd name="connsiteX3" fmla="*/ 830775 w 2052475"/>
              <a:gd name="connsiteY3" fmla="*/ 5703679 h 6909262"/>
              <a:gd name="connsiteX4" fmla="*/ 1490235 w 2052475"/>
              <a:gd name="connsiteY4" fmla="*/ 6908795 h 6909262"/>
              <a:gd name="connsiteX5" fmla="*/ 8199 w 2052475"/>
              <a:gd name="connsiteY5" fmla="*/ 6909262 h 6909262"/>
              <a:gd name="connsiteX6" fmla="*/ 4175 w 205247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4175 w 2064725"/>
              <a:gd name="connsiteY0" fmla="*/ 9630 h 6909262"/>
              <a:gd name="connsiteX1" fmla="*/ 1716244 w 2064725"/>
              <a:gd name="connsiteY1" fmla="*/ 123925 h 6909262"/>
              <a:gd name="connsiteX2" fmla="*/ 1542817 w 2064725"/>
              <a:gd name="connsiteY2" fmla="*/ 2432306 h 6909262"/>
              <a:gd name="connsiteX3" fmla="*/ 830775 w 2064725"/>
              <a:gd name="connsiteY3" fmla="*/ 5703679 h 6909262"/>
              <a:gd name="connsiteX4" fmla="*/ 1490235 w 2064725"/>
              <a:gd name="connsiteY4" fmla="*/ 6908795 h 6909262"/>
              <a:gd name="connsiteX5" fmla="*/ 8199 w 2064725"/>
              <a:gd name="connsiteY5" fmla="*/ 6909262 h 6909262"/>
              <a:gd name="connsiteX6" fmla="*/ 4175 w 2064725"/>
              <a:gd name="connsiteY6" fmla="*/ 9630 h 6909262"/>
              <a:gd name="connsiteX0" fmla="*/ 6919 w 2067469"/>
              <a:gd name="connsiteY0" fmla="*/ 9630 h 6909262"/>
              <a:gd name="connsiteX1" fmla="*/ 1718988 w 2067469"/>
              <a:gd name="connsiteY1" fmla="*/ 123925 h 6909262"/>
              <a:gd name="connsiteX2" fmla="*/ 1545561 w 2067469"/>
              <a:gd name="connsiteY2" fmla="*/ 2432306 h 6909262"/>
              <a:gd name="connsiteX3" fmla="*/ 833519 w 2067469"/>
              <a:gd name="connsiteY3" fmla="*/ 5703679 h 6909262"/>
              <a:gd name="connsiteX4" fmla="*/ 1492979 w 2067469"/>
              <a:gd name="connsiteY4" fmla="*/ 6908795 h 6909262"/>
              <a:gd name="connsiteX5" fmla="*/ 10943 w 2067469"/>
              <a:gd name="connsiteY5" fmla="*/ 6909262 h 6909262"/>
              <a:gd name="connsiteX6" fmla="*/ 6919 w 206746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0839"/>
              <a:gd name="connsiteY0" fmla="*/ 9630 h 6909262"/>
              <a:gd name="connsiteX1" fmla="*/ 1712358 w 2060839"/>
              <a:gd name="connsiteY1" fmla="*/ 123925 h 6909262"/>
              <a:gd name="connsiteX2" fmla="*/ 1538931 w 2060839"/>
              <a:gd name="connsiteY2" fmla="*/ 2432306 h 6909262"/>
              <a:gd name="connsiteX3" fmla="*/ 826889 w 2060839"/>
              <a:gd name="connsiteY3" fmla="*/ 5703679 h 6909262"/>
              <a:gd name="connsiteX4" fmla="*/ 1486349 w 2060839"/>
              <a:gd name="connsiteY4" fmla="*/ 6908795 h 6909262"/>
              <a:gd name="connsiteX5" fmla="*/ 4313 w 2060839"/>
              <a:gd name="connsiteY5" fmla="*/ 6909262 h 6909262"/>
              <a:gd name="connsiteX6" fmla="*/ 289 w 2060839"/>
              <a:gd name="connsiteY6" fmla="*/ 9630 h 6909262"/>
              <a:gd name="connsiteX0" fmla="*/ 289 w 2069847"/>
              <a:gd name="connsiteY0" fmla="*/ 9630 h 6909262"/>
              <a:gd name="connsiteX1" fmla="*/ 1712358 w 2069847"/>
              <a:gd name="connsiteY1" fmla="*/ 123925 h 6909262"/>
              <a:gd name="connsiteX2" fmla="*/ 1538931 w 2069847"/>
              <a:gd name="connsiteY2" fmla="*/ 2432306 h 6909262"/>
              <a:gd name="connsiteX3" fmla="*/ 826889 w 2069847"/>
              <a:gd name="connsiteY3" fmla="*/ 5703679 h 6909262"/>
              <a:gd name="connsiteX4" fmla="*/ 1486349 w 2069847"/>
              <a:gd name="connsiteY4" fmla="*/ 6908795 h 6909262"/>
              <a:gd name="connsiteX5" fmla="*/ 4313 w 2069847"/>
              <a:gd name="connsiteY5" fmla="*/ 6909262 h 6909262"/>
              <a:gd name="connsiteX6" fmla="*/ 289 w 2069847"/>
              <a:gd name="connsiteY6" fmla="*/ 9630 h 6909262"/>
              <a:gd name="connsiteX0" fmla="*/ 289 w 2063802"/>
              <a:gd name="connsiteY0" fmla="*/ 9630 h 6909262"/>
              <a:gd name="connsiteX1" fmla="*/ 1712358 w 2063802"/>
              <a:gd name="connsiteY1" fmla="*/ 123925 h 6909262"/>
              <a:gd name="connsiteX2" fmla="*/ 1538931 w 2063802"/>
              <a:gd name="connsiteY2" fmla="*/ 2432306 h 6909262"/>
              <a:gd name="connsiteX3" fmla="*/ 826889 w 2063802"/>
              <a:gd name="connsiteY3" fmla="*/ 5703679 h 6909262"/>
              <a:gd name="connsiteX4" fmla="*/ 1486349 w 2063802"/>
              <a:gd name="connsiteY4" fmla="*/ 6908795 h 6909262"/>
              <a:gd name="connsiteX5" fmla="*/ 4313 w 2063802"/>
              <a:gd name="connsiteY5" fmla="*/ 6909262 h 6909262"/>
              <a:gd name="connsiteX6" fmla="*/ 289 w 2063802"/>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102495"/>
              <a:gd name="connsiteY0" fmla="*/ 9630 h 6909262"/>
              <a:gd name="connsiteX1" fmla="*/ 1712358 w 2102495"/>
              <a:gd name="connsiteY1" fmla="*/ 123925 h 6909262"/>
              <a:gd name="connsiteX2" fmla="*/ 1538931 w 2102495"/>
              <a:gd name="connsiteY2" fmla="*/ 2432306 h 6909262"/>
              <a:gd name="connsiteX3" fmla="*/ 826889 w 2102495"/>
              <a:gd name="connsiteY3" fmla="*/ 5703679 h 6909262"/>
              <a:gd name="connsiteX4" fmla="*/ 1486349 w 2102495"/>
              <a:gd name="connsiteY4" fmla="*/ 6908795 h 6909262"/>
              <a:gd name="connsiteX5" fmla="*/ 4313 w 2102495"/>
              <a:gd name="connsiteY5" fmla="*/ 6909262 h 6909262"/>
              <a:gd name="connsiteX6" fmla="*/ 289 w 2102495"/>
              <a:gd name="connsiteY6" fmla="*/ 9630 h 6909262"/>
              <a:gd name="connsiteX0" fmla="*/ 289 w 2079211"/>
              <a:gd name="connsiteY0" fmla="*/ 9630 h 6909262"/>
              <a:gd name="connsiteX1" fmla="*/ 1712358 w 2079211"/>
              <a:gd name="connsiteY1" fmla="*/ 123925 h 6909262"/>
              <a:gd name="connsiteX2" fmla="*/ 1538931 w 2079211"/>
              <a:gd name="connsiteY2" fmla="*/ 2432306 h 6909262"/>
              <a:gd name="connsiteX3" fmla="*/ 826889 w 2079211"/>
              <a:gd name="connsiteY3" fmla="*/ 5703679 h 6909262"/>
              <a:gd name="connsiteX4" fmla="*/ 1486349 w 2079211"/>
              <a:gd name="connsiteY4" fmla="*/ 6908795 h 6909262"/>
              <a:gd name="connsiteX5" fmla="*/ 4313 w 2079211"/>
              <a:gd name="connsiteY5" fmla="*/ 6909262 h 6909262"/>
              <a:gd name="connsiteX6" fmla="*/ 289 w 2079211"/>
              <a:gd name="connsiteY6" fmla="*/ 9630 h 6909262"/>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85852"/>
              <a:gd name="connsiteY0" fmla="*/ 5704 h 6905336"/>
              <a:gd name="connsiteX1" fmla="*/ 1712358 w 2085852"/>
              <a:gd name="connsiteY1" fmla="*/ 119999 h 6905336"/>
              <a:gd name="connsiteX2" fmla="*/ 1538931 w 2085852"/>
              <a:gd name="connsiteY2" fmla="*/ 2428380 h 6905336"/>
              <a:gd name="connsiteX3" fmla="*/ 826889 w 2085852"/>
              <a:gd name="connsiteY3" fmla="*/ 5699753 h 6905336"/>
              <a:gd name="connsiteX4" fmla="*/ 1486349 w 2085852"/>
              <a:gd name="connsiteY4" fmla="*/ 6904869 h 6905336"/>
              <a:gd name="connsiteX5" fmla="*/ 4313 w 2085852"/>
              <a:gd name="connsiteY5" fmla="*/ 6905336 h 6905336"/>
              <a:gd name="connsiteX6" fmla="*/ 289 w 2085852"/>
              <a:gd name="connsiteY6" fmla="*/ 5704 h 6905336"/>
              <a:gd name="connsiteX0" fmla="*/ 289 w 2099132"/>
              <a:gd name="connsiteY0" fmla="*/ 2090 h 6901722"/>
              <a:gd name="connsiteX1" fmla="*/ 1712358 w 2099132"/>
              <a:gd name="connsiteY1" fmla="*/ 116385 h 6901722"/>
              <a:gd name="connsiteX2" fmla="*/ 1538931 w 2099132"/>
              <a:gd name="connsiteY2" fmla="*/ 2424766 h 6901722"/>
              <a:gd name="connsiteX3" fmla="*/ 826889 w 2099132"/>
              <a:gd name="connsiteY3" fmla="*/ 5696139 h 6901722"/>
              <a:gd name="connsiteX4" fmla="*/ 1486349 w 2099132"/>
              <a:gd name="connsiteY4" fmla="*/ 6901255 h 6901722"/>
              <a:gd name="connsiteX5" fmla="*/ 4313 w 2099132"/>
              <a:gd name="connsiteY5" fmla="*/ 6901722 h 6901722"/>
              <a:gd name="connsiteX6" fmla="*/ 289 w 2099132"/>
              <a:gd name="connsiteY6" fmla="*/ 2090 h 6901722"/>
              <a:gd name="connsiteX0" fmla="*/ 289 w 2119056"/>
              <a:gd name="connsiteY0" fmla="*/ 12584 h 6912216"/>
              <a:gd name="connsiteX1" fmla="*/ 1712358 w 2119056"/>
              <a:gd name="connsiteY1" fmla="*/ 126879 h 6912216"/>
              <a:gd name="connsiteX2" fmla="*/ 1538931 w 2119056"/>
              <a:gd name="connsiteY2" fmla="*/ 2435260 h 6912216"/>
              <a:gd name="connsiteX3" fmla="*/ 826889 w 2119056"/>
              <a:gd name="connsiteY3" fmla="*/ 5706633 h 6912216"/>
              <a:gd name="connsiteX4" fmla="*/ 1486349 w 2119056"/>
              <a:gd name="connsiteY4" fmla="*/ 6911749 h 6912216"/>
              <a:gd name="connsiteX5" fmla="*/ 4313 w 2119056"/>
              <a:gd name="connsiteY5" fmla="*/ 6912216 h 6912216"/>
              <a:gd name="connsiteX6" fmla="*/ 289 w 2119056"/>
              <a:gd name="connsiteY6" fmla="*/ 12584 h 6912216"/>
              <a:gd name="connsiteX0" fmla="*/ 289 w 2122946"/>
              <a:gd name="connsiteY0" fmla="*/ 8248 h 6907880"/>
              <a:gd name="connsiteX1" fmla="*/ 1712358 w 2122946"/>
              <a:gd name="connsiteY1" fmla="*/ 122543 h 6907880"/>
              <a:gd name="connsiteX2" fmla="*/ 1538931 w 2122946"/>
              <a:gd name="connsiteY2" fmla="*/ 2430924 h 6907880"/>
              <a:gd name="connsiteX3" fmla="*/ 826889 w 2122946"/>
              <a:gd name="connsiteY3" fmla="*/ 5702297 h 6907880"/>
              <a:gd name="connsiteX4" fmla="*/ 1486349 w 2122946"/>
              <a:gd name="connsiteY4" fmla="*/ 6907413 h 6907880"/>
              <a:gd name="connsiteX5" fmla="*/ 4313 w 2122946"/>
              <a:gd name="connsiteY5" fmla="*/ 6907880 h 6907880"/>
              <a:gd name="connsiteX6" fmla="*/ 289 w 2122946"/>
              <a:gd name="connsiteY6" fmla="*/ 8248 h 6907880"/>
              <a:gd name="connsiteX0" fmla="*/ 289 w 2122946"/>
              <a:gd name="connsiteY0" fmla="*/ 4853 h 6904485"/>
              <a:gd name="connsiteX1" fmla="*/ 1712358 w 2122946"/>
              <a:gd name="connsiteY1" fmla="*/ 119148 h 6904485"/>
              <a:gd name="connsiteX2" fmla="*/ 1538931 w 2122946"/>
              <a:gd name="connsiteY2" fmla="*/ 2427529 h 6904485"/>
              <a:gd name="connsiteX3" fmla="*/ 826889 w 2122946"/>
              <a:gd name="connsiteY3" fmla="*/ 5698902 h 6904485"/>
              <a:gd name="connsiteX4" fmla="*/ 1486349 w 2122946"/>
              <a:gd name="connsiteY4" fmla="*/ 6904018 h 6904485"/>
              <a:gd name="connsiteX5" fmla="*/ 4313 w 2122946"/>
              <a:gd name="connsiteY5" fmla="*/ 6904485 h 6904485"/>
              <a:gd name="connsiteX6" fmla="*/ 289 w 2122946"/>
              <a:gd name="connsiteY6" fmla="*/ 4853 h 6904485"/>
              <a:gd name="connsiteX0" fmla="*/ 289 w 2167672"/>
              <a:gd name="connsiteY0" fmla="*/ 4853 h 6904485"/>
              <a:gd name="connsiteX1" fmla="*/ 1712358 w 2167672"/>
              <a:gd name="connsiteY1" fmla="*/ 119148 h 6904485"/>
              <a:gd name="connsiteX2" fmla="*/ 1538931 w 2167672"/>
              <a:gd name="connsiteY2" fmla="*/ 2427529 h 6904485"/>
              <a:gd name="connsiteX3" fmla="*/ 826889 w 2167672"/>
              <a:gd name="connsiteY3" fmla="*/ 5698902 h 6904485"/>
              <a:gd name="connsiteX4" fmla="*/ 1486349 w 2167672"/>
              <a:gd name="connsiteY4" fmla="*/ 6904018 h 6904485"/>
              <a:gd name="connsiteX5" fmla="*/ 4313 w 2167672"/>
              <a:gd name="connsiteY5" fmla="*/ 6904485 h 6904485"/>
              <a:gd name="connsiteX6" fmla="*/ 289 w 2167672"/>
              <a:gd name="connsiteY6" fmla="*/ 4853 h 6904485"/>
              <a:gd name="connsiteX0" fmla="*/ 289 w 2114760"/>
              <a:gd name="connsiteY0" fmla="*/ 3334 h 6902966"/>
              <a:gd name="connsiteX1" fmla="*/ 1712358 w 2114760"/>
              <a:gd name="connsiteY1" fmla="*/ 117629 h 6902966"/>
              <a:gd name="connsiteX2" fmla="*/ 1538931 w 2114760"/>
              <a:gd name="connsiteY2" fmla="*/ 2426010 h 6902966"/>
              <a:gd name="connsiteX3" fmla="*/ 826889 w 2114760"/>
              <a:gd name="connsiteY3" fmla="*/ 5697383 h 6902966"/>
              <a:gd name="connsiteX4" fmla="*/ 1486349 w 2114760"/>
              <a:gd name="connsiteY4" fmla="*/ 6902499 h 6902966"/>
              <a:gd name="connsiteX5" fmla="*/ 4313 w 2114760"/>
              <a:gd name="connsiteY5" fmla="*/ 6902966 h 6902966"/>
              <a:gd name="connsiteX6" fmla="*/ 289 w 2114760"/>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114761"/>
              <a:gd name="connsiteY0" fmla="*/ 3334 h 6902966"/>
              <a:gd name="connsiteX1" fmla="*/ 1712358 w 2114761"/>
              <a:gd name="connsiteY1" fmla="*/ 117629 h 6902966"/>
              <a:gd name="connsiteX2" fmla="*/ 1538931 w 2114761"/>
              <a:gd name="connsiteY2" fmla="*/ 2426010 h 6902966"/>
              <a:gd name="connsiteX3" fmla="*/ 826889 w 2114761"/>
              <a:gd name="connsiteY3" fmla="*/ 5697383 h 6902966"/>
              <a:gd name="connsiteX4" fmla="*/ 1486349 w 2114761"/>
              <a:gd name="connsiteY4" fmla="*/ 6902499 h 6902966"/>
              <a:gd name="connsiteX5" fmla="*/ 4313 w 2114761"/>
              <a:gd name="connsiteY5" fmla="*/ 6902966 h 6902966"/>
              <a:gd name="connsiteX6" fmla="*/ 289 w 2114761"/>
              <a:gd name="connsiteY6" fmla="*/ 3334 h 6902966"/>
              <a:gd name="connsiteX0" fmla="*/ 289 w 2068213"/>
              <a:gd name="connsiteY0" fmla="*/ 3334 h 6902966"/>
              <a:gd name="connsiteX1" fmla="*/ 1712358 w 2068213"/>
              <a:gd name="connsiteY1" fmla="*/ 117629 h 6902966"/>
              <a:gd name="connsiteX2" fmla="*/ 1538931 w 2068213"/>
              <a:gd name="connsiteY2" fmla="*/ 2426010 h 6902966"/>
              <a:gd name="connsiteX3" fmla="*/ 826889 w 2068213"/>
              <a:gd name="connsiteY3" fmla="*/ 5697383 h 6902966"/>
              <a:gd name="connsiteX4" fmla="*/ 1486349 w 2068213"/>
              <a:gd name="connsiteY4" fmla="*/ 6902499 h 6902966"/>
              <a:gd name="connsiteX5" fmla="*/ 4313 w 2068213"/>
              <a:gd name="connsiteY5" fmla="*/ 6902966 h 6902966"/>
              <a:gd name="connsiteX6" fmla="*/ 289 w 2068213"/>
              <a:gd name="connsiteY6" fmla="*/ 3334 h 6902966"/>
              <a:gd name="connsiteX0" fmla="*/ 289 w 2050167"/>
              <a:gd name="connsiteY0" fmla="*/ 3334 h 6902966"/>
              <a:gd name="connsiteX1" fmla="*/ 1712358 w 2050167"/>
              <a:gd name="connsiteY1" fmla="*/ 117629 h 6902966"/>
              <a:gd name="connsiteX2" fmla="*/ 1538931 w 2050167"/>
              <a:gd name="connsiteY2" fmla="*/ 2426010 h 6902966"/>
              <a:gd name="connsiteX3" fmla="*/ 826889 w 2050167"/>
              <a:gd name="connsiteY3" fmla="*/ 5697383 h 6902966"/>
              <a:gd name="connsiteX4" fmla="*/ 1486349 w 2050167"/>
              <a:gd name="connsiteY4" fmla="*/ 6902499 h 6902966"/>
              <a:gd name="connsiteX5" fmla="*/ 4313 w 2050167"/>
              <a:gd name="connsiteY5" fmla="*/ 6902966 h 6902966"/>
              <a:gd name="connsiteX6" fmla="*/ 289 w 2050167"/>
              <a:gd name="connsiteY6" fmla="*/ 3334 h 6902966"/>
              <a:gd name="connsiteX0" fmla="*/ 289 w 2058194"/>
              <a:gd name="connsiteY0" fmla="*/ 3334 h 6902966"/>
              <a:gd name="connsiteX1" fmla="*/ 1712358 w 2058194"/>
              <a:gd name="connsiteY1" fmla="*/ 117629 h 6902966"/>
              <a:gd name="connsiteX2" fmla="*/ 1538931 w 2058194"/>
              <a:gd name="connsiteY2" fmla="*/ 2426010 h 6902966"/>
              <a:gd name="connsiteX3" fmla="*/ 826889 w 2058194"/>
              <a:gd name="connsiteY3" fmla="*/ 5697383 h 6902966"/>
              <a:gd name="connsiteX4" fmla="*/ 1486349 w 2058194"/>
              <a:gd name="connsiteY4" fmla="*/ 6902499 h 6902966"/>
              <a:gd name="connsiteX5" fmla="*/ 4313 w 2058194"/>
              <a:gd name="connsiteY5" fmla="*/ 6902966 h 6902966"/>
              <a:gd name="connsiteX6" fmla="*/ 289 w 2058194"/>
              <a:gd name="connsiteY6" fmla="*/ 3334 h 6902966"/>
              <a:gd name="connsiteX0" fmla="*/ 289 w 2079679"/>
              <a:gd name="connsiteY0" fmla="*/ 3501 h 6903133"/>
              <a:gd name="connsiteX1" fmla="*/ 1712358 w 2079679"/>
              <a:gd name="connsiteY1" fmla="*/ 117796 h 6903133"/>
              <a:gd name="connsiteX2" fmla="*/ 1538931 w 2079679"/>
              <a:gd name="connsiteY2" fmla="*/ 2426177 h 6903133"/>
              <a:gd name="connsiteX3" fmla="*/ 826889 w 2079679"/>
              <a:gd name="connsiteY3" fmla="*/ 5697550 h 6903133"/>
              <a:gd name="connsiteX4" fmla="*/ 1486349 w 2079679"/>
              <a:gd name="connsiteY4" fmla="*/ 6902666 h 6903133"/>
              <a:gd name="connsiteX5" fmla="*/ 4313 w 2079679"/>
              <a:gd name="connsiteY5" fmla="*/ 6903133 h 6903133"/>
              <a:gd name="connsiteX6" fmla="*/ 289 w 2079679"/>
              <a:gd name="connsiteY6" fmla="*/ 3501 h 6903133"/>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84879"/>
              <a:gd name="connsiteY0" fmla="*/ 1624 h 6901256"/>
              <a:gd name="connsiteX1" fmla="*/ 1712358 w 2084879"/>
              <a:gd name="connsiteY1" fmla="*/ 115919 h 6901256"/>
              <a:gd name="connsiteX2" fmla="*/ 1538931 w 2084879"/>
              <a:gd name="connsiteY2" fmla="*/ 2424300 h 6901256"/>
              <a:gd name="connsiteX3" fmla="*/ 826889 w 2084879"/>
              <a:gd name="connsiteY3" fmla="*/ 5695673 h 6901256"/>
              <a:gd name="connsiteX4" fmla="*/ 1486349 w 2084879"/>
              <a:gd name="connsiteY4" fmla="*/ 6900789 h 6901256"/>
              <a:gd name="connsiteX5" fmla="*/ 4313 w 2084879"/>
              <a:gd name="connsiteY5" fmla="*/ 6901256 h 6901256"/>
              <a:gd name="connsiteX6" fmla="*/ 289 w 2084879"/>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76960"/>
              <a:gd name="connsiteY0" fmla="*/ 1624 h 6901256"/>
              <a:gd name="connsiteX1" fmla="*/ 1712358 w 2076960"/>
              <a:gd name="connsiteY1" fmla="*/ 115919 h 6901256"/>
              <a:gd name="connsiteX2" fmla="*/ 1538931 w 2076960"/>
              <a:gd name="connsiteY2" fmla="*/ 2424300 h 6901256"/>
              <a:gd name="connsiteX3" fmla="*/ 826889 w 2076960"/>
              <a:gd name="connsiteY3" fmla="*/ 5695673 h 6901256"/>
              <a:gd name="connsiteX4" fmla="*/ 1486349 w 2076960"/>
              <a:gd name="connsiteY4" fmla="*/ 6900789 h 6901256"/>
              <a:gd name="connsiteX5" fmla="*/ 4313 w 2076960"/>
              <a:gd name="connsiteY5" fmla="*/ 6901256 h 6901256"/>
              <a:gd name="connsiteX6" fmla="*/ 289 w 2076960"/>
              <a:gd name="connsiteY6" fmla="*/ 1624 h 6901256"/>
              <a:gd name="connsiteX0" fmla="*/ 289 w 2093063"/>
              <a:gd name="connsiteY0" fmla="*/ 1624 h 6901256"/>
              <a:gd name="connsiteX1" fmla="*/ 1712358 w 2093063"/>
              <a:gd name="connsiteY1" fmla="*/ 115919 h 6901256"/>
              <a:gd name="connsiteX2" fmla="*/ 1538931 w 2093063"/>
              <a:gd name="connsiteY2" fmla="*/ 2424300 h 6901256"/>
              <a:gd name="connsiteX3" fmla="*/ 826889 w 2093063"/>
              <a:gd name="connsiteY3" fmla="*/ 5695673 h 6901256"/>
              <a:gd name="connsiteX4" fmla="*/ 1486349 w 2093063"/>
              <a:gd name="connsiteY4" fmla="*/ 6900789 h 6901256"/>
              <a:gd name="connsiteX5" fmla="*/ 4313 w 2093063"/>
              <a:gd name="connsiteY5" fmla="*/ 6901256 h 6901256"/>
              <a:gd name="connsiteX6" fmla="*/ 289 w 2093063"/>
              <a:gd name="connsiteY6" fmla="*/ 1624 h 6901256"/>
              <a:gd name="connsiteX0" fmla="*/ 289 w 2069300"/>
              <a:gd name="connsiteY0" fmla="*/ 1624 h 6901256"/>
              <a:gd name="connsiteX1" fmla="*/ 1712358 w 2069300"/>
              <a:gd name="connsiteY1" fmla="*/ 115919 h 6901256"/>
              <a:gd name="connsiteX2" fmla="*/ 1538931 w 2069300"/>
              <a:gd name="connsiteY2" fmla="*/ 2424300 h 6901256"/>
              <a:gd name="connsiteX3" fmla="*/ 826889 w 2069300"/>
              <a:gd name="connsiteY3" fmla="*/ 5695673 h 6901256"/>
              <a:gd name="connsiteX4" fmla="*/ 1486349 w 2069300"/>
              <a:gd name="connsiteY4" fmla="*/ 6900789 h 6901256"/>
              <a:gd name="connsiteX5" fmla="*/ 4313 w 2069300"/>
              <a:gd name="connsiteY5" fmla="*/ 6901256 h 6901256"/>
              <a:gd name="connsiteX6" fmla="*/ 289 w 2069300"/>
              <a:gd name="connsiteY6" fmla="*/ 1624 h 6901256"/>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486349 w 2115864"/>
              <a:gd name="connsiteY4" fmla="*/ 6899416 h 6899883"/>
              <a:gd name="connsiteX5" fmla="*/ 4313 w 2115864"/>
              <a:gd name="connsiteY5" fmla="*/ 6899883 h 6899883"/>
              <a:gd name="connsiteX6" fmla="*/ 289 w 2115864"/>
              <a:gd name="connsiteY6" fmla="*/ 251 h 6899883"/>
              <a:gd name="connsiteX0" fmla="*/ 289 w 2115864"/>
              <a:gd name="connsiteY0" fmla="*/ 251 h 6902397"/>
              <a:gd name="connsiteX1" fmla="*/ 1712358 w 2115864"/>
              <a:gd name="connsiteY1" fmla="*/ 114546 h 6902397"/>
              <a:gd name="connsiteX2" fmla="*/ 1538931 w 2115864"/>
              <a:gd name="connsiteY2" fmla="*/ 2422927 h 6902397"/>
              <a:gd name="connsiteX3" fmla="*/ 826889 w 2115864"/>
              <a:gd name="connsiteY3" fmla="*/ 5694300 h 6902397"/>
              <a:gd name="connsiteX4" fmla="*/ 1486349 w 2115864"/>
              <a:gd name="connsiteY4" fmla="*/ 6899416 h 6902397"/>
              <a:gd name="connsiteX5" fmla="*/ 4313 w 2115864"/>
              <a:gd name="connsiteY5" fmla="*/ 6899883 h 6902397"/>
              <a:gd name="connsiteX6" fmla="*/ 289 w 2115864"/>
              <a:gd name="connsiteY6" fmla="*/ 251 h 6902397"/>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5355"/>
              <a:gd name="connsiteX1" fmla="*/ 1712358 w 2115864"/>
              <a:gd name="connsiteY1" fmla="*/ 114546 h 6915355"/>
              <a:gd name="connsiteX2" fmla="*/ 1538931 w 2115864"/>
              <a:gd name="connsiteY2" fmla="*/ 2422927 h 6915355"/>
              <a:gd name="connsiteX3" fmla="*/ 826889 w 2115864"/>
              <a:gd name="connsiteY3" fmla="*/ 5694300 h 6915355"/>
              <a:gd name="connsiteX4" fmla="*/ 1631320 w 2115864"/>
              <a:gd name="connsiteY4" fmla="*/ 6913026 h 6915355"/>
              <a:gd name="connsiteX5" fmla="*/ 4313 w 2115864"/>
              <a:gd name="connsiteY5" fmla="*/ 6899883 h 6915355"/>
              <a:gd name="connsiteX6" fmla="*/ 289 w 2115864"/>
              <a:gd name="connsiteY6" fmla="*/ 251 h 6915355"/>
              <a:gd name="connsiteX0" fmla="*/ 289 w 2115864"/>
              <a:gd name="connsiteY0" fmla="*/ 251 h 6916319"/>
              <a:gd name="connsiteX1" fmla="*/ 1712358 w 2115864"/>
              <a:gd name="connsiteY1" fmla="*/ 114546 h 6916319"/>
              <a:gd name="connsiteX2" fmla="*/ 1538931 w 2115864"/>
              <a:gd name="connsiteY2" fmla="*/ 2422927 h 6916319"/>
              <a:gd name="connsiteX3" fmla="*/ 826889 w 2115864"/>
              <a:gd name="connsiteY3" fmla="*/ 5694300 h 6916319"/>
              <a:gd name="connsiteX4" fmla="*/ 1631320 w 2115864"/>
              <a:gd name="connsiteY4" fmla="*/ 6913026 h 6916319"/>
              <a:gd name="connsiteX5" fmla="*/ 4313 w 2115864"/>
              <a:gd name="connsiteY5" fmla="*/ 6899883 h 6916319"/>
              <a:gd name="connsiteX6" fmla="*/ 289 w 2115864"/>
              <a:gd name="connsiteY6" fmla="*/ 251 h 691631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20839"/>
              <a:gd name="connsiteX1" fmla="*/ 1712358 w 2115864"/>
              <a:gd name="connsiteY1" fmla="*/ 114546 h 6920839"/>
              <a:gd name="connsiteX2" fmla="*/ 1538931 w 2115864"/>
              <a:gd name="connsiteY2" fmla="*/ 2422927 h 6920839"/>
              <a:gd name="connsiteX3" fmla="*/ 826889 w 2115864"/>
              <a:gd name="connsiteY3" fmla="*/ 5694300 h 6920839"/>
              <a:gd name="connsiteX4" fmla="*/ 1631320 w 2115864"/>
              <a:gd name="connsiteY4" fmla="*/ 6913026 h 6920839"/>
              <a:gd name="connsiteX5" fmla="*/ 4313 w 2115864"/>
              <a:gd name="connsiteY5" fmla="*/ 6899883 h 6920839"/>
              <a:gd name="connsiteX6" fmla="*/ 289 w 2115864"/>
              <a:gd name="connsiteY6" fmla="*/ 251 h 6920839"/>
              <a:gd name="connsiteX0" fmla="*/ 289 w 2115864"/>
              <a:gd name="connsiteY0" fmla="*/ 251 h 6916320"/>
              <a:gd name="connsiteX1" fmla="*/ 1712358 w 2115864"/>
              <a:gd name="connsiteY1" fmla="*/ 114546 h 6916320"/>
              <a:gd name="connsiteX2" fmla="*/ 1538931 w 2115864"/>
              <a:gd name="connsiteY2" fmla="*/ 2422927 h 6916320"/>
              <a:gd name="connsiteX3" fmla="*/ 826889 w 2115864"/>
              <a:gd name="connsiteY3" fmla="*/ 5694300 h 6916320"/>
              <a:gd name="connsiteX4" fmla="*/ 1631320 w 2115864"/>
              <a:gd name="connsiteY4" fmla="*/ 6913026 h 6916320"/>
              <a:gd name="connsiteX5" fmla="*/ 4313 w 2115864"/>
              <a:gd name="connsiteY5" fmla="*/ 6899883 h 6916320"/>
              <a:gd name="connsiteX6" fmla="*/ 289 w 2115864"/>
              <a:gd name="connsiteY6" fmla="*/ 251 h 6916320"/>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9917"/>
              <a:gd name="connsiteX1" fmla="*/ 1712358 w 2115864"/>
              <a:gd name="connsiteY1" fmla="*/ 114546 h 6909917"/>
              <a:gd name="connsiteX2" fmla="*/ 1538931 w 2115864"/>
              <a:gd name="connsiteY2" fmla="*/ 2422927 h 6909917"/>
              <a:gd name="connsiteX3" fmla="*/ 826889 w 2115864"/>
              <a:gd name="connsiteY3" fmla="*/ 5694300 h 6909917"/>
              <a:gd name="connsiteX4" fmla="*/ 1631319 w 2115864"/>
              <a:gd name="connsiteY4" fmla="*/ 6906223 h 6909917"/>
              <a:gd name="connsiteX5" fmla="*/ 4313 w 2115864"/>
              <a:gd name="connsiteY5" fmla="*/ 6899883 h 6909917"/>
              <a:gd name="connsiteX6" fmla="*/ 289 w 2115864"/>
              <a:gd name="connsiteY6" fmla="*/ 251 h 6909917"/>
              <a:gd name="connsiteX0" fmla="*/ 289 w 2115864"/>
              <a:gd name="connsiteY0" fmla="*/ 251 h 6906223"/>
              <a:gd name="connsiteX1" fmla="*/ 1712358 w 2115864"/>
              <a:gd name="connsiteY1" fmla="*/ 114546 h 6906223"/>
              <a:gd name="connsiteX2" fmla="*/ 1538931 w 2115864"/>
              <a:gd name="connsiteY2" fmla="*/ 2422927 h 6906223"/>
              <a:gd name="connsiteX3" fmla="*/ 826889 w 2115864"/>
              <a:gd name="connsiteY3" fmla="*/ 5694300 h 6906223"/>
              <a:gd name="connsiteX4" fmla="*/ 1631319 w 2115864"/>
              <a:gd name="connsiteY4" fmla="*/ 6906223 h 6906223"/>
              <a:gd name="connsiteX5" fmla="*/ 4313 w 2115864"/>
              <a:gd name="connsiteY5" fmla="*/ 6899883 h 6906223"/>
              <a:gd name="connsiteX6" fmla="*/ 289 w 2115864"/>
              <a:gd name="connsiteY6" fmla="*/ 251 h 690622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5864"/>
              <a:gd name="connsiteY0" fmla="*/ 251 h 6899883"/>
              <a:gd name="connsiteX1" fmla="*/ 1712358 w 2115864"/>
              <a:gd name="connsiteY1" fmla="*/ 114546 h 6899883"/>
              <a:gd name="connsiteX2" fmla="*/ 1538931 w 2115864"/>
              <a:gd name="connsiteY2" fmla="*/ 2422927 h 6899883"/>
              <a:gd name="connsiteX3" fmla="*/ 826889 w 2115864"/>
              <a:gd name="connsiteY3" fmla="*/ 5694300 h 6899883"/>
              <a:gd name="connsiteX4" fmla="*/ 1631318 w 2115864"/>
              <a:gd name="connsiteY4" fmla="*/ 6892615 h 6899883"/>
              <a:gd name="connsiteX5" fmla="*/ 4313 w 2115864"/>
              <a:gd name="connsiteY5" fmla="*/ 6899883 h 6899883"/>
              <a:gd name="connsiteX6" fmla="*/ 289 w 2115864"/>
              <a:gd name="connsiteY6" fmla="*/ 251 h 6899883"/>
              <a:gd name="connsiteX0" fmla="*/ 289 w 2113325"/>
              <a:gd name="connsiteY0" fmla="*/ 251 h 6899883"/>
              <a:gd name="connsiteX1" fmla="*/ 1712358 w 2113325"/>
              <a:gd name="connsiteY1" fmla="*/ 114546 h 6899883"/>
              <a:gd name="connsiteX2" fmla="*/ 1538931 w 2113325"/>
              <a:gd name="connsiteY2" fmla="*/ 2422927 h 6899883"/>
              <a:gd name="connsiteX3" fmla="*/ 826889 w 2113325"/>
              <a:gd name="connsiteY3" fmla="*/ 5694300 h 6899883"/>
              <a:gd name="connsiteX4" fmla="*/ 1631318 w 2113325"/>
              <a:gd name="connsiteY4" fmla="*/ 6892615 h 6899883"/>
              <a:gd name="connsiteX5" fmla="*/ 4313 w 2113325"/>
              <a:gd name="connsiteY5" fmla="*/ 6899883 h 6899883"/>
              <a:gd name="connsiteX6" fmla="*/ 289 w 2113325"/>
              <a:gd name="connsiteY6" fmla="*/ 251 h 6899883"/>
              <a:gd name="connsiteX0" fmla="*/ 289 w 2124001"/>
              <a:gd name="connsiteY0" fmla="*/ 251 h 6899883"/>
              <a:gd name="connsiteX1" fmla="*/ 1712358 w 2124001"/>
              <a:gd name="connsiteY1" fmla="*/ 114546 h 6899883"/>
              <a:gd name="connsiteX2" fmla="*/ 1538931 w 2124001"/>
              <a:gd name="connsiteY2" fmla="*/ 2422927 h 6899883"/>
              <a:gd name="connsiteX3" fmla="*/ 826889 w 2124001"/>
              <a:gd name="connsiteY3" fmla="*/ 5694300 h 6899883"/>
              <a:gd name="connsiteX4" fmla="*/ 1631318 w 2124001"/>
              <a:gd name="connsiteY4" fmla="*/ 6892615 h 6899883"/>
              <a:gd name="connsiteX5" fmla="*/ 4313 w 2124001"/>
              <a:gd name="connsiteY5" fmla="*/ 6899883 h 6899883"/>
              <a:gd name="connsiteX6" fmla="*/ 289 w 2124001"/>
              <a:gd name="connsiteY6" fmla="*/ 251 h 6899883"/>
              <a:gd name="connsiteX0" fmla="*/ 289 w 2148165"/>
              <a:gd name="connsiteY0" fmla="*/ 3294 h 6902926"/>
              <a:gd name="connsiteX1" fmla="*/ 1712358 w 2148165"/>
              <a:gd name="connsiteY1" fmla="*/ 117589 h 6902926"/>
              <a:gd name="connsiteX2" fmla="*/ 1538931 w 2148165"/>
              <a:gd name="connsiteY2" fmla="*/ 2425970 h 6902926"/>
              <a:gd name="connsiteX3" fmla="*/ 826889 w 2148165"/>
              <a:gd name="connsiteY3" fmla="*/ 5697343 h 6902926"/>
              <a:gd name="connsiteX4" fmla="*/ 1631318 w 2148165"/>
              <a:gd name="connsiteY4" fmla="*/ 6895658 h 6902926"/>
              <a:gd name="connsiteX5" fmla="*/ 4313 w 2148165"/>
              <a:gd name="connsiteY5" fmla="*/ 6902926 h 6902926"/>
              <a:gd name="connsiteX6" fmla="*/ 289 w 2148165"/>
              <a:gd name="connsiteY6" fmla="*/ 3294 h 6902926"/>
              <a:gd name="connsiteX0" fmla="*/ 289 w 2155064"/>
              <a:gd name="connsiteY0" fmla="*/ 696 h 6900328"/>
              <a:gd name="connsiteX1" fmla="*/ 1712358 w 2155064"/>
              <a:gd name="connsiteY1" fmla="*/ 114991 h 6900328"/>
              <a:gd name="connsiteX2" fmla="*/ 1538931 w 2155064"/>
              <a:gd name="connsiteY2" fmla="*/ 2423372 h 6900328"/>
              <a:gd name="connsiteX3" fmla="*/ 826889 w 2155064"/>
              <a:gd name="connsiteY3" fmla="*/ 5694745 h 6900328"/>
              <a:gd name="connsiteX4" fmla="*/ 1631318 w 2155064"/>
              <a:gd name="connsiteY4" fmla="*/ 6893060 h 6900328"/>
              <a:gd name="connsiteX5" fmla="*/ 4313 w 2155064"/>
              <a:gd name="connsiteY5" fmla="*/ 6900328 h 6900328"/>
              <a:gd name="connsiteX6" fmla="*/ 289 w 2155064"/>
              <a:gd name="connsiteY6" fmla="*/ 696 h 6900328"/>
              <a:gd name="connsiteX0" fmla="*/ 289 w 2155064"/>
              <a:gd name="connsiteY0" fmla="*/ 7487 h 6907119"/>
              <a:gd name="connsiteX1" fmla="*/ 1712358 w 2155064"/>
              <a:gd name="connsiteY1" fmla="*/ 121782 h 6907119"/>
              <a:gd name="connsiteX2" fmla="*/ 1538931 w 2155064"/>
              <a:gd name="connsiteY2" fmla="*/ 2430163 h 6907119"/>
              <a:gd name="connsiteX3" fmla="*/ 826889 w 2155064"/>
              <a:gd name="connsiteY3" fmla="*/ 5701536 h 6907119"/>
              <a:gd name="connsiteX4" fmla="*/ 1631318 w 2155064"/>
              <a:gd name="connsiteY4" fmla="*/ 6899851 h 6907119"/>
              <a:gd name="connsiteX5" fmla="*/ 4313 w 2155064"/>
              <a:gd name="connsiteY5" fmla="*/ 6907119 h 6907119"/>
              <a:gd name="connsiteX6" fmla="*/ 289 w 2155064"/>
              <a:gd name="connsiteY6" fmla="*/ 7487 h 6907119"/>
              <a:gd name="connsiteX0" fmla="*/ 289 w 2206019"/>
              <a:gd name="connsiteY0" fmla="*/ 7487 h 6907119"/>
              <a:gd name="connsiteX1" fmla="*/ 1712358 w 2206019"/>
              <a:gd name="connsiteY1" fmla="*/ 121782 h 6907119"/>
              <a:gd name="connsiteX2" fmla="*/ 1538931 w 2206019"/>
              <a:gd name="connsiteY2" fmla="*/ 2430163 h 6907119"/>
              <a:gd name="connsiteX3" fmla="*/ 826889 w 2206019"/>
              <a:gd name="connsiteY3" fmla="*/ 5701536 h 6907119"/>
              <a:gd name="connsiteX4" fmla="*/ 1631318 w 2206019"/>
              <a:gd name="connsiteY4" fmla="*/ 6899851 h 6907119"/>
              <a:gd name="connsiteX5" fmla="*/ 4313 w 2206019"/>
              <a:gd name="connsiteY5" fmla="*/ 6907119 h 6907119"/>
              <a:gd name="connsiteX6" fmla="*/ 289 w 2206019"/>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64614"/>
              <a:gd name="connsiteY0" fmla="*/ 7487 h 6907119"/>
              <a:gd name="connsiteX1" fmla="*/ 1712358 w 2164614"/>
              <a:gd name="connsiteY1" fmla="*/ 121782 h 6907119"/>
              <a:gd name="connsiteX2" fmla="*/ 1538931 w 2164614"/>
              <a:gd name="connsiteY2" fmla="*/ 2430163 h 6907119"/>
              <a:gd name="connsiteX3" fmla="*/ 826889 w 2164614"/>
              <a:gd name="connsiteY3" fmla="*/ 5701536 h 6907119"/>
              <a:gd name="connsiteX4" fmla="*/ 1631318 w 2164614"/>
              <a:gd name="connsiteY4" fmla="*/ 6899851 h 6907119"/>
              <a:gd name="connsiteX5" fmla="*/ 4313 w 2164614"/>
              <a:gd name="connsiteY5" fmla="*/ 6907119 h 6907119"/>
              <a:gd name="connsiteX6" fmla="*/ 289 w 2164614"/>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631318 w 2174478"/>
              <a:gd name="connsiteY4" fmla="*/ 6899851 h 6907119"/>
              <a:gd name="connsiteX5" fmla="*/ 4313 w 2174478"/>
              <a:gd name="connsiteY5" fmla="*/ 6907119 h 6907119"/>
              <a:gd name="connsiteX6" fmla="*/ 289 w 2174478"/>
              <a:gd name="connsiteY6" fmla="*/ 7487 h 6907119"/>
              <a:gd name="connsiteX0" fmla="*/ 289 w 2174478"/>
              <a:gd name="connsiteY0" fmla="*/ 7487 h 6930774"/>
              <a:gd name="connsiteX1" fmla="*/ 1712358 w 2174478"/>
              <a:gd name="connsiteY1" fmla="*/ 121782 h 6930774"/>
              <a:gd name="connsiteX2" fmla="*/ 1538931 w 2174478"/>
              <a:gd name="connsiteY2" fmla="*/ 2430163 h 6930774"/>
              <a:gd name="connsiteX3" fmla="*/ 826889 w 2174478"/>
              <a:gd name="connsiteY3" fmla="*/ 5701536 h 6930774"/>
              <a:gd name="connsiteX4" fmla="*/ 1631318 w 2174478"/>
              <a:gd name="connsiteY4" fmla="*/ 6899851 h 6930774"/>
              <a:gd name="connsiteX5" fmla="*/ 4313 w 2174478"/>
              <a:gd name="connsiteY5" fmla="*/ 6907119 h 6930774"/>
              <a:gd name="connsiteX6" fmla="*/ 289 w 2174478"/>
              <a:gd name="connsiteY6" fmla="*/ 7487 h 6930774"/>
              <a:gd name="connsiteX0" fmla="*/ 289 w 2174478"/>
              <a:gd name="connsiteY0" fmla="*/ 7487 h 6930775"/>
              <a:gd name="connsiteX1" fmla="*/ 1712358 w 2174478"/>
              <a:gd name="connsiteY1" fmla="*/ 121782 h 6930775"/>
              <a:gd name="connsiteX2" fmla="*/ 1538931 w 2174478"/>
              <a:gd name="connsiteY2" fmla="*/ 2430163 h 6930775"/>
              <a:gd name="connsiteX3" fmla="*/ 826889 w 2174478"/>
              <a:gd name="connsiteY3" fmla="*/ 5701536 h 6930775"/>
              <a:gd name="connsiteX4" fmla="*/ 1942711 w 2174478"/>
              <a:gd name="connsiteY4" fmla="*/ 6899852 h 6930775"/>
              <a:gd name="connsiteX5" fmla="*/ 4313 w 2174478"/>
              <a:gd name="connsiteY5" fmla="*/ 6907119 h 6930775"/>
              <a:gd name="connsiteX6" fmla="*/ 289 w 2174478"/>
              <a:gd name="connsiteY6" fmla="*/ 7487 h 6930775"/>
              <a:gd name="connsiteX0" fmla="*/ 289 w 2174478"/>
              <a:gd name="connsiteY0" fmla="*/ 7487 h 6930776"/>
              <a:gd name="connsiteX1" fmla="*/ 1712358 w 2174478"/>
              <a:gd name="connsiteY1" fmla="*/ 121782 h 6930776"/>
              <a:gd name="connsiteX2" fmla="*/ 1538931 w 2174478"/>
              <a:gd name="connsiteY2" fmla="*/ 2430163 h 6930776"/>
              <a:gd name="connsiteX3" fmla="*/ 826889 w 2174478"/>
              <a:gd name="connsiteY3" fmla="*/ 5701536 h 6930776"/>
              <a:gd name="connsiteX4" fmla="*/ 1942711 w 2174478"/>
              <a:gd name="connsiteY4" fmla="*/ 6899852 h 6930776"/>
              <a:gd name="connsiteX5" fmla="*/ 4313 w 2174478"/>
              <a:gd name="connsiteY5" fmla="*/ 6907119 h 6930776"/>
              <a:gd name="connsiteX6" fmla="*/ 289 w 2174478"/>
              <a:gd name="connsiteY6" fmla="*/ 7487 h 6930776"/>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07119"/>
              <a:gd name="connsiteX1" fmla="*/ 1712358 w 2174478"/>
              <a:gd name="connsiteY1" fmla="*/ 121782 h 6907119"/>
              <a:gd name="connsiteX2" fmla="*/ 1538931 w 2174478"/>
              <a:gd name="connsiteY2" fmla="*/ 2430163 h 6907119"/>
              <a:gd name="connsiteX3" fmla="*/ 826889 w 2174478"/>
              <a:gd name="connsiteY3" fmla="*/ 5701536 h 6907119"/>
              <a:gd name="connsiteX4" fmla="*/ 1942711 w 2174478"/>
              <a:gd name="connsiteY4" fmla="*/ 6899852 h 6907119"/>
              <a:gd name="connsiteX5" fmla="*/ 4313 w 2174478"/>
              <a:gd name="connsiteY5" fmla="*/ 6907119 h 6907119"/>
              <a:gd name="connsiteX6" fmla="*/ 289 w 2174478"/>
              <a:gd name="connsiteY6" fmla="*/ 7487 h 6907119"/>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0086"/>
              <a:gd name="connsiteX1" fmla="*/ 1712358 w 2174478"/>
              <a:gd name="connsiteY1" fmla="*/ 121782 h 6910086"/>
              <a:gd name="connsiteX2" fmla="*/ 1538931 w 2174478"/>
              <a:gd name="connsiteY2" fmla="*/ 2430163 h 6910086"/>
              <a:gd name="connsiteX3" fmla="*/ 826889 w 2174478"/>
              <a:gd name="connsiteY3" fmla="*/ 5701536 h 6910086"/>
              <a:gd name="connsiteX4" fmla="*/ 1942711 w 2174478"/>
              <a:gd name="connsiteY4" fmla="*/ 6899852 h 6910086"/>
              <a:gd name="connsiteX5" fmla="*/ 4313 w 2174478"/>
              <a:gd name="connsiteY5" fmla="*/ 6907119 h 6910086"/>
              <a:gd name="connsiteX6" fmla="*/ 289 w 2174478"/>
              <a:gd name="connsiteY6" fmla="*/ 7487 h 6910086"/>
              <a:gd name="connsiteX0" fmla="*/ 289 w 2174478"/>
              <a:gd name="connsiteY0" fmla="*/ 7487 h 6915481"/>
              <a:gd name="connsiteX1" fmla="*/ 1712358 w 2174478"/>
              <a:gd name="connsiteY1" fmla="*/ 121782 h 6915481"/>
              <a:gd name="connsiteX2" fmla="*/ 1538931 w 2174478"/>
              <a:gd name="connsiteY2" fmla="*/ 2430163 h 6915481"/>
              <a:gd name="connsiteX3" fmla="*/ 826889 w 2174478"/>
              <a:gd name="connsiteY3" fmla="*/ 5701536 h 6915481"/>
              <a:gd name="connsiteX4" fmla="*/ 1942711 w 2174478"/>
              <a:gd name="connsiteY4" fmla="*/ 6905867 h 6915481"/>
              <a:gd name="connsiteX5" fmla="*/ 4313 w 2174478"/>
              <a:gd name="connsiteY5" fmla="*/ 6907119 h 6915481"/>
              <a:gd name="connsiteX6" fmla="*/ 289 w 2174478"/>
              <a:gd name="connsiteY6" fmla="*/ 7487 h 6915481"/>
              <a:gd name="connsiteX0" fmla="*/ 289 w 2174478"/>
              <a:gd name="connsiteY0" fmla="*/ 7487 h 6913209"/>
              <a:gd name="connsiteX1" fmla="*/ 1712358 w 2174478"/>
              <a:gd name="connsiteY1" fmla="*/ 121782 h 6913209"/>
              <a:gd name="connsiteX2" fmla="*/ 1538931 w 2174478"/>
              <a:gd name="connsiteY2" fmla="*/ 2430163 h 6913209"/>
              <a:gd name="connsiteX3" fmla="*/ 826889 w 2174478"/>
              <a:gd name="connsiteY3" fmla="*/ 5701536 h 6913209"/>
              <a:gd name="connsiteX4" fmla="*/ 1942711 w 2174478"/>
              <a:gd name="connsiteY4" fmla="*/ 6905867 h 6913209"/>
              <a:gd name="connsiteX5" fmla="*/ 4313 w 2174478"/>
              <a:gd name="connsiteY5" fmla="*/ 6907119 h 6913209"/>
              <a:gd name="connsiteX6" fmla="*/ 289 w 2174478"/>
              <a:gd name="connsiteY6" fmla="*/ 7487 h 6913209"/>
              <a:gd name="connsiteX0" fmla="*/ 289 w 2174478"/>
              <a:gd name="connsiteY0" fmla="*/ 7487 h 6910494"/>
              <a:gd name="connsiteX1" fmla="*/ 1712358 w 2174478"/>
              <a:gd name="connsiteY1" fmla="*/ 121782 h 6910494"/>
              <a:gd name="connsiteX2" fmla="*/ 1538931 w 2174478"/>
              <a:gd name="connsiteY2" fmla="*/ 2430163 h 6910494"/>
              <a:gd name="connsiteX3" fmla="*/ 826889 w 2174478"/>
              <a:gd name="connsiteY3" fmla="*/ 5701536 h 6910494"/>
              <a:gd name="connsiteX4" fmla="*/ 1797153 w 2174478"/>
              <a:gd name="connsiteY4" fmla="*/ 6902862 h 6910494"/>
              <a:gd name="connsiteX5" fmla="*/ 4313 w 2174478"/>
              <a:gd name="connsiteY5" fmla="*/ 6907119 h 6910494"/>
              <a:gd name="connsiteX6" fmla="*/ 289 w 2174478"/>
              <a:gd name="connsiteY6" fmla="*/ 7487 h 6910494"/>
              <a:gd name="connsiteX0" fmla="*/ 289 w 2174478"/>
              <a:gd name="connsiteY0" fmla="*/ 7487 h 6911635"/>
              <a:gd name="connsiteX1" fmla="*/ 1712358 w 2174478"/>
              <a:gd name="connsiteY1" fmla="*/ 121782 h 6911635"/>
              <a:gd name="connsiteX2" fmla="*/ 1538931 w 2174478"/>
              <a:gd name="connsiteY2" fmla="*/ 2430163 h 6911635"/>
              <a:gd name="connsiteX3" fmla="*/ 826889 w 2174478"/>
              <a:gd name="connsiteY3" fmla="*/ 5701536 h 6911635"/>
              <a:gd name="connsiteX4" fmla="*/ 1797153 w 2174478"/>
              <a:gd name="connsiteY4" fmla="*/ 6902862 h 6911635"/>
              <a:gd name="connsiteX5" fmla="*/ 4313 w 2174478"/>
              <a:gd name="connsiteY5" fmla="*/ 6907119 h 6911635"/>
              <a:gd name="connsiteX6" fmla="*/ 289 w 2174478"/>
              <a:gd name="connsiteY6" fmla="*/ 7487 h 6911635"/>
              <a:gd name="connsiteX0" fmla="*/ 289 w 2153963"/>
              <a:gd name="connsiteY0" fmla="*/ 4141 h 6908289"/>
              <a:gd name="connsiteX1" fmla="*/ 1684906 w 2153963"/>
              <a:gd name="connsiteY1" fmla="*/ 138850 h 6908289"/>
              <a:gd name="connsiteX2" fmla="*/ 1538931 w 2153963"/>
              <a:gd name="connsiteY2" fmla="*/ 2426817 h 6908289"/>
              <a:gd name="connsiteX3" fmla="*/ 826889 w 2153963"/>
              <a:gd name="connsiteY3" fmla="*/ 5698190 h 6908289"/>
              <a:gd name="connsiteX4" fmla="*/ 1797153 w 2153963"/>
              <a:gd name="connsiteY4" fmla="*/ 6899516 h 6908289"/>
              <a:gd name="connsiteX5" fmla="*/ 4313 w 2153963"/>
              <a:gd name="connsiteY5" fmla="*/ 6903773 h 6908289"/>
              <a:gd name="connsiteX6" fmla="*/ 289 w 2153963"/>
              <a:gd name="connsiteY6" fmla="*/ 4141 h 6908289"/>
              <a:gd name="connsiteX0" fmla="*/ 289 w 2143782"/>
              <a:gd name="connsiteY0" fmla="*/ 3454 h 6907602"/>
              <a:gd name="connsiteX1" fmla="*/ 1671184 w 2143782"/>
              <a:gd name="connsiteY1" fmla="*/ 144967 h 6907602"/>
              <a:gd name="connsiteX2" fmla="*/ 1538931 w 2143782"/>
              <a:gd name="connsiteY2" fmla="*/ 2426130 h 6907602"/>
              <a:gd name="connsiteX3" fmla="*/ 826889 w 2143782"/>
              <a:gd name="connsiteY3" fmla="*/ 5697503 h 6907602"/>
              <a:gd name="connsiteX4" fmla="*/ 1797153 w 2143782"/>
              <a:gd name="connsiteY4" fmla="*/ 6898829 h 6907602"/>
              <a:gd name="connsiteX5" fmla="*/ 4313 w 2143782"/>
              <a:gd name="connsiteY5" fmla="*/ 6903086 h 6907602"/>
              <a:gd name="connsiteX6" fmla="*/ 289 w 2143782"/>
              <a:gd name="connsiteY6" fmla="*/ 3454 h 6907602"/>
              <a:gd name="connsiteX0" fmla="*/ 289 w 2082779"/>
              <a:gd name="connsiteY0" fmla="*/ 2888 h 6907036"/>
              <a:gd name="connsiteX1" fmla="*/ 1671184 w 2082779"/>
              <a:gd name="connsiteY1" fmla="*/ 144401 h 6907036"/>
              <a:gd name="connsiteX2" fmla="*/ 1538931 w 2082779"/>
              <a:gd name="connsiteY2" fmla="*/ 2425564 h 6907036"/>
              <a:gd name="connsiteX3" fmla="*/ 826889 w 2082779"/>
              <a:gd name="connsiteY3" fmla="*/ 5696937 h 6907036"/>
              <a:gd name="connsiteX4" fmla="*/ 1797153 w 2082779"/>
              <a:gd name="connsiteY4" fmla="*/ 6898263 h 6907036"/>
              <a:gd name="connsiteX5" fmla="*/ 4313 w 2082779"/>
              <a:gd name="connsiteY5" fmla="*/ 6902520 h 6907036"/>
              <a:gd name="connsiteX6" fmla="*/ 289 w 2082779"/>
              <a:gd name="connsiteY6" fmla="*/ 2888 h 6907036"/>
              <a:gd name="connsiteX0" fmla="*/ 289 w 2073581"/>
              <a:gd name="connsiteY0" fmla="*/ 7865 h 6912013"/>
              <a:gd name="connsiteX1" fmla="*/ 1671184 w 2073581"/>
              <a:gd name="connsiteY1" fmla="*/ 149378 h 6912013"/>
              <a:gd name="connsiteX2" fmla="*/ 1538931 w 2073581"/>
              <a:gd name="connsiteY2" fmla="*/ 2430541 h 6912013"/>
              <a:gd name="connsiteX3" fmla="*/ 826889 w 2073581"/>
              <a:gd name="connsiteY3" fmla="*/ 5701914 h 6912013"/>
              <a:gd name="connsiteX4" fmla="*/ 1797153 w 2073581"/>
              <a:gd name="connsiteY4" fmla="*/ 6903240 h 6912013"/>
              <a:gd name="connsiteX5" fmla="*/ 4313 w 2073581"/>
              <a:gd name="connsiteY5" fmla="*/ 6907497 h 6912013"/>
              <a:gd name="connsiteX6" fmla="*/ 289 w 2073581"/>
              <a:gd name="connsiteY6" fmla="*/ 7865 h 6912013"/>
              <a:gd name="connsiteX0" fmla="*/ 289 w 2082910"/>
              <a:gd name="connsiteY0" fmla="*/ 7865 h 6912013"/>
              <a:gd name="connsiteX1" fmla="*/ 1671184 w 2082910"/>
              <a:gd name="connsiteY1" fmla="*/ 149378 h 6912013"/>
              <a:gd name="connsiteX2" fmla="*/ 1538931 w 2082910"/>
              <a:gd name="connsiteY2" fmla="*/ 2430541 h 6912013"/>
              <a:gd name="connsiteX3" fmla="*/ 826889 w 2082910"/>
              <a:gd name="connsiteY3" fmla="*/ 5701914 h 6912013"/>
              <a:gd name="connsiteX4" fmla="*/ 1797153 w 2082910"/>
              <a:gd name="connsiteY4" fmla="*/ 6903240 h 6912013"/>
              <a:gd name="connsiteX5" fmla="*/ 4313 w 2082910"/>
              <a:gd name="connsiteY5" fmla="*/ 6907497 h 6912013"/>
              <a:gd name="connsiteX6" fmla="*/ 289 w 2082910"/>
              <a:gd name="connsiteY6" fmla="*/ 7865 h 6912013"/>
              <a:gd name="connsiteX0" fmla="*/ 289 w 2102493"/>
              <a:gd name="connsiteY0" fmla="*/ 7865 h 6912013"/>
              <a:gd name="connsiteX1" fmla="*/ 1671184 w 2102493"/>
              <a:gd name="connsiteY1" fmla="*/ 149378 h 6912013"/>
              <a:gd name="connsiteX2" fmla="*/ 1538931 w 2102493"/>
              <a:gd name="connsiteY2" fmla="*/ 2430541 h 6912013"/>
              <a:gd name="connsiteX3" fmla="*/ 826889 w 2102493"/>
              <a:gd name="connsiteY3" fmla="*/ 5701914 h 6912013"/>
              <a:gd name="connsiteX4" fmla="*/ 1797153 w 2102493"/>
              <a:gd name="connsiteY4" fmla="*/ 6903240 h 6912013"/>
              <a:gd name="connsiteX5" fmla="*/ 4313 w 2102493"/>
              <a:gd name="connsiteY5" fmla="*/ 6907497 h 6912013"/>
              <a:gd name="connsiteX6" fmla="*/ 289 w 2102493"/>
              <a:gd name="connsiteY6" fmla="*/ 7865 h 6912013"/>
              <a:gd name="connsiteX0" fmla="*/ 289 w 2116245"/>
              <a:gd name="connsiteY0" fmla="*/ 7865 h 6912013"/>
              <a:gd name="connsiteX1" fmla="*/ 1671184 w 2116245"/>
              <a:gd name="connsiteY1" fmla="*/ 149378 h 6912013"/>
              <a:gd name="connsiteX2" fmla="*/ 1538931 w 2116245"/>
              <a:gd name="connsiteY2" fmla="*/ 2430541 h 6912013"/>
              <a:gd name="connsiteX3" fmla="*/ 826889 w 2116245"/>
              <a:gd name="connsiteY3" fmla="*/ 5701914 h 6912013"/>
              <a:gd name="connsiteX4" fmla="*/ 1797153 w 2116245"/>
              <a:gd name="connsiteY4" fmla="*/ 6903240 h 6912013"/>
              <a:gd name="connsiteX5" fmla="*/ 4313 w 2116245"/>
              <a:gd name="connsiteY5" fmla="*/ 6907497 h 6912013"/>
              <a:gd name="connsiteX6" fmla="*/ 289 w 2116245"/>
              <a:gd name="connsiteY6" fmla="*/ 7865 h 6912013"/>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14621"/>
              <a:gd name="connsiteX1" fmla="*/ 1671184 w 2116245"/>
              <a:gd name="connsiteY1" fmla="*/ 149378 h 6914621"/>
              <a:gd name="connsiteX2" fmla="*/ 1538931 w 2116245"/>
              <a:gd name="connsiteY2" fmla="*/ 2430541 h 6914621"/>
              <a:gd name="connsiteX3" fmla="*/ 826889 w 2116245"/>
              <a:gd name="connsiteY3" fmla="*/ 5701914 h 6914621"/>
              <a:gd name="connsiteX4" fmla="*/ 1797153 w 2116245"/>
              <a:gd name="connsiteY4" fmla="*/ 6903240 h 6914621"/>
              <a:gd name="connsiteX5" fmla="*/ 4313 w 2116245"/>
              <a:gd name="connsiteY5" fmla="*/ 6907497 h 6914621"/>
              <a:gd name="connsiteX6" fmla="*/ 289 w 2116245"/>
              <a:gd name="connsiteY6" fmla="*/ 7865 h 6914621"/>
              <a:gd name="connsiteX0" fmla="*/ 289 w 2116245"/>
              <a:gd name="connsiteY0" fmla="*/ 7865 h 6921708"/>
              <a:gd name="connsiteX1" fmla="*/ 1671184 w 2116245"/>
              <a:gd name="connsiteY1" fmla="*/ 149378 h 6921708"/>
              <a:gd name="connsiteX2" fmla="*/ 1538931 w 2116245"/>
              <a:gd name="connsiteY2" fmla="*/ 2430541 h 6921708"/>
              <a:gd name="connsiteX3" fmla="*/ 826889 w 2116245"/>
              <a:gd name="connsiteY3" fmla="*/ 5701914 h 6921708"/>
              <a:gd name="connsiteX4" fmla="*/ 1797153 w 2116245"/>
              <a:gd name="connsiteY4" fmla="*/ 6903240 h 6921708"/>
              <a:gd name="connsiteX5" fmla="*/ 4313 w 2116245"/>
              <a:gd name="connsiteY5" fmla="*/ 6907497 h 6921708"/>
              <a:gd name="connsiteX6" fmla="*/ 289 w 2116245"/>
              <a:gd name="connsiteY6" fmla="*/ 7865 h 6921708"/>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16245"/>
              <a:gd name="connsiteY0" fmla="*/ 7865 h 6918874"/>
              <a:gd name="connsiteX1" fmla="*/ 1671184 w 2116245"/>
              <a:gd name="connsiteY1" fmla="*/ 149378 h 6918874"/>
              <a:gd name="connsiteX2" fmla="*/ 1538931 w 2116245"/>
              <a:gd name="connsiteY2" fmla="*/ 2430541 h 6918874"/>
              <a:gd name="connsiteX3" fmla="*/ 826889 w 2116245"/>
              <a:gd name="connsiteY3" fmla="*/ 5701914 h 6918874"/>
              <a:gd name="connsiteX4" fmla="*/ 1797153 w 2116245"/>
              <a:gd name="connsiteY4" fmla="*/ 6903240 h 6918874"/>
              <a:gd name="connsiteX5" fmla="*/ 4313 w 2116245"/>
              <a:gd name="connsiteY5" fmla="*/ 6907497 h 6918874"/>
              <a:gd name="connsiteX6" fmla="*/ 289 w 2116245"/>
              <a:gd name="connsiteY6" fmla="*/ 7865 h 6918874"/>
              <a:gd name="connsiteX0" fmla="*/ 289 w 2123333"/>
              <a:gd name="connsiteY0" fmla="*/ 7865 h 6918874"/>
              <a:gd name="connsiteX1" fmla="*/ 1671184 w 2123333"/>
              <a:gd name="connsiteY1" fmla="*/ 149378 h 6918874"/>
              <a:gd name="connsiteX2" fmla="*/ 1538931 w 2123333"/>
              <a:gd name="connsiteY2" fmla="*/ 2430541 h 6918874"/>
              <a:gd name="connsiteX3" fmla="*/ 826889 w 2123333"/>
              <a:gd name="connsiteY3" fmla="*/ 5701914 h 6918874"/>
              <a:gd name="connsiteX4" fmla="*/ 1797153 w 2123333"/>
              <a:gd name="connsiteY4" fmla="*/ 6903240 h 6918874"/>
              <a:gd name="connsiteX5" fmla="*/ 4313 w 2123333"/>
              <a:gd name="connsiteY5" fmla="*/ 6907497 h 6918874"/>
              <a:gd name="connsiteX6" fmla="*/ 289 w 2123333"/>
              <a:gd name="connsiteY6" fmla="*/ 7865 h 6918874"/>
              <a:gd name="connsiteX0" fmla="*/ 289 w 2099142"/>
              <a:gd name="connsiteY0" fmla="*/ 7865 h 6918874"/>
              <a:gd name="connsiteX1" fmla="*/ 1671184 w 2099142"/>
              <a:gd name="connsiteY1" fmla="*/ 149378 h 6918874"/>
              <a:gd name="connsiteX2" fmla="*/ 1538931 w 2099142"/>
              <a:gd name="connsiteY2" fmla="*/ 2430541 h 6918874"/>
              <a:gd name="connsiteX3" fmla="*/ 826889 w 2099142"/>
              <a:gd name="connsiteY3" fmla="*/ 5701914 h 6918874"/>
              <a:gd name="connsiteX4" fmla="*/ 1797153 w 2099142"/>
              <a:gd name="connsiteY4" fmla="*/ 6903240 h 6918874"/>
              <a:gd name="connsiteX5" fmla="*/ 4313 w 2099142"/>
              <a:gd name="connsiteY5" fmla="*/ 6907497 h 6918874"/>
              <a:gd name="connsiteX6" fmla="*/ 289 w 2099142"/>
              <a:gd name="connsiteY6" fmla="*/ 7865 h 6918874"/>
              <a:gd name="connsiteX0" fmla="*/ 289 w 2119773"/>
              <a:gd name="connsiteY0" fmla="*/ 7865 h 6918874"/>
              <a:gd name="connsiteX1" fmla="*/ 1671184 w 2119773"/>
              <a:gd name="connsiteY1" fmla="*/ 149378 h 6918874"/>
              <a:gd name="connsiteX2" fmla="*/ 1538931 w 2119773"/>
              <a:gd name="connsiteY2" fmla="*/ 2430541 h 6918874"/>
              <a:gd name="connsiteX3" fmla="*/ 826889 w 2119773"/>
              <a:gd name="connsiteY3" fmla="*/ 5701914 h 6918874"/>
              <a:gd name="connsiteX4" fmla="*/ 1797153 w 2119773"/>
              <a:gd name="connsiteY4" fmla="*/ 6903240 h 6918874"/>
              <a:gd name="connsiteX5" fmla="*/ 4313 w 2119773"/>
              <a:gd name="connsiteY5" fmla="*/ 6907497 h 6918874"/>
              <a:gd name="connsiteX6" fmla="*/ 289 w 2119773"/>
              <a:gd name="connsiteY6" fmla="*/ 7865 h 6918874"/>
              <a:gd name="connsiteX0" fmla="*/ 289 w 2077473"/>
              <a:gd name="connsiteY0" fmla="*/ 6638 h 6917647"/>
              <a:gd name="connsiteX1" fmla="*/ 1671184 w 2077473"/>
              <a:gd name="connsiteY1" fmla="*/ 148151 h 6917647"/>
              <a:gd name="connsiteX2" fmla="*/ 1538931 w 2077473"/>
              <a:gd name="connsiteY2" fmla="*/ 2429314 h 6917647"/>
              <a:gd name="connsiteX3" fmla="*/ 826889 w 2077473"/>
              <a:gd name="connsiteY3" fmla="*/ 5700687 h 6917647"/>
              <a:gd name="connsiteX4" fmla="*/ 1797153 w 2077473"/>
              <a:gd name="connsiteY4" fmla="*/ 6902013 h 6917647"/>
              <a:gd name="connsiteX5" fmla="*/ 4313 w 2077473"/>
              <a:gd name="connsiteY5" fmla="*/ 6906270 h 6917647"/>
              <a:gd name="connsiteX6" fmla="*/ 289 w 2077473"/>
              <a:gd name="connsiteY6" fmla="*/ 6638 h 6917647"/>
              <a:gd name="connsiteX0" fmla="*/ 289 w 2081095"/>
              <a:gd name="connsiteY0" fmla="*/ 6638 h 6917647"/>
              <a:gd name="connsiteX1" fmla="*/ 1671184 w 2081095"/>
              <a:gd name="connsiteY1" fmla="*/ 148151 h 6917647"/>
              <a:gd name="connsiteX2" fmla="*/ 1538931 w 2081095"/>
              <a:gd name="connsiteY2" fmla="*/ 2429314 h 6917647"/>
              <a:gd name="connsiteX3" fmla="*/ 826889 w 2081095"/>
              <a:gd name="connsiteY3" fmla="*/ 5700687 h 6917647"/>
              <a:gd name="connsiteX4" fmla="*/ 1797153 w 2081095"/>
              <a:gd name="connsiteY4" fmla="*/ 6902013 h 6917647"/>
              <a:gd name="connsiteX5" fmla="*/ 4313 w 2081095"/>
              <a:gd name="connsiteY5" fmla="*/ 6906270 h 6917647"/>
              <a:gd name="connsiteX6" fmla="*/ 289 w 2081095"/>
              <a:gd name="connsiteY6" fmla="*/ 6638 h 6917647"/>
              <a:gd name="connsiteX0" fmla="*/ 289 w 2073895"/>
              <a:gd name="connsiteY0" fmla="*/ 6638 h 6917647"/>
              <a:gd name="connsiteX1" fmla="*/ 1671184 w 2073895"/>
              <a:gd name="connsiteY1" fmla="*/ 148151 h 6917647"/>
              <a:gd name="connsiteX2" fmla="*/ 1538931 w 2073895"/>
              <a:gd name="connsiteY2" fmla="*/ 2429314 h 6917647"/>
              <a:gd name="connsiteX3" fmla="*/ 826889 w 2073895"/>
              <a:gd name="connsiteY3" fmla="*/ 5700687 h 6917647"/>
              <a:gd name="connsiteX4" fmla="*/ 1797153 w 2073895"/>
              <a:gd name="connsiteY4" fmla="*/ 6902013 h 6917647"/>
              <a:gd name="connsiteX5" fmla="*/ 4313 w 2073895"/>
              <a:gd name="connsiteY5" fmla="*/ 6906270 h 6917647"/>
              <a:gd name="connsiteX6" fmla="*/ 289 w 2073895"/>
              <a:gd name="connsiteY6" fmla="*/ 6638 h 6917647"/>
              <a:gd name="connsiteX0" fmla="*/ 289 w 2085988"/>
              <a:gd name="connsiteY0" fmla="*/ 4437 h 6915446"/>
              <a:gd name="connsiteX1" fmla="*/ 1671184 w 2085988"/>
              <a:gd name="connsiteY1" fmla="*/ 145950 h 6915446"/>
              <a:gd name="connsiteX2" fmla="*/ 1538931 w 2085988"/>
              <a:gd name="connsiteY2" fmla="*/ 2427113 h 6915446"/>
              <a:gd name="connsiteX3" fmla="*/ 826889 w 2085988"/>
              <a:gd name="connsiteY3" fmla="*/ 5698486 h 6915446"/>
              <a:gd name="connsiteX4" fmla="*/ 1797153 w 2085988"/>
              <a:gd name="connsiteY4" fmla="*/ 6899812 h 6915446"/>
              <a:gd name="connsiteX5" fmla="*/ 4313 w 2085988"/>
              <a:gd name="connsiteY5" fmla="*/ 6904069 h 6915446"/>
              <a:gd name="connsiteX6" fmla="*/ 289 w 2085988"/>
              <a:gd name="connsiteY6" fmla="*/ 4437 h 6915446"/>
              <a:gd name="connsiteX0" fmla="*/ 289 w 2072532"/>
              <a:gd name="connsiteY0" fmla="*/ 7398 h 6918407"/>
              <a:gd name="connsiteX1" fmla="*/ 1671184 w 2072532"/>
              <a:gd name="connsiteY1" fmla="*/ 148911 h 6918407"/>
              <a:gd name="connsiteX2" fmla="*/ 1538931 w 2072532"/>
              <a:gd name="connsiteY2" fmla="*/ 2430074 h 6918407"/>
              <a:gd name="connsiteX3" fmla="*/ 826889 w 2072532"/>
              <a:gd name="connsiteY3" fmla="*/ 5701447 h 6918407"/>
              <a:gd name="connsiteX4" fmla="*/ 1797153 w 2072532"/>
              <a:gd name="connsiteY4" fmla="*/ 6902773 h 6918407"/>
              <a:gd name="connsiteX5" fmla="*/ 4313 w 2072532"/>
              <a:gd name="connsiteY5" fmla="*/ 6907030 h 6918407"/>
              <a:gd name="connsiteX6" fmla="*/ 289 w 2072532"/>
              <a:gd name="connsiteY6" fmla="*/ 7398 h 6918407"/>
              <a:gd name="connsiteX0" fmla="*/ 289 w 2077743"/>
              <a:gd name="connsiteY0" fmla="*/ 5271 h 6916280"/>
              <a:gd name="connsiteX1" fmla="*/ 1671184 w 2077743"/>
              <a:gd name="connsiteY1" fmla="*/ 146784 h 6916280"/>
              <a:gd name="connsiteX2" fmla="*/ 1538931 w 2077743"/>
              <a:gd name="connsiteY2" fmla="*/ 2427947 h 6916280"/>
              <a:gd name="connsiteX3" fmla="*/ 826889 w 2077743"/>
              <a:gd name="connsiteY3" fmla="*/ 5699320 h 6916280"/>
              <a:gd name="connsiteX4" fmla="*/ 1797153 w 2077743"/>
              <a:gd name="connsiteY4" fmla="*/ 6900646 h 6916280"/>
              <a:gd name="connsiteX5" fmla="*/ 4313 w 2077743"/>
              <a:gd name="connsiteY5" fmla="*/ 6904903 h 6916280"/>
              <a:gd name="connsiteX6" fmla="*/ 289 w 2077743"/>
              <a:gd name="connsiteY6" fmla="*/ 5271 h 6916280"/>
              <a:gd name="connsiteX0" fmla="*/ 289 w 2120105"/>
              <a:gd name="connsiteY0" fmla="*/ 5153 h 6916162"/>
              <a:gd name="connsiteX1" fmla="*/ 1671184 w 2120105"/>
              <a:gd name="connsiteY1" fmla="*/ 146666 h 6916162"/>
              <a:gd name="connsiteX2" fmla="*/ 1538931 w 2120105"/>
              <a:gd name="connsiteY2" fmla="*/ 2427829 h 6916162"/>
              <a:gd name="connsiteX3" fmla="*/ 826889 w 2120105"/>
              <a:gd name="connsiteY3" fmla="*/ 5699202 h 6916162"/>
              <a:gd name="connsiteX4" fmla="*/ 1797153 w 2120105"/>
              <a:gd name="connsiteY4" fmla="*/ 6900528 h 6916162"/>
              <a:gd name="connsiteX5" fmla="*/ 4313 w 2120105"/>
              <a:gd name="connsiteY5" fmla="*/ 6904785 h 6916162"/>
              <a:gd name="connsiteX6" fmla="*/ 289 w 2120105"/>
              <a:gd name="connsiteY6" fmla="*/ 5153 h 6916162"/>
              <a:gd name="connsiteX0" fmla="*/ 289 w 2096427"/>
              <a:gd name="connsiteY0" fmla="*/ 5153 h 6916162"/>
              <a:gd name="connsiteX1" fmla="*/ 1671184 w 2096427"/>
              <a:gd name="connsiteY1" fmla="*/ 146666 h 6916162"/>
              <a:gd name="connsiteX2" fmla="*/ 1538931 w 2096427"/>
              <a:gd name="connsiteY2" fmla="*/ 2427829 h 6916162"/>
              <a:gd name="connsiteX3" fmla="*/ 826889 w 2096427"/>
              <a:gd name="connsiteY3" fmla="*/ 5699202 h 6916162"/>
              <a:gd name="connsiteX4" fmla="*/ 1797153 w 2096427"/>
              <a:gd name="connsiteY4" fmla="*/ 6900528 h 6916162"/>
              <a:gd name="connsiteX5" fmla="*/ 4313 w 2096427"/>
              <a:gd name="connsiteY5" fmla="*/ 6904785 h 6916162"/>
              <a:gd name="connsiteX6" fmla="*/ 289 w 2096427"/>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16162"/>
              <a:gd name="connsiteX1" fmla="*/ 1671184 w 2099706"/>
              <a:gd name="connsiteY1" fmla="*/ 146666 h 6916162"/>
              <a:gd name="connsiteX2" fmla="*/ 1538931 w 2099706"/>
              <a:gd name="connsiteY2" fmla="*/ 2427829 h 6916162"/>
              <a:gd name="connsiteX3" fmla="*/ 826889 w 2099706"/>
              <a:gd name="connsiteY3" fmla="*/ 5699202 h 6916162"/>
              <a:gd name="connsiteX4" fmla="*/ 1797153 w 2099706"/>
              <a:gd name="connsiteY4" fmla="*/ 6900528 h 6916162"/>
              <a:gd name="connsiteX5" fmla="*/ 4313 w 2099706"/>
              <a:gd name="connsiteY5" fmla="*/ 6904785 h 6916162"/>
              <a:gd name="connsiteX6" fmla="*/ 289 w 2099706"/>
              <a:gd name="connsiteY6" fmla="*/ 5153 h 6916162"/>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26889 w 2099706"/>
              <a:gd name="connsiteY3" fmla="*/ 5699202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4785"/>
              <a:gd name="connsiteX1" fmla="*/ 1671184 w 2099706"/>
              <a:gd name="connsiteY1" fmla="*/ 146666 h 6904785"/>
              <a:gd name="connsiteX2" fmla="*/ 1538931 w 2099706"/>
              <a:gd name="connsiteY2" fmla="*/ 2427829 h 6904785"/>
              <a:gd name="connsiteX3" fmla="*/ 815425 w 2099706"/>
              <a:gd name="connsiteY3" fmla="*/ 5690678 h 6904785"/>
              <a:gd name="connsiteX4" fmla="*/ 1797153 w 2099706"/>
              <a:gd name="connsiteY4" fmla="*/ 6900528 h 6904785"/>
              <a:gd name="connsiteX5" fmla="*/ 4313 w 2099706"/>
              <a:gd name="connsiteY5" fmla="*/ 6904785 h 6904785"/>
              <a:gd name="connsiteX6" fmla="*/ 289 w 2099706"/>
              <a:gd name="connsiteY6" fmla="*/ 5153 h 6904785"/>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1944"/>
              <a:gd name="connsiteX1" fmla="*/ 1671184 w 2099706"/>
              <a:gd name="connsiteY1" fmla="*/ 146666 h 6901944"/>
              <a:gd name="connsiteX2" fmla="*/ 1538931 w 2099706"/>
              <a:gd name="connsiteY2" fmla="*/ 2427829 h 6901944"/>
              <a:gd name="connsiteX3" fmla="*/ 815425 w 2099706"/>
              <a:gd name="connsiteY3" fmla="*/ 5690678 h 6901944"/>
              <a:gd name="connsiteX4" fmla="*/ 1797153 w 2099706"/>
              <a:gd name="connsiteY4" fmla="*/ 6900528 h 6901944"/>
              <a:gd name="connsiteX5" fmla="*/ 4313 w 2099706"/>
              <a:gd name="connsiteY5" fmla="*/ 6901944 h 6901944"/>
              <a:gd name="connsiteX6" fmla="*/ 289 w 2099706"/>
              <a:gd name="connsiteY6" fmla="*/ 5153 h 6901944"/>
              <a:gd name="connsiteX0" fmla="*/ 289 w 2099706"/>
              <a:gd name="connsiteY0" fmla="*/ 5153 h 6902040"/>
              <a:gd name="connsiteX1" fmla="*/ 1671184 w 2099706"/>
              <a:gd name="connsiteY1" fmla="*/ 146666 h 6902040"/>
              <a:gd name="connsiteX2" fmla="*/ 1538931 w 2099706"/>
              <a:gd name="connsiteY2" fmla="*/ 2427829 h 6902040"/>
              <a:gd name="connsiteX3" fmla="*/ 815425 w 2099706"/>
              <a:gd name="connsiteY3" fmla="*/ 5690678 h 6902040"/>
              <a:gd name="connsiteX4" fmla="*/ 1797153 w 2099706"/>
              <a:gd name="connsiteY4" fmla="*/ 6900528 h 6902040"/>
              <a:gd name="connsiteX5" fmla="*/ 4313 w 2099706"/>
              <a:gd name="connsiteY5" fmla="*/ 6901944 h 6902040"/>
              <a:gd name="connsiteX6" fmla="*/ 289 w 2099706"/>
              <a:gd name="connsiteY6" fmla="*/ 5153 h 6902040"/>
              <a:gd name="connsiteX0" fmla="*/ 289 w 2099706"/>
              <a:gd name="connsiteY0" fmla="*/ 5153 h 6907196"/>
              <a:gd name="connsiteX1" fmla="*/ 1671184 w 2099706"/>
              <a:gd name="connsiteY1" fmla="*/ 146666 h 6907196"/>
              <a:gd name="connsiteX2" fmla="*/ 1538931 w 2099706"/>
              <a:gd name="connsiteY2" fmla="*/ 2427829 h 6907196"/>
              <a:gd name="connsiteX3" fmla="*/ 815425 w 2099706"/>
              <a:gd name="connsiteY3" fmla="*/ 5690678 h 6907196"/>
              <a:gd name="connsiteX4" fmla="*/ 1791420 w 2099706"/>
              <a:gd name="connsiteY4" fmla="*/ 6906213 h 6907196"/>
              <a:gd name="connsiteX5" fmla="*/ 4313 w 2099706"/>
              <a:gd name="connsiteY5" fmla="*/ 6901944 h 6907196"/>
              <a:gd name="connsiteX6" fmla="*/ 289 w 2099706"/>
              <a:gd name="connsiteY6" fmla="*/ 5153 h 6907196"/>
              <a:gd name="connsiteX0" fmla="*/ 289 w 2099706"/>
              <a:gd name="connsiteY0" fmla="*/ 5153 h 6915429"/>
              <a:gd name="connsiteX1" fmla="*/ 1671184 w 2099706"/>
              <a:gd name="connsiteY1" fmla="*/ 146666 h 6915429"/>
              <a:gd name="connsiteX2" fmla="*/ 1538931 w 2099706"/>
              <a:gd name="connsiteY2" fmla="*/ 2427829 h 6915429"/>
              <a:gd name="connsiteX3" fmla="*/ 815425 w 2099706"/>
              <a:gd name="connsiteY3" fmla="*/ 5690678 h 6915429"/>
              <a:gd name="connsiteX4" fmla="*/ 1882130 w 2099706"/>
              <a:gd name="connsiteY4" fmla="*/ 6915209 h 6915429"/>
              <a:gd name="connsiteX5" fmla="*/ 4313 w 2099706"/>
              <a:gd name="connsiteY5" fmla="*/ 6901944 h 6915429"/>
              <a:gd name="connsiteX6" fmla="*/ 289 w 2099706"/>
              <a:gd name="connsiteY6" fmla="*/ 5153 h 6915429"/>
              <a:gd name="connsiteX0" fmla="*/ 289 w 2099706"/>
              <a:gd name="connsiteY0" fmla="*/ 5153 h 6911302"/>
              <a:gd name="connsiteX1" fmla="*/ 1671184 w 2099706"/>
              <a:gd name="connsiteY1" fmla="*/ 146666 h 6911302"/>
              <a:gd name="connsiteX2" fmla="*/ 1538931 w 2099706"/>
              <a:gd name="connsiteY2" fmla="*/ 2427829 h 6911302"/>
              <a:gd name="connsiteX3" fmla="*/ 815425 w 2099706"/>
              <a:gd name="connsiteY3" fmla="*/ 5690678 h 6911302"/>
              <a:gd name="connsiteX4" fmla="*/ 1873058 w 2099706"/>
              <a:gd name="connsiteY4" fmla="*/ 6910712 h 6911302"/>
              <a:gd name="connsiteX5" fmla="*/ 4313 w 2099706"/>
              <a:gd name="connsiteY5" fmla="*/ 6901944 h 6911302"/>
              <a:gd name="connsiteX6" fmla="*/ 289 w 2099706"/>
              <a:gd name="connsiteY6" fmla="*/ 5153 h 6911302"/>
              <a:gd name="connsiteX0" fmla="*/ 289 w 2099706"/>
              <a:gd name="connsiteY0" fmla="*/ 5153 h 6914624"/>
              <a:gd name="connsiteX1" fmla="*/ 1671184 w 2099706"/>
              <a:gd name="connsiteY1" fmla="*/ 146666 h 6914624"/>
              <a:gd name="connsiteX2" fmla="*/ 1538931 w 2099706"/>
              <a:gd name="connsiteY2" fmla="*/ 2427829 h 6914624"/>
              <a:gd name="connsiteX3" fmla="*/ 815425 w 2099706"/>
              <a:gd name="connsiteY3" fmla="*/ 5690678 h 6914624"/>
              <a:gd name="connsiteX4" fmla="*/ 1873058 w 2099706"/>
              <a:gd name="connsiteY4" fmla="*/ 6910712 h 6914624"/>
              <a:gd name="connsiteX5" fmla="*/ 4313 w 2099706"/>
              <a:gd name="connsiteY5" fmla="*/ 6901944 h 6914624"/>
              <a:gd name="connsiteX6" fmla="*/ 289 w 2099706"/>
              <a:gd name="connsiteY6" fmla="*/ 5153 h 6914624"/>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8046"/>
              <a:gd name="connsiteX1" fmla="*/ 1671184 w 2099706"/>
              <a:gd name="connsiteY1" fmla="*/ 146666 h 6918046"/>
              <a:gd name="connsiteX2" fmla="*/ 1538931 w 2099706"/>
              <a:gd name="connsiteY2" fmla="*/ 2427829 h 6918046"/>
              <a:gd name="connsiteX3" fmla="*/ 815425 w 2099706"/>
              <a:gd name="connsiteY3" fmla="*/ 5690678 h 6918046"/>
              <a:gd name="connsiteX4" fmla="*/ 1873058 w 2099706"/>
              <a:gd name="connsiteY4" fmla="*/ 6910712 h 6918046"/>
              <a:gd name="connsiteX5" fmla="*/ 4313 w 2099706"/>
              <a:gd name="connsiteY5" fmla="*/ 6901944 h 6918046"/>
              <a:gd name="connsiteX6" fmla="*/ 289 w 2099706"/>
              <a:gd name="connsiteY6" fmla="*/ 5153 h 6918046"/>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712"/>
              <a:gd name="connsiteX1" fmla="*/ 1671184 w 2099706"/>
              <a:gd name="connsiteY1" fmla="*/ 146666 h 6910712"/>
              <a:gd name="connsiteX2" fmla="*/ 1538931 w 2099706"/>
              <a:gd name="connsiteY2" fmla="*/ 2427829 h 6910712"/>
              <a:gd name="connsiteX3" fmla="*/ 815425 w 2099706"/>
              <a:gd name="connsiteY3" fmla="*/ 5690678 h 6910712"/>
              <a:gd name="connsiteX4" fmla="*/ 1873058 w 2099706"/>
              <a:gd name="connsiteY4" fmla="*/ 6910712 h 6910712"/>
              <a:gd name="connsiteX5" fmla="*/ 4313 w 2099706"/>
              <a:gd name="connsiteY5" fmla="*/ 6901944 h 6910712"/>
              <a:gd name="connsiteX6" fmla="*/ 289 w 2099706"/>
              <a:gd name="connsiteY6" fmla="*/ 5153 h 6910712"/>
              <a:gd name="connsiteX0" fmla="*/ 289 w 2099706"/>
              <a:gd name="connsiteY0" fmla="*/ 5153 h 6910825"/>
              <a:gd name="connsiteX1" fmla="*/ 1671184 w 2099706"/>
              <a:gd name="connsiteY1" fmla="*/ 146666 h 6910825"/>
              <a:gd name="connsiteX2" fmla="*/ 1538931 w 2099706"/>
              <a:gd name="connsiteY2" fmla="*/ 2427829 h 6910825"/>
              <a:gd name="connsiteX3" fmla="*/ 815425 w 2099706"/>
              <a:gd name="connsiteY3" fmla="*/ 5690678 h 6910825"/>
              <a:gd name="connsiteX4" fmla="*/ 1873058 w 2099706"/>
              <a:gd name="connsiteY4" fmla="*/ 6910712 h 6910825"/>
              <a:gd name="connsiteX5" fmla="*/ 4313 w 2099706"/>
              <a:gd name="connsiteY5" fmla="*/ 6901944 h 6910825"/>
              <a:gd name="connsiteX6" fmla="*/ 289 w 2099706"/>
              <a:gd name="connsiteY6" fmla="*/ 5153 h 6910825"/>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1873058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15111"/>
              <a:gd name="connsiteX1" fmla="*/ 1671184 w 2099706"/>
              <a:gd name="connsiteY1" fmla="*/ 146666 h 6915111"/>
              <a:gd name="connsiteX2" fmla="*/ 1538931 w 2099706"/>
              <a:gd name="connsiteY2" fmla="*/ 2427829 h 6915111"/>
              <a:gd name="connsiteX3" fmla="*/ 815425 w 2099706"/>
              <a:gd name="connsiteY3" fmla="*/ 5690678 h 6915111"/>
              <a:gd name="connsiteX4" fmla="*/ 1873058 w 2099706"/>
              <a:gd name="connsiteY4" fmla="*/ 6913064 h 6915111"/>
              <a:gd name="connsiteX5" fmla="*/ 4313 w 2099706"/>
              <a:gd name="connsiteY5" fmla="*/ 6901944 h 6915111"/>
              <a:gd name="connsiteX6" fmla="*/ 289 w 2099706"/>
              <a:gd name="connsiteY6" fmla="*/ 5153 h 6915111"/>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1873058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21989"/>
              <a:gd name="connsiteX1" fmla="*/ 1671184 w 2099706"/>
              <a:gd name="connsiteY1" fmla="*/ 146666 h 6921989"/>
              <a:gd name="connsiteX2" fmla="*/ 1538931 w 2099706"/>
              <a:gd name="connsiteY2" fmla="*/ 2427829 h 6921989"/>
              <a:gd name="connsiteX3" fmla="*/ 815425 w 2099706"/>
              <a:gd name="connsiteY3" fmla="*/ 5690678 h 6921989"/>
              <a:gd name="connsiteX4" fmla="*/ 2043759 w 2099706"/>
              <a:gd name="connsiteY4" fmla="*/ 6913064 h 6921989"/>
              <a:gd name="connsiteX5" fmla="*/ 4313 w 2099706"/>
              <a:gd name="connsiteY5" fmla="*/ 6901944 h 6921989"/>
              <a:gd name="connsiteX6" fmla="*/ 289 w 2099706"/>
              <a:gd name="connsiteY6" fmla="*/ 5153 h 6921989"/>
              <a:gd name="connsiteX0" fmla="*/ 289 w 2099706"/>
              <a:gd name="connsiteY0" fmla="*/ 5153 h 6916275"/>
              <a:gd name="connsiteX1" fmla="*/ 1671184 w 2099706"/>
              <a:gd name="connsiteY1" fmla="*/ 146666 h 6916275"/>
              <a:gd name="connsiteX2" fmla="*/ 1538931 w 2099706"/>
              <a:gd name="connsiteY2" fmla="*/ 2427829 h 6916275"/>
              <a:gd name="connsiteX3" fmla="*/ 815425 w 2099706"/>
              <a:gd name="connsiteY3" fmla="*/ 5690678 h 6916275"/>
              <a:gd name="connsiteX4" fmla="*/ 2043759 w 2099706"/>
              <a:gd name="connsiteY4" fmla="*/ 6913064 h 6916275"/>
              <a:gd name="connsiteX5" fmla="*/ 4313 w 2099706"/>
              <a:gd name="connsiteY5" fmla="*/ 6901944 h 6916275"/>
              <a:gd name="connsiteX6" fmla="*/ 289 w 2099706"/>
              <a:gd name="connsiteY6" fmla="*/ 5153 h 6916275"/>
              <a:gd name="connsiteX0" fmla="*/ 289 w 2099706"/>
              <a:gd name="connsiteY0" fmla="*/ 5153 h 6914920"/>
              <a:gd name="connsiteX1" fmla="*/ 1671184 w 2099706"/>
              <a:gd name="connsiteY1" fmla="*/ 146666 h 6914920"/>
              <a:gd name="connsiteX2" fmla="*/ 1538931 w 2099706"/>
              <a:gd name="connsiteY2" fmla="*/ 2427829 h 6914920"/>
              <a:gd name="connsiteX3" fmla="*/ 815425 w 2099706"/>
              <a:gd name="connsiteY3" fmla="*/ 5690678 h 6914920"/>
              <a:gd name="connsiteX4" fmla="*/ 2043759 w 2099706"/>
              <a:gd name="connsiteY4" fmla="*/ 6913064 h 6914920"/>
              <a:gd name="connsiteX5" fmla="*/ 4313 w 2099706"/>
              <a:gd name="connsiteY5" fmla="*/ 6901944 h 6914920"/>
              <a:gd name="connsiteX6" fmla="*/ 289 w 2099706"/>
              <a:gd name="connsiteY6" fmla="*/ 5153 h 6914920"/>
              <a:gd name="connsiteX0" fmla="*/ 289 w 2099706"/>
              <a:gd name="connsiteY0" fmla="*/ 5153 h 6913064"/>
              <a:gd name="connsiteX1" fmla="*/ 1671184 w 2099706"/>
              <a:gd name="connsiteY1" fmla="*/ 146666 h 6913064"/>
              <a:gd name="connsiteX2" fmla="*/ 1538931 w 2099706"/>
              <a:gd name="connsiteY2" fmla="*/ 2427829 h 6913064"/>
              <a:gd name="connsiteX3" fmla="*/ 815425 w 2099706"/>
              <a:gd name="connsiteY3" fmla="*/ 5690678 h 6913064"/>
              <a:gd name="connsiteX4" fmla="*/ 2043759 w 2099706"/>
              <a:gd name="connsiteY4" fmla="*/ 6913064 h 6913064"/>
              <a:gd name="connsiteX5" fmla="*/ 4313 w 2099706"/>
              <a:gd name="connsiteY5" fmla="*/ 6901944 h 6913064"/>
              <a:gd name="connsiteX6" fmla="*/ 289 w 2099706"/>
              <a:gd name="connsiteY6" fmla="*/ 5153 h 69130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8364"/>
              <a:gd name="connsiteX1" fmla="*/ 1671184 w 2099706"/>
              <a:gd name="connsiteY1" fmla="*/ 146666 h 6908364"/>
              <a:gd name="connsiteX2" fmla="*/ 1538931 w 2099706"/>
              <a:gd name="connsiteY2" fmla="*/ 2427829 h 6908364"/>
              <a:gd name="connsiteX3" fmla="*/ 815425 w 2099706"/>
              <a:gd name="connsiteY3" fmla="*/ 5690678 h 6908364"/>
              <a:gd name="connsiteX4" fmla="*/ 2043758 w 2099706"/>
              <a:gd name="connsiteY4" fmla="*/ 6908364 h 6908364"/>
              <a:gd name="connsiteX5" fmla="*/ 4313 w 2099706"/>
              <a:gd name="connsiteY5" fmla="*/ 6901944 h 6908364"/>
              <a:gd name="connsiteX6" fmla="*/ 289 w 2099706"/>
              <a:gd name="connsiteY6" fmla="*/ 5153 h 6908364"/>
              <a:gd name="connsiteX0" fmla="*/ 289 w 2099706"/>
              <a:gd name="connsiteY0" fmla="*/ 5153 h 6906015"/>
              <a:gd name="connsiteX1" fmla="*/ 1671184 w 2099706"/>
              <a:gd name="connsiteY1" fmla="*/ 146666 h 6906015"/>
              <a:gd name="connsiteX2" fmla="*/ 1538931 w 2099706"/>
              <a:gd name="connsiteY2" fmla="*/ 2427829 h 6906015"/>
              <a:gd name="connsiteX3" fmla="*/ 815425 w 2099706"/>
              <a:gd name="connsiteY3" fmla="*/ 5690678 h 6906015"/>
              <a:gd name="connsiteX4" fmla="*/ 1915731 w 2099706"/>
              <a:gd name="connsiteY4" fmla="*/ 6906015 h 6906015"/>
              <a:gd name="connsiteX5" fmla="*/ 4313 w 2099706"/>
              <a:gd name="connsiteY5" fmla="*/ 6901944 h 6906015"/>
              <a:gd name="connsiteX6" fmla="*/ 289 w 2099706"/>
              <a:gd name="connsiteY6" fmla="*/ 5153 h 6906015"/>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915731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7509"/>
              <a:gd name="connsiteX1" fmla="*/ 1671184 w 2099706"/>
              <a:gd name="connsiteY1" fmla="*/ 146666 h 6907509"/>
              <a:gd name="connsiteX2" fmla="*/ 1538931 w 2099706"/>
              <a:gd name="connsiteY2" fmla="*/ 2427829 h 6907509"/>
              <a:gd name="connsiteX3" fmla="*/ 815425 w 2099706"/>
              <a:gd name="connsiteY3" fmla="*/ 5690678 h 6907509"/>
              <a:gd name="connsiteX4" fmla="*/ 1858830 w 2099706"/>
              <a:gd name="connsiteY4" fmla="*/ 6906015 h 6907509"/>
              <a:gd name="connsiteX5" fmla="*/ 4313 w 2099706"/>
              <a:gd name="connsiteY5" fmla="*/ 6901944 h 6907509"/>
              <a:gd name="connsiteX6" fmla="*/ 289 w 2099706"/>
              <a:gd name="connsiteY6" fmla="*/ 5153 h 6907509"/>
              <a:gd name="connsiteX0" fmla="*/ 289 w 2099706"/>
              <a:gd name="connsiteY0" fmla="*/ 5153 h 6909152"/>
              <a:gd name="connsiteX1" fmla="*/ 1671184 w 2099706"/>
              <a:gd name="connsiteY1" fmla="*/ 146666 h 6909152"/>
              <a:gd name="connsiteX2" fmla="*/ 1538931 w 2099706"/>
              <a:gd name="connsiteY2" fmla="*/ 2427829 h 6909152"/>
              <a:gd name="connsiteX3" fmla="*/ 815425 w 2099706"/>
              <a:gd name="connsiteY3" fmla="*/ 5690678 h 6909152"/>
              <a:gd name="connsiteX4" fmla="*/ 1858830 w 2099706"/>
              <a:gd name="connsiteY4" fmla="*/ 6906015 h 6909152"/>
              <a:gd name="connsiteX5" fmla="*/ 4313 w 2099706"/>
              <a:gd name="connsiteY5" fmla="*/ 6901944 h 6909152"/>
              <a:gd name="connsiteX6" fmla="*/ 289 w 2099706"/>
              <a:gd name="connsiteY6" fmla="*/ 5153 h 6909152"/>
              <a:gd name="connsiteX0" fmla="*/ 289 w 2099706"/>
              <a:gd name="connsiteY0" fmla="*/ 5153 h 6913644"/>
              <a:gd name="connsiteX1" fmla="*/ 1671184 w 2099706"/>
              <a:gd name="connsiteY1" fmla="*/ 146666 h 6913644"/>
              <a:gd name="connsiteX2" fmla="*/ 1538931 w 2099706"/>
              <a:gd name="connsiteY2" fmla="*/ 2427829 h 6913644"/>
              <a:gd name="connsiteX3" fmla="*/ 815425 w 2099706"/>
              <a:gd name="connsiteY3" fmla="*/ 5690678 h 6913644"/>
              <a:gd name="connsiteX4" fmla="*/ 1858829 w 2099706"/>
              <a:gd name="connsiteY4" fmla="*/ 6910718 h 6913644"/>
              <a:gd name="connsiteX5" fmla="*/ 4313 w 2099706"/>
              <a:gd name="connsiteY5" fmla="*/ 6901944 h 6913644"/>
              <a:gd name="connsiteX6" fmla="*/ 289 w 2099706"/>
              <a:gd name="connsiteY6" fmla="*/ 5153 h 6913644"/>
              <a:gd name="connsiteX0" fmla="*/ 289 w 2099706"/>
              <a:gd name="connsiteY0" fmla="*/ 5153 h 6911723"/>
              <a:gd name="connsiteX1" fmla="*/ 1671184 w 2099706"/>
              <a:gd name="connsiteY1" fmla="*/ 146666 h 6911723"/>
              <a:gd name="connsiteX2" fmla="*/ 1538931 w 2099706"/>
              <a:gd name="connsiteY2" fmla="*/ 2427829 h 6911723"/>
              <a:gd name="connsiteX3" fmla="*/ 815425 w 2099706"/>
              <a:gd name="connsiteY3" fmla="*/ 5690678 h 6911723"/>
              <a:gd name="connsiteX4" fmla="*/ 1858829 w 2099706"/>
              <a:gd name="connsiteY4" fmla="*/ 6910718 h 6911723"/>
              <a:gd name="connsiteX5" fmla="*/ 4313 w 2099706"/>
              <a:gd name="connsiteY5" fmla="*/ 6901944 h 6911723"/>
              <a:gd name="connsiteX6" fmla="*/ 289 w 2099706"/>
              <a:gd name="connsiteY6" fmla="*/ 5153 h 6911723"/>
              <a:gd name="connsiteX0" fmla="*/ 289 w 2099706"/>
              <a:gd name="connsiteY0" fmla="*/ 5153 h 6910872"/>
              <a:gd name="connsiteX1" fmla="*/ 1671184 w 2099706"/>
              <a:gd name="connsiteY1" fmla="*/ 146666 h 6910872"/>
              <a:gd name="connsiteX2" fmla="*/ 1538931 w 2099706"/>
              <a:gd name="connsiteY2" fmla="*/ 2427829 h 6910872"/>
              <a:gd name="connsiteX3" fmla="*/ 815425 w 2099706"/>
              <a:gd name="connsiteY3" fmla="*/ 5690678 h 6910872"/>
              <a:gd name="connsiteX4" fmla="*/ 1858829 w 2099706"/>
              <a:gd name="connsiteY4" fmla="*/ 6910718 h 6910872"/>
              <a:gd name="connsiteX5" fmla="*/ 4313 w 2099706"/>
              <a:gd name="connsiteY5" fmla="*/ 6901944 h 6910872"/>
              <a:gd name="connsiteX6" fmla="*/ 289 w 2099706"/>
              <a:gd name="connsiteY6" fmla="*/ 5153 h 6910872"/>
              <a:gd name="connsiteX0" fmla="*/ 289 w 2099706"/>
              <a:gd name="connsiteY0" fmla="*/ 5153 h 6908540"/>
              <a:gd name="connsiteX1" fmla="*/ 1671184 w 2099706"/>
              <a:gd name="connsiteY1" fmla="*/ 146666 h 6908540"/>
              <a:gd name="connsiteX2" fmla="*/ 1538931 w 2099706"/>
              <a:gd name="connsiteY2" fmla="*/ 2427829 h 6908540"/>
              <a:gd name="connsiteX3" fmla="*/ 815425 w 2099706"/>
              <a:gd name="connsiteY3" fmla="*/ 5690678 h 6908540"/>
              <a:gd name="connsiteX4" fmla="*/ 1858828 w 2099706"/>
              <a:gd name="connsiteY4" fmla="*/ 6908369 h 6908540"/>
              <a:gd name="connsiteX5" fmla="*/ 4313 w 2099706"/>
              <a:gd name="connsiteY5" fmla="*/ 6901944 h 6908540"/>
              <a:gd name="connsiteX6" fmla="*/ 289 w 2099706"/>
              <a:gd name="connsiteY6" fmla="*/ 5153 h 6908540"/>
              <a:gd name="connsiteX0" fmla="*/ 289 w 2099708"/>
              <a:gd name="connsiteY0" fmla="*/ 6664 h 6910051"/>
              <a:gd name="connsiteX1" fmla="*/ 1671187 w 2099708"/>
              <a:gd name="connsiteY1" fmla="*/ 139104 h 6910051"/>
              <a:gd name="connsiteX2" fmla="*/ 1538931 w 2099708"/>
              <a:gd name="connsiteY2" fmla="*/ 2429340 h 6910051"/>
              <a:gd name="connsiteX3" fmla="*/ 815425 w 2099708"/>
              <a:gd name="connsiteY3" fmla="*/ 5692189 h 6910051"/>
              <a:gd name="connsiteX4" fmla="*/ 1858828 w 2099708"/>
              <a:gd name="connsiteY4" fmla="*/ 6909880 h 6910051"/>
              <a:gd name="connsiteX5" fmla="*/ 4313 w 2099708"/>
              <a:gd name="connsiteY5" fmla="*/ 6903455 h 6910051"/>
              <a:gd name="connsiteX6" fmla="*/ 289 w 2099708"/>
              <a:gd name="connsiteY6" fmla="*/ 6664 h 6910051"/>
              <a:gd name="connsiteX0" fmla="*/ 289 w 2116789"/>
              <a:gd name="connsiteY0" fmla="*/ 6664 h 6910051"/>
              <a:gd name="connsiteX1" fmla="*/ 1671187 w 2116789"/>
              <a:gd name="connsiteY1" fmla="*/ 139104 h 6910051"/>
              <a:gd name="connsiteX2" fmla="*/ 1538931 w 2116789"/>
              <a:gd name="connsiteY2" fmla="*/ 2429340 h 6910051"/>
              <a:gd name="connsiteX3" fmla="*/ 815425 w 2116789"/>
              <a:gd name="connsiteY3" fmla="*/ 5692189 h 6910051"/>
              <a:gd name="connsiteX4" fmla="*/ 1858828 w 2116789"/>
              <a:gd name="connsiteY4" fmla="*/ 6909880 h 6910051"/>
              <a:gd name="connsiteX5" fmla="*/ 4313 w 2116789"/>
              <a:gd name="connsiteY5" fmla="*/ 6903455 h 6910051"/>
              <a:gd name="connsiteX6" fmla="*/ 289 w 2116789"/>
              <a:gd name="connsiteY6" fmla="*/ 6664 h 6910051"/>
              <a:gd name="connsiteX0" fmla="*/ 289 w 2116791"/>
              <a:gd name="connsiteY0" fmla="*/ 4020 h 6907407"/>
              <a:gd name="connsiteX1" fmla="*/ 1671190 w 2116791"/>
              <a:gd name="connsiteY1" fmla="*/ 154606 h 6907407"/>
              <a:gd name="connsiteX2" fmla="*/ 1538931 w 2116791"/>
              <a:gd name="connsiteY2" fmla="*/ 2426696 h 6907407"/>
              <a:gd name="connsiteX3" fmla="*/ 815425 w 2116791"/>
              <a:gd name="connsiteY3" fmla="*/ 5689545 h 6907407"/>
              <a:gd name="connsiteX4" fmla="*/ 1858828 w 2116791"/>
              <a:gd name="connsiteY4" fmla="*/ 6907236 h 6907407"/>
              <a:gd name="connsiteX5" fmla="*/ 4313 w 2116791"/>
              <a:gd name="connsiteY5" fmla="*/ 6900811 h 6907407"/>
              <a:gd name="connsiteX6" fmla="*/ 289 w 2116791"/>
              <a:gd name="connsiteY6" fmla="*/ 4020 h 6907407"/>
              <a:gd name="connsiteX0" fmla="*/ 289 w 2097841"/>
              <a:gd name="connsiteY0" fmla="*/ 18860 h 6922247"/>
              <a:gd name="connsiteX1" fmla="*/ 1671190 w 2097841"/>
              <a:gd name="connsiteY1" fmla="*/ 169446 h 6922247"/>
              <a:gd name="connsiteX2" fmla="*/ 1538931 w 2097841"/>
              <a:gd name="connsiteY2" fmla="*/ 2441536 h 6922247"/>
              <a:gd name="connsiteX3" fmla="*/ 815425 w 2097841"/>
              <a:gd name="connsiteY3" fmla="*/ 5704385 h 6922247"/>
              <a:gd name="connsiteX4" fmla="*/ 1858828 w 2097841"/>
              <a:gd name="connsiteY4" fmla="*/ 6922076 h 6922247"/>
              <a:gd name="connsiteX5" fmla="*/ 4313 w 2097841"/>
              <a:gd name="connsiteY5" fmla="*/ 6915651 h 6922247"/>
              <a:gd name="connsiteX6" fmla="*/ 289 w 2097841"/>
              <a:gd name="connsiteY6" fmla="*/ 18860 h 6922247"/>
              <a:gd name="connsiteX0" fmla="*/ 289 w 2105024"/>
              <a:gd name="connsiteY0" fmla="*/ 13865 h 6917252"/>
              <a:gd name="connsiteX1" fmla="*/ 1671190 w 2105024"/>
              <a:gd name="connsiteY1" fmla="*/ 164451 h 6917252"/>
              <a:gd name="connsiteX2" fmla="*/ 1538931 w 2105024"/>
              <a:gd name="connsiteY2" fmla="*/ 2436541 h 6917252"/>
              <a:gd name="connsiteX3" fmla="*/ 815425 w 2105024"/>
              <a:gd name="connsiteY3" fmla="*/ 5699390 h 6917252"/>
              <a:gd name="connsiteX4" fmla="*/ 1858828 w 2105024"/>
              <a:gd name="connsiteY4" fmla="*/ 6917081 h 6917252"/>
              <a:gd name="connsiteX5" fmla="*/ 4313 w 2105024"/>
              <a:gd name="connsiteY5" fmla="*/ 6910656 h 6917252"/>
              <a:gd name="connsiteX6" fmla="*/ 289 w 2105024"/>
              <a:gd name="connsiteY6" fmla="*/ 13865 h 6917252"/>
              <a:gd name="connsiteX0" fmla="*/ 289 w 2100656"/>
              <a:gd name="connsiteY0" fmla="*/ 13865 h 6917252"/>
              <a:gd name="connsiteX1" fmla="*/ 1671190 w 2100656"/>
              <a:gd name="connsiteY1" fmla="*/ 164451 h 6917252"/>
              <a:gd name="connsiteX2" fmla="*/ 1538931 w 2100656"/>
              <a:gd name="connsiteY2" fmla="*/ 2436541 h 6917252"/>
              <a:gd name="connsiteX3" fmla="*/ 815425 w 2100656"/>
              <a:gd name="connsiteY3" fmla="*/ 5699390 h 6917252"/>
              <a:gd name="connsiteX4" fmla="*/ 1858828 w 2100656"/>
              <a:gd name="connsiteY4" fmla="*/ 6917081 h 6917252"/>
              <a:gd name="connsiteX5" fmla="*/ 4313 w 2100656"/>
              <a:gd name="connsiteY5" fmla="*/ 6910656 h 6917252"/>
              <a:gd name="connsiteX6" fmla="*/ 289 w 2100656"/>
              <a:gd name="connsiteY6" fmla="*/ 13865 h 6917252"/>
              <a:gd name="connsiteX0" fmla="*/ 289 w 2092093"/>
              <a:gd name="connsiteY0" fmla="*/ 13865 h 6917252"/>
              <a:gd name="connsiteX1" fmla="*/ 1671190 w 2092093"/>
              <a:gd name="connsiteY1" fmla="*/ 164451 h 6917252"/>
              <a:gd name="connsiteX2" fmla="*/ 1538931 w 2092093"/>
              <a:gd name="connsiteY2" fmla="*/ 2436541 h 6917252"/>
              <a:gd name="connsiteX3" fmla="*/ 815425 w 2092093"/>
              <a:gd name="connsiteY3" fmla="*/ 5699390 h 6917252"/>
              <a:gd name="connsiteX4" fmla="*/ 1858828 w 2092093"/>
              <a:gd name="connsiteY4" fmla="*/ 6917081 h 6917252"/>
              <a:gd name="connsiteX5" fmla="*/ 4313 w 2092093"/>
              <a:gd name="connsiteY5" fmla="*/ 6910656 h 6917252"/>
              <a:gd name="connsiteX6" fmla="*/ 289 w 2092093"/>
              <a:gd name="connsiteY6" fmla="*/ 13865 h 6917252"/>
              <a:gd name="connsiteX0" fmla="*/ 289 w 2084420"/>
              <a:gd name="connsiteY0" fmla="*/ 22941 h 6926328"/>
              <a:gd name="connsiteX1" fmla="*/ 1671190 w 2084420"/>
              <a:gd name="connsiteY1" fmla="*/ 173527 h 6926328"/>
              <a:gd name="connsiteX2" fmla="*/ 1538931 w 2084420"/>
              <a:gd name="connsiteY2" fmla="*/ 2445617 h 6926328"/>
              <a:gd name="connsiteX3" fmla="*/ 815425 w 2084420"/>
              <a:gd name="connsiteY3" fmla="*/ 5708466 h 6926328"/>
              <a:gd name="connsiteX4" fmla="*/ 1858828 w 2084420"/>
              <a:gd name="connsiteY4" fmla="*/ 6926157 h 6926328"/>
              <a:gd name="connsiteX5" fmla="*/ 4313 w 2084420"/>
              <a:gd name="connsiteY5" fmla="*/ 6919732 h 6926328"/>
              <a:gd name="connsiteX6" fmla="*/ 289 w 2084420"/>
              <a:gd name="connsiteY6" fmla="*/ 22941 h 6926328"/>
              <a:gd name="connsiteX0" fmla="*/ 289 w 2103991"/>
              <a:gd name="connsiteY0" fmla="*/ 10562 h 6913949"/>
              <a:gd name="connsiteX1" fmla="*/ 1671190 w 2103991"/>
              <a:gd name="connsiteY1" fmla="*/ 161148 h 6913949"/>
              <a:gd name="connsiteX2" fmla="*/ 1538931 w 2103991"/>
              <a:gd name="connsiteY2" fmla="*/ 2433238 h 6913949"/>
              <a:gd name="connsiteX3" fmla="*/ 815425 w 2103991"/>
              <a:gd name="connsiteY3" fmla="*/ 5696087 h 6913949"/>
              <a:gd name="connsiteX4" fmla="*/ 1858828 w 2103991"/>
              <a:gd name="connsiteY4" fmla="*/ 6913778 h 6913949"/>
              <a:gd name="connsiteX5" fmla="*/ 4313 w 2103991"/>
              <a:gd name="connsiteY5" fmla="*/ 6907353 h 6913949"/>
              <a:gd name="connsiteX6" fmla="*/ 289 w 2103991"/>
              <a:gd name="connsiteY6" fmla="*/ 10562 h 6913949"/>
              <a:gd name="connsiteX0" fmla="*/ 289 w 2057950"/>
              <a:gd name="connsiteY0" fmla="*/ 16763 h 6920150"/>
              <a:gd name="connsiteX1" fmla="*/ 1671190 w 2057950"/>
              <a:gd name="connsiteY1" fmla="*/ 167349 h 6920150"/>
              <a:gd name="connsiteX2" fmla="*/ 1538931 w 2057950"/>
              <a:gd name="connsiteY2" fmla="*/ 2439439 h 6920150"/>
              <a:gd name="connsiteX3" fmla="*/ 815425 w 2057950"/>
              <a:gd name="connsiteY3" fmla="*/ 5702288 h 6920150"/>
              <a:gd name="connsiteX4" fmla="*/ 1858828 w 2057950"/>
              <a:gd name="connsiteY4" fmla="*/ 6919979 h 6920150"/>
              <a:gd name="connsiteX5" fmla="*/ 4313 w 2057950"/>
              <a:gd name="connsiteY5" fmla="*/ 6913554 h 6920150"/>
              <a:gd name="connsiteX6" fmla="*/ 289 w 2057950"/>
              <a:gd name="connsiteY6" fmla="*/ 16763 h 6920150"/>
              <a:gd name="connsiteX0" fmla="*/ 289 w 2054825"/>
              <a:gd name="connsiteY0" fmla="*/ 7333 h 6910720"/>
              <a:gd name="connsiteX1" fmla="*/ 1671190 w 2054825"/>
              <a:gd name="connsiteY1" fmla="*/ 157919 h 6910720"/>
              <a:gd name="connsiteX2" fmla="*/ 1538931 w 2054825"/>
              <a:gd name="connsiteY2" fmla="*/ 2430009 h 6910720"/>
              <a:gd name="connsiteX3" fmla="*/ 815425 w 2054825"/>
              <a:gd name="connsiteY3" fmla="*/ 5692858 h 6910720"/>
              <a:gd name="connsiteX4" fmla="*/ 1858828 w 2054825"/>
              <a:gd name="connsiteY4" fmla="*/ 6910549 h 6910720"/>
              <a:gd name="connsiteX5" fmla="*/ 4313 w 2054825"/>
              <a:gd name="connsiteY5" fmla="*/ 6904124 h 6910720"/>
              <a:gd name="connsiteX6" fmla="*/ 289 w 2054825"/>
              <a:gd name="connsiteY6" fmla="*/ 7333 h 6910720"/>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54825"/>
              <a:gd name="connsiteY0" fmla="*/ 6399 h 6909786"/>
              <a:gd name="connsiteX1" fmla="*/ 1671190 w 2054825"/>
              <a:gd name="connsiteY1" fmla="*/ 156985 h 6909786"/>
              <a:gd name="connsiteX2" fmla="*/ 1538931 w 2054825"/>
              <a:gd name="connsiteY2" fmla="*/ 2429075 h 6909786"/>
              <a:gd name="connsiteX3" fmla="*/ 815425 w 2054825"/>
              <a:gd name="connsiteY3" fmla="*/ 5691924 h 6909786"/>
              <a:gd name="connsiteX4" fmla="*/ 1858828 w 2054825"/>
              <a:gd name="connsiteY4" fmla="*/ 6909615 h 6909786"/>
              <a:gd name="connsiteX5" fmla="*/ 4313 w 2054825"/>
              <a:gd name="connsiteY5" fmla="*/ 6903190 h 6909786"/>
              <a:gd name="connsiteX6" fmla="*/ 289 w 2054825"/>
              <a:gd name="connsiteY6" fmla="*/ 6399 h 6909786"/>
              <a:gd name="connsiteX0" fmla="*/ 289 w 2066333"/>
              <a:gd name="connsiteY0" fmla="*/ 5495 h 6908882"/>
              <a:gd name="connsiteX1" fmla="*/ 1671190 w 2066333"/>
              <a:gd name="connsiteY1" fmla="*/ 156081 h 6908882"/>
              <a:gd name="connsiteX2" fmla="*/ 1538931 w 2066333"/>
              <a:gd name="connsiteY2" fmla="*/ 2428171 h 6908882"/>
              <a:gd name="connsiteX3" fmla="*/ 815425 w 2066333"/>
              <a:gd name="connsiteY3" fmla="*/ 5691020 h 6908882"/>
              <a:gd name="connsiteX4" fmla="*/ 1858828 w 2066333"/>
              <a:gd name="connsiteY4" fmla="*/ 6908711 h 6908882"/>
              <a:gd name="connsiteX5" fmla="*/ 4313 w 2066333"/>
              <a:gd name="connsiteY5" fmla="*/ 6902286 h 6908882"/>
              <a:gd name="connsiteX6" fmla="*/ 289 w 2066333"/>
              <a:gd name="connsiteY6" fmla="*/ 5495 h 6908882"/>
              <a:gd name="connsiteX0" fmla="*/ 289 w 2080312"/>
              <a:gd name="connsiteY0" fmla="*/ 10375 h 6913762"/>
              <a:gd name="connsiteX1" fmla="*/ 1671190 w 2080312"/>
              <a:gd name="connsiteY1" fmla="*/ 160961 h 6913762"/>
              <a:gd name="connsiteX2" fmla="*/ 1538931 w 2080312"/>
              <a:gd name="connsiteY2" fmla="*/ 2433051 h 6913762"/>
              <a:gd name="connsiteX3" fmla="*/ 815425 w 2080312"/>
              <a:gd name="connsiteY3" fmla="*/ 5695900 h 6913762"/>
              <a:gd name="connsiteX4" fmla="*/ 1858828 w 2080312"/>
              <a:gd name="connsiteY4" fmla="*/ 6913591 h 6913762"/>
              <a:gd name="connsiteX5" fmla="*/ 4313 w 2080312"/>
              <a:gd name="connsiteY5" fmla="*/ 6907166 h 6913762"/>
              <a:gd name="connsiteX6" fmla="*/ 289 w 2080312"/>
              <a:gd name="connsiteY6" fmla="*/ 10375 h 6913762"/>
              <a:gd name="connsiteX0" fmla="*/ 289 w 2086067"/>
              <a:gd name="connsiteY0" fmla="*/ 14250 h 6917637"/>
              <a:gd name="connsiteX1" fmla="*/ 1671190 w 2086067"/>
              <a:gd name="connsiteY1" fmla="*/ 164836 h 6917637"/>
              <a:gd name="connsiteX2" fmla="*/ 1538931 w 2086067"/>
              <a:gd name="connsiteY2" fmla="*/ 2436926 h 6917637"/>
              <a:gd name="connsiteX3" fmla="*/ 815425 w 2086067"/>
              <a:gd name="connsiteY3" fmla="*/ 5699775 h 6917637"/>
              <a:gd name="connsiteX4" fmla="*/ 1858828 w 2086067"/>
              <a:gd name="connsiteY4" fmla="*/ 6917466 h 6917637"/>
              <a:gd name="connsiteX5" fmla="*/ 4313 w 2086067"/>
              <a:gd name="connsiteY5" fmla="*/ 6911041 h 6917637"/>
              <a:gd name="connsiteX6" fmla="*/ 289 w 2086067"/>
              <a:gd name="connsiteY6" fmla="*/ 14250 h 6917637"/>
              <a:gd name="connsiteX0" fmla="*/ 289 w 2074559"/>
              <a:gd name="connsiteY0" fmla="*/ 21403 h 6924790"/>
              <a:gd name="connsiteX1" fmla="*/ 1671190 w 2074559"/>
              <a:gd name="connsiteY1" fmla="*/ 171989 h 6924790"/>
              <a:gd name="connsiteX2" fmla="*/ 1538931 w 2074559"/>
              <a:gd name="connsiteY2" fmla="*/ 2444079 h 6924790"/>
              <a:gd name="connsiteX3" fmla="*/ 815425 w 2074559"/>
              <a:gd name="connsiteY3" fmla="*/ 5706928 h 6924790"/>
              <a:gd name="connsiteX4" fmla="*/ 1858828 w 2074559"/>
              <a:gd name="connsiteY4" fmla="*/ 6924619 h 6924790"/>
              <a:gd name="connsiteX5" fmla="*/ 4313 w 2074559"/>
              <a:gd name="connsiteY5" fmla="*/ 6918194 h 6924790"/>
              <a:gd name="connsiteX6" fmla="*/ 289 w 2074559"/>
              <a:gd name="connsiteY6" fmla="*/ 21403 h 6924790"/>
              <a:gd name="connsiteX0" fmla="*/ 289 w 2064366"/>
              <a:gd name="connsiteY0" fmla="*/ 13715 h 6917102"/>
              <a:gd name="connsiteX1" fmla="*/ 1671190 w 2064366"/>
              <a:gd name="connsiteY1" fmla="*/ 164301 h 6917102"/>
              <a:gd name="connsiteX2" fmla="*/ 1538931 w 2064366"/>
              <a:gd name="connsiteY2" fmla="*/ 2436391 h 6917102"/>
              <a:gd name="connsiteX3" fmla="*/ 815425 w 2064366"/>
              <a:gd name="connsiteY3" fmla="*/ 5699240 h 6917102"/>
              <a:gd name="connsiteX4" fmla="*/ 1858828 w 2064366"/>
              <a:gd name="connsiteY4" fmla="*/ 6916931 h 6917102"/>
              <a:gd name="connsiteX5" fmla="*/ 4313 w 2064366"/>
              <a:gd name="connsiteY5" fmla="*/ 6910506 h 6917102"/>
              <a:gd name="connsiteX6" fmla="*/ 289 w 2064366"/>
              <a:gd name="connsiteY6" fmla="*/ 13715 h 6917102"/>
              <a:gd name="connsiteX0" fmla="*/ 289 w 2053983"/>
              <a:gd name="connsiteY0" fmla="*/ 7725 h 6911112"/>
              <a:gd name="connsiteX1" fmla="*/ 1671190 w 2053983"/>
              <a:gd name="connsiteY1" fmla="*/ 158311 h 6911112"/>
              <a:gd name="connsiteX2" fmla="*/ 1538931 w 2053983"/>
              <a:gd name="connsiteY2" fmla="*/ 2430401 h 6911112"/>
              <a:gd name="connsiteX3" fmla="*/ 815425 w 2053983"/>
              <a:gd name="connsiteY3" fmla="*/ 5693250 h 6911112"/>
              <a:gd name="connsiteX4" fmla="*/ 1858828 w 2053983"/>
              <a:gd name="connsiteY4" fmla="*/ 6910941 h 6911112"/>
              <a:gd name="connsiteX5" fmla="*/ 4313 w 2053983"/>
              <a:gd name="connsiteY5" fmla="*/ 6904516 h 6911112"/>
              <a:gd name="connsiteX6" fmla="*/ 289 w 2053983"/>
              <a:gd name="connsiteY6" fmla="*/ 7725 h 6911112"/>
              <a:gd name="connsiteX0" fmla="*/ 289 w 2030980"/>
              <a:gd name="connsiteY0" fmla="*/ 3205 h 6906592"/>
              <a:gd name="connsiteX1" fmla="*/ 1671190 w 2030980"/>
              <a:gd name="connsiteY1" fmla="*/ 153791 h 6906592"/>
              <a:gd name="connsiteX2" fmla="*/ 1538931 w 2030980"/>
              <a:gd name="connsiteY2" fmla="*/ 2425881 h 6906592"/>
              <a:gd name="connsiteX3" fmla="*/ 815425 w 2030980"/>
              <a:gd name="connsiteY3" fmla="*/ 5688730 h 6906592"/>
              <a:gd name="connsiteX4" fmla="*/ 1858828 w 2030980"/>
              <a:gd name="connsiteY4" fmla="*/ 6906421 h 6906592"/>
              <a:gd name="connsiteX5" fmla="*/ 4313 w 2030980"/>
              <a:gd name="connsiteY5" fmla="*/ 6899996 h 6906592"/>
              <a:gd name="connsiteX6" fmla="*/ 289 w 2030980"/>
              <a:gd name="connsiteY6" fmla="*/ 3205 h 6906592"/>
              <a:gd name="connsiteX0" fmla="*/ 289 w 2094267"/>
              <a:gd name="connsiteY0" fmla="*/ 4652 h 6908039"/>
              <a:gd name="connsiteX1" fmla="*/ 1671190 w 2094267"/>
              <a:gd name="connsiteY1" fmla="*/ 155238 h 6908039"/>
              <a:gd name="connsiteX2" fmla="*/ 1538931 w 2094267"/>
              <a:gd name="connsiteY2" fmla="*/ 2427328 h 6908039"/>
              <a:gd name="connsiteX3" fmla="*/ 815425 w 2094267"/>
              <a:gd name="connsiteY3" fmla="*/ 5690177 h 6908039"/>
              <a:gd name="connsiteX4" fmla="*/ 1858828 w 2094267"/>
              <a:gd name="connsiteY4" fmla="*/ 6907868 h 6908039"/>
              <a:gd name="connsiteX5" fmla="*/ 4313 w 2094267"/>
              <a:gd name="connsiteY5" fmla="*/ 6901443 h 6908039"/>
              <a:gd name="connsiteX6" fmla="*/ 289 w 2094267"/>
              <a:gd name="connsiteY6" fmla="*/ 4652 h 6908039"/>
              <a:gd name="connsiteX0" fmla="*/ 289 w 2078151"/>
              <a:gd name="connsiteY0" fmla="*/ 10402 h 6913789"/>
              <a:gd name="connsiteX1" fmla="*/ 1671190 w 2078151"/>
              <a:gd name="connsiteY1" fmla="*/ 160988 h 6913789"/>
              <a:gd name="connsiteX2" fmla="*/ 1538931 w 2078151"/>
              <a:gd name="connsiteY2" fmla="*/ 2433078 h 6913789"/>
              <a:gd name="connsiteX3" fmla="*/ 815425 w 2078151"/>
              <a:gd name="connsiteY3" fmla="*/ 5695927 h 6913789"/>
              <a:gd name="connsiteX4" fmla="*/ 1858828 w 2078151"/>
              <a:gd name="connsiteY4" fmla="*/ 6913618 h 6913789"/>
              <a:gd name="connsiteX5" fmla="*/ 4313 w 2078151"/>
              <a:gd name="connsiteY5" fmla="*/ 6907193 h 6913789"/>
              <a:gd name="connsiteX6" fmla="*/ 289 w 2078151"/>
              <a:gd name="connsiteY6" fmla="*/ 10402 h 6913789"/>
              <a:gd name="connsiteX0" fmla="*/ 289 w 2101176"/>
              <a:gd name="connsiteY0" fmla="*/ 6478 h 6909865"/>
              <a:gd name="connsiteX1" fmla="*/ 1671190 w 2101176"/>
              <a:gd name="connsiteY1" fmla="*/ 157064 h 6909865"/>
              <a:gd name="connsiteX2" fmla="*/ 1538931 w 2101176"/>
              <a:gd name="connsiteY2" fmla="*/ 2429154 h 6909865"/>
              <a:gd name="connsiteX3" fmla="*/ 815425 w 2101176"/>
              <a:gd name="connsiteY3" fmla="*/ 5692003 h 6909865"/>
              <a:gd name="connsiteX4" fmla="*/ 1858828 w 2101176"/>
              <a:gd name="connsiteY4" fmla="*/ 6909694 h 6909865"/>
              <a:gd name="connsiteX5" fmla="*/ 4313 w 2101176"/>
              <a:gd name="connsiteY5" fmla="*/ 6903269 h 6909865"/>
              <a:gd name="connsiteX6" fmla="*/ 289 w 2101176"/>
              <a:gd name="connsiteY6" fmla="*/ 6478 h 6909865"/>
              <a:gd name="connsiteX0" fmla="*/ 289 w 2104484"/>
              <a:gd name="connsiteY0" fmla="*/ 17228 h 6920615"/>
              <a:gd name="connsiteX1" fmla="*/ 1671190 w 2104484"/>
              <a:gd name="connsiteY1" fmla="*/ 167814 h 6920615"/>
              <a:gd name="connsiteX2" fmla="*/ 1538931 w 2104484"/>
              <a:gd name="connsiteY2" fmla="*/ 2439904 h 6920615"/>
              <a:gd name="connsiteX3" fmla="*/ 815425 w 2104484"/>
              <a:gd name="connsiteY3" fmla="*/ 5702753 h 6920615"/>
              <a:gd name="connsiteX4" fmla="*/ 1858828 w 2104484"/>
              <a:gd name="connsiteY4" fmla="*/ 6920444 h 6920615"/>
              <a:gd name="connsiteX5" fmla="*/ 4313 w 2104484"/>
              <a:gd name="connsiteY5" fmla="*/ 6914019 h 6920615"/>
              <a:gd name="connsiteX6" fmla="*/ 289 w 2104484"/>
              <a:gd name="connsiteY6" fmla="*/ 17228 h 6920615"/>
              <a:gd name="connsiteX0" fmla="*/ 289 w 2114723"/>
              <a:gd name="connsiteY0" fmla="*/ 8035 h 6911422"/>
              <a:gd name="connsiteX1" fmla="*/ 1671190 w 2114723"/>
              <a:gd name="connsiteY1" fmla="*/ 158621 h 6911422"/>
              <a:gd name="connsiteX2" fmla="*/ 1538931 w 2114723"/>
              <a:gd name="connsiteY2" fmla="*/ 2430711 h 6911422"/>
              <a:gd name="connsiteX3" fmla="*/ 815425 w 2114723"/>
              <a:gd name="connsiteY3" fmla="*/ 5693560 h 6911422"/>
              <a:gd name="connsiteX4" fmla="*/ 1858828 w 2114723"/>
              <a:gd name="connsiteY4" fmla="*/ 6911251 h 6911422"/>
              <a:gd name="connsiteX5" fmla="*/ 4313 w 2114723"/>
              <a:gd name="connsiteY5" fmla="*/ 6904826 h 6911422"/>
              <a:gd name="connsiteX6" fmla="*/ 289 w 2114723"/>
              <a:gd name="connsiteY6" fmla="*/ 8035 h 6911422"/>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69016"/>
              <a:gd name="connsiteY0" fmla="*/ 11233 h 6914620"/>
              <a:gd name="connsiteX1" fmla="*/ 1671190 w 2069016"/>
              <a:gd name="connsiteY1" fmla="*/ 161819 h 6914620"/>
              <a:gd name="connsiteX2" fmla="*/ 1538931 w 2069016"/>
              <a:gd name="connsiteY2" fmla="*/ 2433909 h 6914620"/>
              <a:gd name="connsiteX3" fmla="*/ 815425 w 2069016"/>
              <a:gd name="connsiteY3" fmla="*/ 5696758 h 6914620"/>
              <a:gd name="connsiteX4" fmla="*/ 1858828 w 2069016"/>
              <a:gd name="connsiteY4" fmla="*/ 6914449 h 6914620"/>
              <a:gd name="connsiteX5" fmla="*/ 4313 w 2069016"/>
              <a:gd name="connsiteY5" fmla="*/ 6908024 h 6914620"/>
              <a:gd name="connsiteX6" fmla="*/ 289 w 2069016"/>
              <a:gd name="connsiteY6" fmla="*/ 11233 h 6914620"/>
              <a:gd name="connsiteX0" fmla="*/ 289 w 2088601"/>
              <a:gd name="connsiteY0" fmla="*/ 10008 h 6913395"/>
              <a:gd name="connsiteX1" fmla="*/ 1671190 w 2088601"/>
              <a:gd name="connsiteY1" fmla="*/ 160594 h 6913395"/>
              <a:gd name="connsiteX2" fmla="*/ 1538931 w 2088601"/>
              <a:gd name="connsiteY2" fmla="*/ 2432684 h 6913395"/>
              <a:gd name="connsiteX3" fmla="*/ 815425 w 2088601"/>
              <a:gd name="connsiteY3" fmla="*/ 5695533 h 6913395"/>
              <a:gd name="connsiteX4" fmla="*/ 1858828 w 2088601"/>
              <a:gd name="connsiteY4" fmla="*/ 6913224 h 6913395"/>
              <a:gd name="connsiteX5" fmla="*/ 4313 w 2088601"/>
              <a:gd name="connsiteY5" fmla="*/ 6906799 h 6913395"/>
              <a:gd name="connsiteX6" fmla="*/ 289 w 2088601"/>
              <a:gd name="connsiteY6" fmla="*/ 10008 h 6913395"/>
              <a:gd name="connsiteX0" fmla="*/ 289 w 2069018"/>
              <a:gd name="connsiteY0" fmla="*/ 19597 h 6922984"/>
              <a:gd name="connsiteX1" fmla="*/ 1671190 w 2069018"/>
              <a:gd name="connsiteY1" fmla="*/ 170183 h 6922984"/>
              <a:gd name="connsiteX2" fmla="*/ 1538931 w 2069018"/>
              <a:gd name="connsiteY2" fmla="*/ 2442273 h 6922984"/>
              <a:gd name="connsiteX3" fmla="*/ 815425 w 2069018"/>
              <a:gd name="connsiteY3" fmla="*/ 5705122 h 6922984"/>
              <a:gd name="connsiteX4" fmla="*/ 1858828 w 2069018"/>
              <a:gd name="connsiteY4" fmla="*/ 6922813 h 6922984"/>
              <a:gd name="connsiteX5" fmla="*/ 4313 w 2069018"/>
              <a:gd name="connsiteY5" fmla="*/ 6916388 h 6922984"/>
              <a:gd name="connsiteX6" fmla="*/ 289 w 2069018"/>
              <a:gd name="connsiteY6" fmla="*/ 19597 h 6922984"/>
              <a:gd name="connsiteX0" fmla="*/ 289 w 2111486"/>
              <a:gd name="connsiteY0" fmla="*/ 22532 h 6925919"/>
              <a:gd name="connsiteX1" fmla="*/ 1730139 w 2111486"/>
              <a:gd name="connsiteY1" fmla="*/ 165400 h 6925919"/>
              <a:gd name="connsiteX2" fmla="*/ 1538931 w 2111486"/>
              <a:gd name="connsiteY2" fmla="*/ 2445208 h 6925919"/>
              <a:gd name="connsiteX3" fmla="*/ 815425 w 2111486"/>
              <a:gd name="connsiteY3" fmla="*/ 5708057 h 6925919"/>
              <a:gd name="connsiteX4" fmla="*/ 1858828 w 2111486"/>
              <a:gd name="connsiteY4" fmla="*/ 6925748 h 6925919"/>
              <a:gd name="connsiteX5" fmla="*/ 4313 w 2111486"/>
              <a:gd name="connsiteY5" fmla="*/ 6919323 h 6925919"/>
              <a:gd name="connsiteX6" fmla="*/ 289 w 2111486"/>
              <a:gd name="connsiteY6" fmla="*/ 22532 h 6925919"/>
              <a:gd name="connsiteX0" fmla="*/ 289 w 2146886"/>
              <a:gd name="connsiteY0" fmla="*/ 8333 h 6911720"/>
              <a:gd name="connsiteX1" fmla="*/ 1730139 w 2146886"/>
              <a:gd name="connsiteY1" fmla="*/ 151201 h 6911720"/>
              <a:gd name="connsiteX2" fmla="*/ 1538931 w 2146886"/>
              <a:gd name="connsiteY2" fmla="*/ 2431009 h 6911720"/>
              <a:gd name="connsiteX3" fmla="*/ 815425 w 2146886"/>
              <a:gd name="connsiteY3" fmla="*/ 5693858 h 6911720"/>
              <a:gd name="connsiteX4" fmla="*/ 1858828 w 2146886"/>
              <a:gd name="connsiteY4" fmla="*/ 6911549 h 6911720"/>
              <a:gd name="connsiteX5" fmla="*/ 4313 w 2146886"/>
              <a:gd name="connsiteY5" fmla="*/ 6905124 h 6911720"/>
              <a:gd name="connsiteX6" fmla="*/ 289 w 2146886"/>
              <a:gd name="connsiteY6" fmla="*/ 8333 h 6911720"/>
              <a:gd name="connsiteX0" fmla="*/ 289 w 2061770"/>
              <a:gd name="connsiteY0" fmla="*/ 14817 h 6918204"/>
              <a:gd name="connsiteX1" fmla="*/ 1730139 w 2061770"/>
              <a:gd name="connsiteY1" fmla="*/ 157685 h 6918204"/>
              <a:gd name="connsiteX2" fmla="*/ 1538931 w 2061770"/>
              <a:gd name="connsiteY2" fmla="*/ 2437493 h 6918204"/>
              <a:gd name="connsiteX3" fmla="*/ 815425 w 2061770"/>
              <a:gd name="connsiteY3" fmla="*/ 5700342 h 6918204"/>
              <a:gd name="connsiteX4" fmla="*/ 1858828 w 2061770"/>
              <a:gd name="connsiteY4" fmla="*/ 6918033 h 6918204"/>
              <a:gd name="connsiteX5" fmla="*/ 4313 w 2061770"/>
              <a:gd name="connsiteY5" fmla="*/ 6911608 h 6918204"/>
              <a:gd name="connsiteX6" fmla="*/ 289 w 2061770"/>
              <a:gd name="connsiteY6" fmla="*/ 14817 h 6918204"/>
              <a:gd name="connsiteX0" fmla="*/ 289 w 2070612"/>
              <a:gd name="connsiteY0" fmla="*/ 4350 h 6907737"/>
              <a:gd name="connsiteX1" fmla="*/ 1730139 w 2070612"/>
              <a:gd name="connsiteY1" fmla="*/ 147218 h 6907737"/>
              <a:gd name="connsiteX2" fmla="*/ 1538931 w 2070612"/>
              <a:gd name="connsiteY2" fmla="*/ 2427026 h 6907737"/>
              <a:gd name="connsiteX3" fmla="*/ 815425 w 2070612"/>
              <a:gd name="connsiteY3" fmla="*/ 5689875 h 6907737"/>
              <a:gd name="connsiteX4" fmla="*/ 1858828 w 2070612"/>
              <a:gd name="connsiteY4" fmla="*/ 6907566 h 6907737"/>
              <a:gd name="connsiteX5" fmla="*/ 4313 w 2070612"/>
              <a:gd name="connsiteY5" fmla="*/ 6901141 h 6907737"/>
              <a:gd name="connsiteX6" fmla="*/ 289 w 2070612"/>
              <a:gd name="connsiteY6" fmla="*/ 4350 h 6907737"/>
              <a:gd name="connsiteX0" fmla="*/ 289 w 2044427"/>
              <a:gd name="connsiteY0" fmla="*/ 8264 h 6911651"/>
              <a:gd name="connsiteX1" fmla="*/ 1730139 w 2044427"/>
              <a:gd name="connsiteY1" fmla="*/ 151132 h 6911651"/>
              <a:gd name="connsiteX2" fmla="*/ 1538931 w 2044427"/>
              <a:gd name="connsiteY2" fmla="*/ 2430940 h 6911651"/>
              <a:gd name="connsiteX3" fmla="*/ 815425 w 2044427"/>
              <a:gd name="connsiteY3" fmla="*/ 5693789 h 6911651"/>
              <a:gd name="connsiteX4" fmla="*/ 1858828 w 2044427"/>
              <a:gd name="connsiteY4" fmla="*/ 6911480 h 6911651"/>
              <a:gd name="connsiteX5" fmla="*/ 4313 w 2044427"/>
              <a:gd name="connsiteY5" fmla="*/ 6905055 h 6911651"/>
              <a:gd name="connsiteX6" fmla="*/ 289 w 2044427"/>
              <a:gd name="connsiteY6" fmla="*/ 8264 h 6911651"/>
              <a:gd name="connsiteX0" fmla="*/ 289 w 2012622"/>
              <a:gd name="connsiteY0" fmla="*/ 3629 h 6907016"/>
              <a:gd name="connsiteX1" fmla="*/ 1685928 w 2012622"/>
              <a:gd name="connsiteY1" fmla="*/ 177373 h 6907016"/>
              <a:gd name="connsiteX2" fmla="*/ 1538931 w 2012622"/>
              <a:gd name="connsiteY2" fmla="*/ 2426305 h 6907016"/>
              <a:gd name="connsiteX3" fmla="*/ 815425 w 2012622"/>
              <a:gd name="connsiteY3" fmla="*/ 5689154 h 6907016"/>
              <a:gd name="connsiteX4" fmla="*/ 1858828 w 2012622"/>
              <a:gd name="connsiteY4" fmla="*/ 6906845 h 6907016"/>
              <a:gd name="connsiteX5" fmla="*/ 4313 w 2012622"/>
              <a:gd name="connsiteY5" fmla="*/ 6900420 h 6907016"/>
              <a:gd name="connsiteX6" fmla="*/ 289 w 2012622"/>
              <a:gd name="connsiteY6" fmla="*/ 3629 h 6907016"/>
              <a:gd name="connsiteX0" fmla="*/ 289 w 2005317"/>
              <a:gd name="connsiteY0" fmla="*/ 10438 h 6913825"/>
              <a:gd name="connsiteX1" fmla="*/ 1685928 w 2005317"/>
              <a:gd name="connsiteY1" fmla="*/ 184182 h 6913825"/>
              <a:gd name="connsiteX2" fmla="*/ 1538931 w 2005317"/>
              <a:gd name="connsiteY2" fmla="*/ 2433114 h 6913825"/>
              <a:gd name="connsiteX3" fmla="*/ 815425 w 2005317"/>
              <a:gd name="connsiteY3" fmla="*/ 5695963 h 6913825"/>
              <a:gd name="connsiteX4" fmla="*/ 1858828 w 2005317"/>
              <a:gd name="connsiteY4" fmla="*/ 6913654 h 6913825"/>
              <a:gd name="connsiteX5" fmla="*/ 4313 w 2005317"/>
              <a:gd name="connsiteY5" fmla="*/ 6907229 h 6913825"/>
              <a:gd name="connsiteX6" fmla="*/ 289 w 2005317"/>
              <a:gd name="connsiteY6" fmla="*/ 10438 h 6913825"/>
              <a:gd name="connsiteX0" fmla="*/ 289 w 2029354"/>
              <a:gd name="connsiteY0" fmla="*/ 5228 h 6908615"/>
              <a:gd name="connsiteX1" fmla="*/ 1685928 w 2029354"/>
              <a:gd name="connsiteY1" fmla="*/ 178972 h 6908615"/>
              <a:gd name="connsiteX2" fmla="*/ 1538931 w 2029354"/>
              <a:gd name="connsiteY2" fmla="*/ 2427904 h 6908615"/>
              <a:gd name="connsiteX3" fmla="*/ 815425 w 2029354"/>
              <a:gd name="connsiteY3" fmla="*/ 5690753 h 6908615"/>
              <a:gd name="connsiteX4" fmla="*/ 1858828 w 2029354"/>
              <a:gd name="connsiteY4" fmla="*/ 6908444 h 6908615"/>
              <a:gd name="connsiteX5" fmla="*/ 4313 w 2029354"/>
              <a:gd name="connsiteY5" fmla="*/ 6902019 h 6908615"/>
              <a:gd name="connsiteX6" fmla="*/ 289 w 2029354"/>
              <a:gd name="connsiteY6" fmla="*/ 5228 h 6908615"/>
              <a:gd name="connsiteX0" fmla="*/ 289 w 2026471"/>
              <a:gd name="connsiteY0" fmla="*/ 6275 h 6909662"/>
              <a:gd name="connsiteX1" fmla="*/ 1685928 w 2026471"/>
              <a:gd name="connsiteY1" fmla="*/ 180019 h 6909662"/>
              <a:gd name="connsiteX2" fmla="*/ 1538931 w 2026471"/>
              <a:gd name="connsiteY2" fmla="*/ 2428951 h 6909662"/>
              <a:gd name="connsiteX3" fmla="*/ 815425 w 2026471"/>
              <a:gd name="connsiteY3" fmla="*/ 5691800 h 6909662"/>
              <a:gd name="connsiteX4" fmla="*/ 1858828 w 2026471"/>
              <a:gd name="connsiteY4" fmla="*/ 6909491 h 6909662"/>
              <a:gd name="connsiteX5" fmla="*/ 4313 w 2026471"/>
              <a:gd name="connsiteY5" fmla="*/ 6903066 h 6909662"/>
              <a:gd name="connsiteX6" fmla="*/ 289 w 2026471"/>
              <a:gd name="connsiteY6" fmla="*/ 6275 h 6909662"/>
              <a:gd name="connsiteX0" fmla="*/ 289 w 2039530"/>
              <a:gd name="connsiteY0" fmla="*/ 11060 h 6914447"/>
              <a:gd name="connsiteX1" fmla="*/ 1685928 w 2039530"/>
              <a:gd name="connsiteY1" fmla="*/ 184804 h 6914447"/>
              <a:gd name="connsiteX2" fmla="*/ 1538931 w 2039530"/>
              <a:gd name="connsiteY2" fmla="*/ 2433736 h 6914447"/>
              <a:gd name="connsiteX3" fmla="*/ 815425 w 2039530"/>
              <a:gd name="connsiteY3" fmla="*/ 5696585 h 6914447"/>
              <a:gd name="connsiteX4" fmla="*/ 1858828 w 2039530"/>
              <a:gd name="connsiteY4" fmla="*/ 6914276 h 6914447"/>
              <a:gd name="connsiteX5" fmla="*/ 4313 w 2039530"/>
              <a:gd name="connsiteY5" fmla="*/ 6907851 h 6914447"/>
              <a:gd name="connsiteX6" fmla="*/ 289 w 2039530"/>
              <a:gd name="connsiteY6" fmla="*/ 11060 h 6914447"/>
              <a:gd name="connsiteX0" fmla="*/ 289 w 2031594"/>
              <a:gd name="connsiteY0" fmla="*/ 3882 h 6907269"/>
              <a:gd name="connsiteX1" fmla="*/ 1685928 w 2031594"/>
              <a:gd name="connsiteY1" fmla="*/ 177626 h 6907269"/>
              <a:gd name="connsiteX2" fmla="*/ 1538931 w 2031594"/>
              <a:gd name="connsiteY2" fmla="*/ 2426558 h 6907269"/>
              <a:gd name="connsiteX3" fmla="*/ 815425 w 2031594"/>
              <a:gd name="connsiteY3" fmla="*/ 5689407 h 6907269"/>
              <a:gd name="connsiteX4" fmla="*/ 1858828 w 2031594"/>
              <a:gd name="connsiteY4" fmla="*/ 6907098 h 6907269"/>
              <a:gd name="connsiteX5" fmla="*/ 4313 w 2031594"/>
              <a:gd name="connsiteY5" fmla="*/ 6900673 h 6907269"/>
              <a:gd name="connsiteX6" fmla="*/ 289 w 2031594"/>
              <a:gd name="connsiteY6" fmla="*/ 3882 h 6907269"/>
              <a:gd name="connsiteX0" fmla="*/ 289 w 2031594"/>
              <a:gd name="connsiteY0" fmla="*/ 0 h 6903387"/>
              <a:gd name="connsiteX1" fmla="*/ 1685928 w 2031594"/>
              <a:gd name="connsiteY1" fmla="*/ 173744 h 6903387"/>
              <a:gd name="connsiteX2" fmla="*/ 1538931 w 2031594"/>
              <a:gd name="connsiteY2" fmla="*/ 2422676 h 6903387"/>
              <a:gd name="connsiteX3" fmla="*/ 815425 w 2031594"/>
              <a:gd name="connsiteY3" fmla="*/ 5685525 h 6903387"/>
              <a:gd name="connsiteX4" fmla="*/ 1858828 w 2031594"/>
              <a:gd name="connsiteY4" fmla="*/ 6903216 h 6903387"/>
              <a:gd name="connsiteX5" fmla="*/ 4313 w 2031594"/>
              <a:gd name="connsiteY5" fmla="*/ 6896791 h 6903387"/>
              <a:gd name="connsiteX6" fmla="*/ 289 w 2031594"/>
              <a:gd name="connsiteY6" fmla="*/ 0 h 6903387"/>
              <a:gd name="connsiteX0" fmla="*/ 289 w 2034792"/>
              <a:gd name="connsiteY0" fmla="*/ 0 h 6903387"/>
              <a:gd name="connsiteX1" fmla="*/ 1685928 w 2034792"/>
              <a:gd name="connsiteY1" fmla="*/ 173744 h 6903387"/>
              <a:gd name="connsiteX2" fmla="*/ 1538931 w 2034792"/>
              <a:gd name="connsiteY2" fmla="*/ 2422676 h 6903387"/>
              <a:gd name="connsiteX3" fmla="*/ 815425 w 2034792"/>
              <a:gd name="connsiteY3" fmla="*/ 5685525 h 6903387"/>
              <a:gd name="connsiteX4" fmla="*/ 1858828 w 2034792"/>
              <a:gd name="connsiteY4" fmla="*/ 6903216 h 6903387"/>
              <a:gd name="connsiteX5" fmla="*/ 4313 w 2034792"/>
              <a:gd name="connsiteY5" fmla="*/ 6896791 h 6903387"/>
              <a:gd name="connsiteX6" fmla="*/ 289 w 2034792"/>
              <a:gd name="connsiteY6" fmla="*/ 0 h 6903387"/>
              <a:gd name="connsiteX0" fmla="*/ 289 w 2034793"/>
              <a:gd name="connsiteY0" fmla="*/ 0 h 6903387"/>
              <a:gd name="connsiteX1" fmla="*/ 1685928 w 2034793"/>
              <a:gd name="connsiteY1" fmla="*/ 173744 h 6903387"/>
              <a:gd name="connsiteX2" fmla="*/ 1538931 w 2034793"/>
              <a:gd name="connsiteY2" fmla="*/ 2422676 h 6903387"/>
              <a:gd name="connsiteX3" fmla="*/ 815425 w 2034793"/>
              <a:gd name="connsiteY3" fmla="*/ 5685525 h 6903387"/>
              <a:gd name="connsiteX4" fmla="*/ 1858828 w 2034793"/>
              <a:gd name="connsiteY4" fmla="*/ 6903216 h 6903387"/>
              <a:gd name="connsiteX5" fmla="*/ 4313 w 2034793"/>
              <a:gd name="connsiteY5" fmla="*/ 6896791 h 6903387"/>
              <a:gd name="connsiteX6" fmla="*/ 289 w 2034793"/>
              <a:gd name="connsiteY6" fmla="*/ 0 h 6903387"/>
              <a:gd name="connsiteX0" fmla="*/ 289 w 2017440"/>
              <a:gd name="connsiteY0" fmla="*/ 0 h 6903387"/>
              <a:gd name="connsiteX1" fmla="*/ 1685928 w 2017440"/>
              <a:gd name="connsiteY1" fmla="*/ 173744 h 6903387"/>
              <a:gd name="connsiteX2" fmla="*/ 1538931 w 2017440"/>
              <a:gd name="connsiteY2" fmla="*/ 2422676 h 6903387"/>
              <a:gd name="connsiteX3" fmla="*/ 815425 w 2017440"/>
              <a:gd name="connsiteY3" fmla="*/ 5685525 h 6903387"/>
              <a:gd name="connsiteX4" fmla="*/ 1858828 w 2017440"/>
              <a:gd name="connsiteY4" fmla="*/ 6903216 h 6903387"/>
              <a:gd name="connsiteX5" fmla="*/ 4313 w 2017440"/>
              <a:gd name="connsiteY5" fmla="*/ 6896791 h 6903387"/>
              <a:gd name="connsiteX6" fmla="*/ 289 w 2017440"/>
              <a:gd name="connsiteY6" fmla="*/ 0 h 6903387"/>
              <a:gd name="connsiteX0" fmla="*/ 289 w 1998585"/>
              <a:gd name="connsiteY0" fmla="*/ 0 h 6903387"/>
              <a:gd name="connsiteX1" fmla="*/ 1685928 w 1998585"/>
              <a:gd name="connsiteY1" fmla="*/ 173744 h 6903387"/>
              <a:gd name="connsiteX2" fmla="*/ 1538931 w 1998585"/>
              <a:gd name="connsiteY2" fmla="*/ 2422676 h 6903387"/>
              <a:gd name="connsiteX3" fmla="*/ 815425 w 1998585"/>
              <a:gd name="connsiteY3" fmla="*/ 5685525 h 6903387"/>
              <a:gd name="connsiteX4" fmla="*/ 1858828 w 1998585"/>
              <a:gd name="connsiteY4" fmla="*/ 6903216 h 6903387"/>
              <a:gd name="connsiteX5" fmla="*/ 4313 w 1998585"/>
              <a:gd name="connsiteY5" fmla="*/ 6896791 h 6903387"/>
              <a:gd name="connsiteX6" fmla="*/ 289 w 1998585"/>
              <a:gd name="connsiteY6" fmla="*/ 0 h 6903387"/>
              <a:gd name="connsiteX0" fmla="*/ 289 w 2013694"/>
              <a:gd name="connsiteY0" fmla="*/ 0 h 6903387"/>
              <a:gd name="connsiteX1" fmla="*/ 1685928 w 2013694"/>
              <a:gd name="connsiteY1" fmla="*/ 173744 h 6903387"/>
              <a:gd name="connsiteX2" fmla="*/ 1538931 w 2013694"/>
              <a:gd name="connsiteY2" fmla="*/ 2422676 h 6903387"/>
              <a:gd name="connsiteX3" fmla="*/ 815425 w 2013694"/>
              <a:gd name="connsiteY3" fmla="*/ 5685525 h 6903387"/>
              <a:gd name="connsiteX4" fmla="*/ 1858828 w 2013694"/>
              <a:gd name="connsiteY4" fmla="*/ 6903216 h 6903387"/>
              <a:gd name="connsiteX5" fmla="*/ 4313 w 2013694"/>
              <a:gd name="connsiteY5" fmla="*/ 6896791 h 6903387"/>
              <a:gd name="connsiteX6" fmla="*/ 289 w 2013694"/>
              <a:gd name="connsiteY6" fmla="*/ 0 h 6903387"/>
              <a:gd name="connsiteX0" fmla="*/ 289 w 2017070"/>
              <a:gd name="connsiteY0" fmla="*/ 0 h 6903387"/>
              <a:gd name="connsiteX1" fmla="*/ 1685928 w 2017070"/>
              <a:gd name="connsiteY1" fmla="*/ 173744 h 6903387"/>
              <a:gd name="connsiteX2" fmla="*/ 1538931 w 2017070"/>
              <a:gd name="connsiteY2" fmla="*/ 2422676 h 6903387"/>
              <a:gd name="connsiteX3" fmla="*/ 815425 w 2017070"/>
              <a:gd name="connsiteY3" fmla="*/ 5685525 h 6903387"/>
              <a:gd name="connsiteX4" fmla="*/ 1858828 w 2017070"/>
              <a:gd name="connsiteY4" fmla="*/ 6903216 h 6903387"/>
              <a:gd name="connsiteX5" fmla="*/ 4313 w 2017070"/>
              <a:gd name="connsiteY5" fmla="*/ 6896791 h 6903387"/>
              <a:gd name="connsiteX6" fmla="*/ 289 w 2017070"/>
              <a:gd name="connsiteY6" fmla="*/ 0 h 6903387"/>
              <a:gd name="connsiteX0" fmla="*/ 289 w 2034680"/>
              <a:gd name="connsiteY0" fmla="*/ 0 h 6903387"/>
              <a:gd name="connsiteX1" fmla="*/ 1685928 w 2034680"/>
              <a:gd name="connsiteY1" fmla="*/ 173744 h 6903387"/>
              <a:gd name="connsiteX2" fmla="*/ 1538931 w 2034680"/>
              <a:gd name="connsiteY2" fmla="*/ 2422676 h 6903387"/>
              <a:gd name="connsiteX3" fmla="*/ 815425 w 2034680"/>
              <a:gd name="connsiteY3" fmla="*/ 5685525 h 6903387"/>
              <a:gd name="connsiteX4" fmla="*/ 1858828 w 2034680"/>
              <a:gd name="connsiteY4" fmla="*/ 6903216 h 6903387"/>
              <a:gd name="connsiteX5" fmla="*/ 4313 w 2034680"/>
              <a:gd name="connsiteY5" fmla="*/ 6896791 h 6903387"/>
              <a:gd name="connsiteX6" fmla="*/ 289 w 2034680"/>
              <a:gd name="connsiteY6" fmla="*/ 0 h 6903387"/>
              <a:gd name="connsiteX0" fmla="*/ 289 w 2055696"/>
              <a:gd name="connsiteY0" fmla="*/ 0 h 6903387"/>
              <a:gd name="connsiteX1" fmla="*/ 1715405 w 2055696"/>
              <a:gd name="connsiteY1" fmla="*/ 181463 h 6903387"/>
              <a:gd name="connsiteX2" fmla="*/ 1538931 w 2055696"/>
              <a:gd name="connsiteY2" fmla="*/ 2422676 h 6903387"/>
              <a:gd name="connsiteX3" fmla="*/ 815425 w 2055696"/>
              <a:gd name="connsiteY3" fmla="*/ 5685525 h 6903387"/>
              <a:gd name="connsiteX4" fmla="*/ 1858828 w 2055696"/>
              <a:gd name="connsiteY4" fmla="*/ 6903216 h 6903387"/>
              <a:gd name="connsiteX5" fmla="*/ 4313 w 2055696"/>
              <a:gd name="connsiteY5" fmla="*/ 6896791 h 6903387"/>
              <a:gd name="connsiteX6" fmla="*/ 289 w 2055696"/>
              <a:gd name="connsiteY6" fmla="*/ 0 h 6903387"/>
              <a:gd name="connsiteX0" fmla="*/ 289 w 2046884"/>
              <a:gd name="connsiteY0" fmla="*/ 0 h 6903387"/>
              <a:gd name="connsiteX1" fmla="*/ 1715405 w 2046884"/>
              <a:gd name="connsiteY1" fmla="*/ 181463 h 6903387"/>
              <a:gd name="connsiteX2" fmla="*/ 1538931 w 2046884"/>
              <a:gd name="connsiteY2" fmla="*/ 2422676 h 6903387"/>
              <a:gd name="connsiteX3" fmla="*/ 815425 w 2046884"/>
              <a:gd name="connsiteY3" fmla="*/ 5685525 h 6903387"/>
              <a:gd name="connsiteX4" fmla="*/ 1858828 w 2046884"/>
              <a:gd name="connsiteY4" fmla="*/ 6903216 h 6903387"/>
              <a:gd name="connsiteX5" fmla="*/ 4313 w 2046884"/>
              <a:gd name="connsiteY5" fmla="*/ 6896791 h 6903387"/>
              <a:gd name="connsiteX6" fmla="*/ 289 w 2046884"/>
              <a:gd name="connsiteY6" fmla="*/ 0 h 6903387"/>
              <a:gd name="connsiteX0" fmla="*/ 289 w 2040345"/>
              <a:gd name="connsiteY0" fmla="*/ 0 h 6903387"/>
              <a:gd name="connsiteX1" fmla="*/ 1715405 w 2040345"/>
              <a:gd name="connsiteY1" fmla="*/ 181463 h 6903387"/>
              <a:gd name="connsiteX2" fmla="*/ 1538931 w 2040345"/>
              <a:gd name="connsiteY2" fmla="*/ 2422676 h 6903387"/>
              <a:gd name="connsiteX3" fmla="*/ 815425 w 2040345"/>
              <a:gd name="connsiteY3" fmla="*/ 5685525 h 6903387"/>
              <a:gd name="connsiteX4" fmla="*/ 1858828 w 2040345"/>
              <a:gd name="connsiteY4" fmla="*/ 6903216 h 6903387"/>
              <a:gd name="connsiteX5" fmla="*/ 4313 w 2040345"/>
              <a:gd name="connsiteY5" fmla="*/ 6896791 h 6903387"/>
              <a:gd name="connsiteX6" fmla="*/ 289 w 2040345"/>
              <a:gd name="connsiteY6" fmla="*/ 0 h 6903387"/>
              <a:gd name="connsiteX0" fmla="*/ 289 w 1988062"/>
              <a:gd name="connsiteY0" fmla="*/ 0 h 6903387"/>
              <a:gd name="connsiteX1" fmla="*/ 1715405 w 1988062"/>
              <a:gd name="connsiteY1" fmla="*/ 181463 h 6903387"/>
              <a:gd name="connsiteX2" fmla="*/ 1538931 w 1988062"/>
              <a:gd name="connsiteY2" fmla="*/ 2422676 h 6903387"/>
              <a:gd name="connsiteX3" fmla="*/ 815425 w 1988062"/>
              <a:gd name="connsiteY3" fmla="*/ 5685525 h 6903387"/>
              <a:gd name="connsiteX4" fmla="*/ 1858828 w 1988062"/>
              <a:gd name="connsiteY4" fmla="*/ 6903216 h 6903387"/>
              <a:gd name="connsiteX5" fmla="*/ 4313 w 1988062"/>
              <a:gd name="connsiteY5" fmla="*/ 6896791 h 6903387"/>
              <a:gd name="connsiteX6" fmla="*/ 289 w 1988062"/>
              <a:gd name="connsiteY6" fmla="*/ 0 h 6903387"/>
              <a:gd name="connsiteX0" fmla="*/ 289 w 1941964"/>
              <a:gd name="connsiteY0" fmla="*/ 0 h 6903387"/>
              <a:gd name="connsiteX1" fmla="*/ 1715405 w 1941964"/>
              <a:gd name="connsiteY1" fmla="*/ 181463 h 6903387"/>
              <a:gd name="connsiteX2" fmla="*/ 1538931 w 1941964"/>
              <a:gd name="connsiteY2" fmla="*/ 2422676 h 6903387"/>
              <a:gd name="connsiteX3" fmla="*/ 815425 w 1941964"/>
              <a:gd name="connsiteY3" fmla="*/ 5685525 h 6903387"/>
              <a:gd name="connsiteX4" fmla="*/ 1858828 w 1941964"/>
              <a:gd name="connsiteY4" fmla="*/ 6903216 h 6903387"/>
              <a:gd name="connsiteX5" fmla="*/ 4313 w 1941964"/>
              <a:gd name="connsiteY5" fmla="*/ 6896791 h 6903387"/>
              <a:gd name="connsiteX6" fmla="*/ 289 w 1941964"/>
              <a:gd name="connsiteY6" fmla="*/ 0 h 6903387"/>
              <a:gd name="connsiteX0" fmla="*/ 289 w 2000735"/>
              <a:gd name="connsiteY0" fmla="*/ 0 h 6903387"/>
              <a:gd name="connsiteX1" fmla="*/ 1715405 w 2000735"/>
              <a:gd name="connsiteY1" fmla="*/ 181463 h 6903387"/>
              <a:gd name="connsiteX2" fmla="*/ 1538931 w 2000735"/>
              <a:gd name="connsiteY2" fmla="*/ 2422676 h 6903387"/>
              <a:gd name="connsiteX3" fmla="*/ 815425 w 2000735"/>
              <a:gd name="connsiteY3" fmla="*/ 5685525 h 6903387"/>
              <a:gd name="connsiteX4" fmla="*/ 1858828 w 2000735"/>
              <a:gd name="connsiteY4" fmla="*/ 6903216 h 6903387"/>
              <a:gd name="connsiteX5" fmla="*/ 4313 w 2000735"/>
              <a:gd name="connsiteY5" fmla="*/ 6896791 h 6903387"/>
              <a:gd name="connsiteX6" fmla="*/ 289 w 2000735"/>
              <a:gd name="connsiteY6" fmla="*/ 0 h 6903387"/>
              <a:gd name="connsiteX0" fmla="*/ 289 w 2013128"/>
              <a:gd name="connsiteY0" fmla="*/ 0 h 6903387"/>
              <a:gd name="connsiteX1" fmla="*/ 1715405 w 2013128"/>
              <a:gd name="connsiteY1" fmla="*/ 181463 h 6903387"/>
              <a:gd name="connsiteX2" fmla="*/ 1538931 w 2013128"/>
              <a:gd name="connsiteY2" fmla="*/ 2422676 h 6903387"/>
              <a:gd name="connsiteX3" fmla="*/ 815425 w 2013128"/>
              <a:gd name="connsiteY3" fmla="*/ 5685525 h 6903387"/>
              <a:gd name="connsiteX4" fmla="*/ 1858828 w 2013128"/>
              <a:gd name="connsiteY4" fmla="*/ 6903216 h 6903387"/>
              <a:gd name="connsiteX5" fmla="*/ 4313 w 2013128"/>
              <a:gd name="connsiteY5" fmla="*/ 6896791 h 6903387"/>
              <a:gd name="connsiteX6" fmla="*/ 289 w 2013128"/>
              <a:gd name="connsiteY6" fmla="*/ 0 h 6903387"/>
              <a:gd name="connsiteX0" fmla="*/ 289 w 2024076"/>
              <a:gd name="connsiteY0" fmla="*/ 0 h 6903387"/>
              <a:gd name="connsiteX1" fmla="*/ 1715405 w 2024076"/>
              <a:gd name="connsiteY1" fmla="*/ 181463 h 6903387"/>
              <a:gd name="connsiteX2" fmla="*/ 1538931 w 2024076"/>
              <a:gd name="connsiteY2" fmla="*/ 2422676 h 6903387"/>
              <a:gd name="connsiteX3" fmla="*/ 815425 w 2024076"/>
              <a:gd name="connsiteY3" fmla="*/ 5685525 h 6903387"/>
              <a:gd name="connsiteX4" fmla="*/ 1858828 w 2024076"/>
              <a:gd name="connsiteY4" fmla="*/ 6903216 h 6903387"/>
              <a:gd name="connsiteX5" fmla="*/ 4313 w 2024076"/>
              <a:gd name="connsiteY5" fmla="*/ 6896791 h 6903387"/>
              <a:gd name="connsiteX6" fmla="*/ 289 w 2024076"/>
              <a:gd name="connsiteY6" fmla="*/ 0 h 6903387"/>
              <a:gd name="connsiteX0" fmla="*/ 289 w 2043688"/>
              <a:gd name="connsiteY0" fmla="*/ 2734 h 6906121"/>
              <a:gd name="connsiteX1" fmla="*/ 1715405 w 2043688"/>
              <a:gd name="connsiteY1" fmla="*/ 184197 h 6906121"/>
              <a:gd name="connsiteX2" fmla="*/ 1538931 w 2043688"/>
              <a:gd name="connsiteY2" fmla="*/ 2425410 h 6906121"/>
              <a:gd name="connsiteX3" fmla="*/ 815425 w 2043688"/>
              <a:gd name="connsiteY3" fmla="*/ 5688259 h 6906121"/>
              <a:gd name="connsiteX4" fmla="*/ 1858828 w 2043688"/>
              <a:gd name="connsiteY4" fmla="*/ 6905950 h 6906121"/>
              <a:gd name="connsiteX5" fmla="*/ 4313 w 2043688"/>
              <a:gd name="connsiteY5" fmla="*/ 6899525 h 6906121"/>
              <a:gd name="connsiteX6" fmla="*/ 289 w 2043688"/>
              <a:gd name="connsiteY6" fmla="*/ 2734 h 6906121"/>
              <a:gd name="connsiteX0" fmla="*/ 289 w 2012359"/>
              <a:gd name="connsiteY0" fmla="*/ 2734 h 6906121"/>
              <a:gd name="connsiteX1" fmla="*/ 1671194 w 2012359"/>
              <a:gd name="connsiteY1" fmla="*/ 184197 h 6906121"/>
              <a:gd name="connsiteX2" fmla="*/ 1538931 w 2012359"/>
              <a:gd name="connsiteY2" fmla="*/ 2425410 h 6906121"/>
              <a:gd name="connsiteX3" fmla="*/ 815425 w 2012359"/>
              <a:gd name="connsiteY3" fmla="*/ 5688259 h 6906121"/>
              <a:gd name="connsiteX4" fmla="*/ 1858828 w 2012359"/>
              <a:gd name="connsiteY4" fmla="*/ 6905950 h 6906121"/>
              <a:gd name="connsiteX5" fmla="*/ 4313 w 2012359"/>
              <a:gd name="connsiteY5" fmla="*/ 6899525 h 6906121"/>
              <a:gd name="connsiteX6" fmla="*/ 289 w 2012359"/>
              <a:gd name="connsiteY6" fmla="*/ 2734 h 6906121"/>
              <a:gd name="connsiteX0" fmla="*/ 289 w 2002997"/>
              <a:gd name="connsiteY0" fmla="*/ 8968 h 6912355"/>
              <a:gd name="connsiteX1" fmla="*/ 1671194 w 2002997"/>
              <a:gd name="connsiteY1" fmla="*/ 190431 h 6912355"/>
              <a:gd name="connsiteX2" fmla="*/ 1538931 w 2002997"/>
              <a:gd name="connsiteY2" fmla="*/ 2431644 h 6912355"/>
              <a:gd name="connsiteX3" fmla="*/ 815425 w 2002997"/>
              <a:gd name="connsiteY3" fmla="*/ 5694493 h 6912355"/>
              <a:gd name="connsiteX4" fmla="*/ 1858828 w 2002997"/>
              <a:gd name="connsiteY4" fmla="*/ 6912184 h 6912355"/>
              <a:gd name="connsiteX5" fmla="*/ 4313 w 2002997"/>
              <a:gd name="connsiteY5" fmla="*/ 6905759 h 6912355"/>
              <a:gd name="connsiteX6" fmla="*/ 289 w 2002997"/>
              <a:gd name="connsiteY6" fmla="*/ 8968 h 6912355"/>
              <a:gd name="connsiteX0" fmla="*/ 289 w 1985734"/>
              <a:gd name="connsiteY0" fmla="*/ 0 h 6903387"/>
              <a:gd name="connsiteX1" fmla="*/ 1671194 w 1985734"/>
              <a:gd name="connsiteY1" fmla="*/ 181463 h 6903387"/>
              <a:gd name="connsiteX2" fmla="*/ 1538931 w 1985734"/>
              <a:gd name="connsiteY2" fmla="*/ 2422676 h 6903387"/>
              <a:gd name="connsiteX3" fmla="*/ 815425 w 1985734"/>
              <a:gd name="connsiteY3" fmla="*/ 5685525 h 6903387"/>
              <a:gd name="connsiteX4" fmla="*/ 1858828 w 1985734"/>
              <a:gd name="connsiteY4" fmla="*/ 6903216 h 6903387"/>
              <a:gd name="connsiteX5" fmla="*/ 4313 w 1985734"/>
              <a:gd name="connsiteY5" fmla="*/ 6896791 h 6903387"/>
              <a:gd name="connsiteX6" fmla="*/ 289 w 1985734"/>
              <a:gd name="connsiteY6" fmla="*/ 0 h 6903387"/>
              <a:gd name="connsiteX0" fmla="*/ 289 w 2011754"/>
              <a:gd name="connsiteY0" fmla="*/ 0 h 6903387"/>
              <a:gd name="connsiteX1" fmla="*/ 1671194 w 2011754"/>
              <a:gd name="connsiteY1" fmla="*/ 181463 h 6903387"/>
              <a:gd name="connsiteX2" fmla="*/ 1538931 w 2011754"/>
              <a:gd name="connsiteY2" fmla="*/ 2422676 h 6903387"/>
              <a:gd name="connsiteX3" fmla="*/ 815425 w 2011754"/>
              <a:gd name="connsiteY3" fmla="*/ 5685525 h 6903387"/>
              <a:gd name="connsiteX4" fmla="*/ 1858828 w 2011754"/>
              <a:gd name="connsiteY4" fmla="*/ 6903216 h 6903387"/>
              <a:gd name="connsiteX5" fmla="*/ 4313 w 2011754"/>
              <a:gd name="connsiteY5" fmla="*/ 6896791 h 6903387"/>
              <a:gd name="connsiteX6" fmla="*/ 289 w 2011754"/>
              <a:gd name="connsiteY6" fmla="*/ 0 h 6903387"/>
              <a:gd name="connsiteX0" fmla="*/ 289 w 2005246"/>
              <a:gd name="connsiteY0" fmla="*/ 0 h 6903387"/>
              <a:gd name="connsiteX1" fmla="*/ 1671194 w 2005246"/>
              <a:gd name="connsiteY1" fmla="*/ 181463 h 6903387"/>
              <a:gd name="connsiteX2" fmla="*/ 1538931 w 2005246"/>
              <a:gd name="connsiteY2" fmla="*/ 2422676 h 6903387"/>
              <a:gd name="connsiteX3" fmla="*/ 815425 w 2005246"/>
              <a:gd name="connsiteY3" fmla="*/ 5685525 h 6903387"/>
              <a:gd name="connsiteX4" fmla="*/ 1858828 w 2005246"/>
              <a:gd name="connsiteY4" fmla="*/ 6903216 h 6903387"/>
              <a:gd name="connsiteX5" fmla="*/ 4313 w 2005246"/>
              <a:gd name="connsiteY5" fmla="*/ 6896791 h 6903387"/>
              <a:gd name="connsiteX6" fmla="*/ 289 w 2005246"/>
              <a:gd name="connsiteY6" fmla="*/ 0 h 6903387"/>
              <a:gd name="connsiteX0" fmla="*/ 289 w 2000264"/>
              <a:gd name="connsiteY0" fmla="*/ 627 h 6904014"/>
              <a:gd name="connsiteX1" fmla="*/ 1671194 w 2000264"/>
              <a:gd name="connsiteY1" fmla="*/ 182090 h 6904014"/>
              <a:gd name="connsiteX2" fmla="*/ 1538931 w 2000264"/>
              <a:gd name="connsiteY2" fmla="*/ 2423303 h 6904014"/>
              <a:gd name="connsiteX3" fmla="*/ 815425 w 2000264"/>
              <a:gd name="connsiteY3" fmla="*/ 5686152 h 6904014"/>
              <a:gd name="connsiteX4" fmla="*/ 1858828 w 2000264"/>
              <a:gd name="connsiteY4" fmla="*/ 6903843 h 6904014"/>
              <a:gd name="connsiteX5" fmla="*/ 4313 w 2000264"/>
              <a:gd name="connsiteY5" fmla="*/ 6897418 h 6904014"/>
              <a:gd name="connsiteX6" fmla="*/ 289 w 2000264"/>
              <a:gd name="connsiteY6" fmla="*/ 627 h 6904014"/>
              <a:gd name="connsiteX0" fmla="*/ 289 w 2006143"/>
              <a:gd name="connsiteY0" fmla="*/ 0 h 6903387"/>
              <a:gd name="connsiteX1" fmla="*/ 1671194 w 2006143"/>
              <a:gd name="connsiteY1" fmla="*/ 181463 h 6903387"/>
              <a:gd name="connsiteX2" fmla="*/ 1538931 w 2006143"/>
              <a:gd name="connsiteY2" fmla="*/ 2422676 h 6903387"/>
              <a:gd name="connsiteX3" fmla="*/ 815425 w 2006143"/>
              <a:gd name="connsiteY3" fmla="*/ 5685525 h 6903387"/>
              <a:gd name="connsiteX4" fmla="*/ 1858828 w 2006143"/>
              <a:gd name="connsiteY4" fmla="*/ 6903216 h 6903387"/>
              <a:gd name="connsiteX5" fmla="*/ 4313 w 2006143"/>
              <a:gd name="connsiteY5" fmla="*/ 6896791 h 6903387"/>
              <a:gd name="connsiteX6" fmla="*/ 289 w 2006143"/>
              <a:gd name="connsiteY6" fmla="*/ 0 h 6903387"/>
              <a:gd name="connsiteX0" fmla="*/ 289 w 2006144"/>
              <a:gd name="connsiteY0" fmla="*/ 1443 h 6904830"/>
              <a:gd name="connsiteX1" fmla="*/ 1671194 w 2006144"/>
              <a:gd name="connsiteY1" fmla="*/ 182906 h 6904830"/>
              <a:gd name="connsiteX2" fmla="*/ 1538931 w 2006144"/>
              <a:gd name="connsiteY2" fmla="*/ 2424119 h 6904830"/>
              <a:gd name="connsiteX3" fmla="*/ 815425 w 2006144"/>
              <a:gd name="connsiteY3" fmla="*/ 5686968 h 6904830"/>
              <a:gd name="connsiteX4" fmla="*/ 1858828 w 2006144"/>
              <a:gd name="connsiteY4" fmla="*/ 6904659 h 6904830"/>
              <a:gd name="connsiteX5" fmla="*/ 4313 w 2006144"/>
              <a:gd name="connsiteY5" fmla="*/ 6898234 h 6904830"/>
              <a:gd name="connsiteX6" fmla="*/ 289 w 2006144"/>
              <a:gd name="connsiteY6" fmla="*/ 1443 h 6904830"/>
              <a:gd name="connsiteX0" fmla="*/ 289 w 2016480"/>
              <a:gd name="connsiteY0" fmla="*/ 1443 h 6904830"/>
              <a:gd name="connsiteX1" fmla="*/ 1685935 w 2016480"/>
              <a:gd name="connsiteY1" fmla="*/ 182906 h 6904830"/>
              <a:gd name="connsiteX2" fmla="*/ 1538931 w 2016480"/>
              <a:gd name="connsiteY2" fmla="*/ 2424119 h 6904830"/>
              <a:gd name="connsiteX3" fmla="*/ 815425 w 2016480"/>
              <a:gd name="connsiteY3" fmla="*/ 5686968 h 6904830"/>
              <a:gd name="connsiteX4" fmla="*/ 1858828 w 2016480"/>
              <a:gd name="connsiteY4" fmla="*/ 6904659 h 6904830"/>
              <a:gd name="connsiteX5" fmla="*/ 4313 w 2016480"/>
              <a:gd name="connsiteY5" fmla="*/ 6898234 h 6904830"/>
              <a:gd name="connsiteX6" fmla="*/ 289 w 2016480"/>
              <a:gd name="connsiteY6" fmla="*/ 1443 h 6904830"/>
              <a:gd name="connsiteX0" fmla="*/ 289 w 2032754"/>
              <a:gd name="connsiteY0" fmla="*/ 0 h 6903387"/>
              <a:gd name="connsiteX1" fmla="*/ 1685935 w 2032754"/>
              <a:gd name="connsiteY1" fmla="*/ 181463 h 6903387"/>
              <a:gd name="connsiteX2" fmla="*/ 1538931 w 2032754"/>
              <a:gd name="connsiteY2" fmla="*/ 2422676 h 6903387"/>
              <a:gd name="connsiteX3" fmla="*/ 815425 w 2032754"/>
              <a:gd name="connsiteY3" fmla="*/ 5685525 h 6903387"/>
              <a:gd name="connsiteX4" fmla="*/ 1858828 w 2032754"/>
              <a:gd name="connsiteY4" fmla="*/ 6903216 h 6903387"/>
              <a:gd name="connsiteX5" fmla="*/ 4313 w 2032754"/>
              <a:gd name="connsiteY5" fmla="*/ 6896791 h 6903387"/>
              <a:gd name="connsiteX6" fmla="*/ 289 w 2032754"/>
              <a:gd name="connsiteY6" fmla="*/ 0 h 6903387"/>
              <a:gd name="connsiteX0" fmla="*/ 289 w 2058852"/>
              <a:gd name="connsiteY0" fmla="*/ 4879 h 6908266"/>
              <a:gd name="connsiteX1" fmla="*/ 1685935 w 2058852"/>
              <a:gd name="connsiteY1" fmla="*/ 186342 h 6908266"/>
              <a:gd name="connsiteX2" fmla="*/ 1538931 w 2058852"/>
              <a:gd name="connsiteY2" fmla="*/ 2427555 h 6908266"/>
              <a:gd name="connsiteX3" fmla="*/ 815425 w 2058852"/>
              <a:gd name="connsiteY3" fmla="*/ 5690404 h 6908266"/>
              <a:gd name="connsiteX4" fmla="*/ 1858828 w 2058852"/>
              <a:gd name="connsiteY4" fmla="*/ 6908095 h 6908266"/>
              <a:gd name="connsiteX5" fmla="*/ 4313 w 2058852"/>
              <a:gd name="connsiteY5" fmla="*/ 6901670 h 6908266"/>
              <a:gd name="connsiteX6" fmla="*/ 289 w 2058852"/>
              <a:gd name="connsiteY6" fmla="*/ 4879 h 6908266"/>
              <a:gd name="connsiteX0" fmla="*/ 289 w 2078064"/>
              <a:gd name="connsiteY0" fmla="*/ 0 h 6903387"/>
              <a:gd name="connsiteX1" fmla="*/ 1685935 w 2078064"/>
              <a:gd name="connsiteY1" fmla="*/ 181463 h 6903387"/>
              <a:gd name="connsiteX2" fmla="*/ 1538931 w 2078064"/>
              <a:gd name="connsiteY2" fmla="*/ 2422676 h 6903387"/>
              <a:gd name="connsiteX3" fmla="*/ 815425 w 2078064"/>
              <a:gd name="connsiteY3" fmla="*/ 5685525 h 6903387"/>
              <a:gd name="connsiteX4" fmla="*/ 1858828 w 2078064"/>
              <a:gd name="connsiteY4" fmla="*/ 6903216 h 6903387"/>
              <a:gd name="connsiteX5" fmla="*/ 4313 w 2078064"/>
              <a:gd name="connsiteY5" fmla="*/ 6896791 h 6903387"/>
              <a:gd name="connsiteX6" fmla="*/ 289 w 2078064"/>
              <a:gd name="connsiteY6" fmla="*/ 0 h 6903387"/>
              <a:gd name="connsiteX0" fmla="*/ 289 w 2084360"/>
              <a:gd name="connsiteY0" fmla="*/ 0 h 6903387"/>
              <a:gd name="connsiteX1" fmla="*/ 1685935 w 2084360"/>
              <a:gd name="connsiteY1" fmla="*/ 181463 h 6903387"/>
              <a:gd name="connsiteX2" fmla="*/ 1538931 w 2084360"/>
              <a:gd name="connsiteY2" fmla="*/ 2422676 h 6903387"/>
              <a:gd name="connsiteX3" fmla="*/ 815425 w 2084360"/>
              <a:gd name="connsiteY3" fmla="*/ 5685525 h 6903387"/>
              <a:gd name="connsiteX4" fmla="*/ 1858828 w 2084360"/>
              <a:gd name="connsiteY4" fmla="*/ 6903216 h 6903387"/>
              <a:gd name="connsiteX5" fmla="*/ 4313 w 2084360"/>
              <a:gd name="connsiteY5" fmla="*/ 6896791 h 6903387"/>
              <a:gd name="connsiteX6" fmla="*/ 289 w 2084360"/>
              <a:gd name="connsiteY6" fmla="*/ 0 h 6903387"/>
              <a:gd name="connsiteX0" fmla="*/ 289 w 2045201"/>
              <a:gd name="connsiteY0" fmla="*/ 0 h 6903387"/>
              <a:gd name="connsiteX1" fmla="*/ 1685935 w 2045201"/>
              <a:gd name="connsiteY1" fmla="*/ 181463 h 6903387"/>
              <a:gd name="connsiteX2" fmla="*/ 1538931 w 2045201"/>
              <a:gd name="connsiteY2" fmla="*/ 2422676 h 6903387"/>
              <a:gd name="connsiteX3" fmla="*/ 815425 w 2045201"/>
              <a:gd name="connsiteY3" fmla="*/ 5685525 h 6903387"/>
              <a:gd name="connsiteX4" fmla="*/ 1858828 w 2045201"/>
              <a:gd name="connsiteY4" fmla="*/ 6903216 h 6903387"/>
              <a:gd name="connsiteX5" fmla="*/ 4313 w 2045201"/>
              <a:gd name="connsiteY5" fmla="*/ 6896791 h 6903387"/>
              <a:gd name="connsiteX6" fmla="*/ 289 w 2045201"/>
              <a:gd name="connsiteY6" fmla="*/ 0 h 6903387"/>
              <a:gd name="connsiteX0" fmla="*/ 289 w 2056317"/>
              <a:gd name="connsiteY0" fmla="*/ 0 h 6903387"/>
              <a:gd name="connsiteX1" fmla="*/ 1685935 w 2056317"/>
              <a:gd name="connsiteY1" fmla="*/ 181463 h 6903387"/>
              <a:gd name="connsiteX2" fmla="*/ 1538931 w 2056317"/>
              <a:gd name="connsiteY2" fmla="*/ 2422676 h 6903387"/>
              <a:gd name="connsiteX3" fmla="*/ 815425 w 2056317"/>
              <a:gd name="connsiteY3" fmla="*/ 5685525 h 6903387"/>
              <a:gd name="connsiteX4" fmla="*/ 1858828 w 2056317"/>
              <a:gd name="connsiteY4" fmla="*/ 6903216 h 6903387"/>
              <a:gd name="connsiteX5" fmla="*/ 4313 w 2056317"/>
              <a:gd name="connsiteY5" fmla="*/ 6896791 h 6903387"/>
              <a:gd name="connsiteX6" fmla="*/ 289 w 2056317"/>
              <a:gd name="connsiteY6" fmla="*/ 0 h 6903387"/>
              <a:gd name="connsiteX0" fmla="*/ 289 w 1991434"/>
              <a:gd name="connsiteY0" fmla="*/ 0 h 6903387"/>
              <a:gd name="connsiteX1" fmla="*/ 1685935 w 1991434"/>
              <a:gd name="connsiteY1" fmla="*/ 181463 h 6903387"/>
              <a:gd name="connsiteX2" fmla="*/ 1538931 w 1991434"/>
              <a:gd name="connsiteY2" fmla="*/ 2422676 h 6903387"/>
              <a:gd name="connsiteX3" fmla="*/ 815425 w 1991434"/>
              <a:gd name="connsiteY3" fmla="*/ 5685525 h 6903387"/>
              <a:gd name="connsiteX4" fmla="*/ 1858828 w 1991434"/>
              <a:gd name="connsiteY4" fmla="*/ 6903216 h 6903387"/>
              <a:gd name="connsiteX5" fmla="*/ 4313 w 1991434"/>
              <a:gd name="connsiteY5" fmla="*/ 6896791 h 6903387"/>
              <a:gd name="connsiteX6" fmla="*/ 289 w 1991434"/>
              <a:gd name="connsiteY6" fmla="*/ 0 h 6903387"/>
              <a:gd name="connsiteX0" fmla="*/ 289 w 2023846"/>
              <a:gd name="connsiteY0" fmla="*/ 0 h 6903387"/>
              <a:gd name="connsiteX1" fmla="*/ 1685935 w 2023846"/>
              <a:gd name="connsiteY1" fmla="*/ 181463 h 6903387"/>
              <a:gd name="connsiteX2" fmla="*/ 1538931 w 2023846"/>
              <a:gd name="connsiteY2" fmla="*/ 2422676 h 6903387"/>
              <a:gd name="connsiteX3" fmla="*/ 815425 w 2023846"/>
              <a:gd name="connsiteY3" fmla="*/ 5685525 h 6903387"/>
              <a:gd name="connsiteX4" fmla="*/ 1858828 w 2023846"/>
              <a:gd name="connsiteY4" fmla="*/ 6903216 h 6903387"/>
              <a:gd name="connsiteX5" fmla="*/ 4313 w 2023846"/>
              <a:gd name="connsiteY5" fmla="*/ 6896791 h 6903387"/>
              <a:gd name="connsiteX6" fmla="*/ 289 w 2023846"/>
              <a:gd name="connsiteY6" fmla="*/ 0 h 6903387"/>
              <a:gd name="connsiteX0" fmla="*/ 289 w 2030971"/>
              <a:gd name="connsiteY0" fmla="*/ 360 h 6903747"/>
              <a:gd name="connsiteX1" fmla="*/ 1685935 w 2030971"/>
              <a:gd name="connsiteY1" fmla="*/ 181823 h 6903747"/>
              <a:gd name="connsiteX2" fmla="*/ 1538931 w 2030971"/>
              <a:gd name="connsiteY2" fmla="*/ 2423036 h 6903747"/>
              <a:gd name="connsiteX3" fmla="*/ 815425 w 2030971"/>
              <a:gd name="connsiteY3" fmla="*/ 5685885 h 6903747"/>
              <a:gd name="connsiteX4" fmla="*/ 1858828 w 2030971"/>
              <a:gd name="connsiteY4" fmla="*/ 6903576 h 6903747"/>
              <a:gd name="connsiteX5" fmla="*/ 4313 w 2030971"/>
              <a:gd name="connsiteY5" fmla="*/ 6897151 h 6903747"/>
              <a:gd name="connsiteX6" fmla="*/ 289 w 2030971"/>
              <a:gd name="connsiteY6" fmla="*/ 360 h 6903747"/>
              <a:gd name="connsiteX0" fmla="*/ 289 w 2030971"/>
              <a:gd name="connsiteY0" fmla="*/ 360 h 6907579"/>
              <a:gd name="connsiteX1" fmla="*/ 1685935 w 2030971"/>
              <a:gd name="connsiteY1" fmla="*/ 181823 h 6907579"/>
              <a:gd name="connsiteX2" fmla="*/ 1538931 w 2030971"/>
              <a:gd name="connsiteY2" fmla="*/ 2423036 h 6907579"/>
              <a:gd name="connsiteX3" fmla="*/ 815425 w 2030971"/>
              <a:gd name="connsiteY3" fmla="*/ 5685885 h 6907579"/>
              <a:gd name="connsiteX4" fmla="*/ 1851459 w 2030971"/>
              <a:gd name="connsiteY4" fmla="*/ 6907436 h 6907579"/>
              <a:gd name="connsiteX5" fmla="*/ 4313 w 2030971"/>
              <a:gd name="connsiteY5" fmla="*/ 6897151 h 6907579"/>
              <a:gd name="connsiteX6" fmla="*/ 289 w 2030971"/>
              <a:gd name="connsiteY6" fmla="*/ 360 h 690757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3749"/>
              <a:gd name="connsiteX1" fmla="*/ 1685935 w 2030971"/>
              <a:gd name="connsiteY1" fmla="*/ 181823 h 6903749"/>
              <a:gd name="connsiteX2" fmla="*/ 1538931 w 2030971"/>
              <a:gd name="connsiteY2" fmla="*/ 2423036 h 6903749"/>
              <a:gd name="connsiteX3" fmla="*/ 815425 w 2030971"/>
              <a:gd name="connsiteY3" fmla="*/ 5685885 h 6903749"/>
              <a:gd name="connsiteX4" fmla="*/ 1851458 w 2030971"/>
              <a:gd name="connsiteY4" fmla="*/ 6903578 h 6903749"/>
              <a:gd name="connsiteX5" fmla="*/ 4313 w 2030971"/>
              <a:gd name="connsiteY5" fmla="*/ 6897151 h 6903749"/>
              <a:gd name="connsiteX6" fmla="*/ 289 w 2030971"/>
              <a:gd name="connsiteY6" fmla="*/ 360 h 6903749"/>
              <a:gd name="connsiteX0" fmla="*/ 289 w 2030971"/>
              <a:gd name="connsiteY0" fmla="*/ 360 h 6904409"/>
              <a:gd name="connsiteX1" fmla="*/ 1685935 w 2030971"/>
              <a:gd name="connsiteY1" fmla="*/ 181823 h 6904409"/>
              <a:gd name="connsiteX2" fmla="*/ 1538931 w 2030971"/>
              <a:gd name="connsiteY2" fmla="*/ 2423036 h 6904409"/>
              <a:gd name="connsiteX3" fmla="*/ 815425 w 2030971"/>
              <a:gd name="connsiteY3" fmla="*/ 5685885 h 6904409"/>
              <a:gd name="connsiteX4" fmla="*/ 1851458 w 2030971"/>
              <a:gd name="connsiteY4" fmla="*/ 6903578 h 6904409"/>
              <a:gd name="connsiteX5" fmla="*/ 4313 w 2030971"/>
              <a:gd name="connsiteY5" fmla="*/ 6897151 h 6904409"/>
              <a:gd name="connsiteX6" fmla="*/ 289 w 2030971"/>
              <a:gd name="connsiteY6" fmla="*/ 360 h 6904409"/>
              <a:gd name="connsiteX0" fmla="*/ 289 w 2040096"/>
              <a:gd name="connsiteY0" fmla="*/ 5221 h 6909270"/>
              <a:gd name="connsiteX1" fmla="*/ 1685935 w 2040096"/>
              <a:gd name="connsiteY1" fmla="*/ 186684 h 6909270"/>
              <a:gd name="connsiteX2" fmla="*/ 1538931 w 2040096"/>
              <a:gd name="connsiteY2" fmla="*/ 2427897 h 6909270"/>
              <a:gd name="connsiteX3" fmla="*/ 815425 w 2040096"/>
              <a:gd name="connsiteY3" fmla="*/ 5690746 h 6909270"/>
              <a:gd name="connsiteX4" fmla="*/ 1851458 w 2040096"/>
              <a:gd name="connsiteY4" fmla="*/ 6908439 h 6909270"/>
              <a:gd name="connsiteX5" fmla="*/ 4313 w 2040096"/>
              <a:gd name="connsiteY5" fmla="*/ 6902012 h 6909270"/>
              <a:gd name="connsiteX6" fmla="*/ 289 w 2040096"/>
              <a:gd name="connsiteY6" fmla="*/ 5221 h 6909270"/>
              <a:gd name="connsiteX0" fmla="*/ 289 w 2011491"/>
              <a:gd name="connsiteY0" fmla="*/ 2154 h 6906203"/>
              <a:gd name="connsiteX1" fmla="*/ 1685935 w 2011491"/>
              <a:gd name="connsiteY1" fmla="*/ 183617 h 6906203"/>
              <a:gd name="connsiteX2" fmla="*/ 1538931 w 2011491"/>
              <a:gd name="connsiteY2" fmla="*/ 2424830 h 6906203"/>
              <a:gd name="connsiteX3" fmla="*/ 815425 w 2011491"/>
              <a:gd name="connsiteY3" fmla="*/ 5687679 h 6906203"/>
              <a:gd name="connsiteX4" fmla="*/ 1851458 w 2011491"/>
              <a:gd name="connsiteY4" fmla="*/ 6905372 h 6906203"/>
              <a:gd name="connsiteX5" fmla="*/ 4313 w 2011491"/>
              <a:gd name="connsiteY5" fmla="*/ 6898945 h 6906203"/>
              <a:gd name="connsiteX6" fmla="*/ 289 w 2011491"/>
              <a:gd name="connsiteY6" fmla="*/ 2154 h 6906203"/>
              <a:gd name="connsiteX0" fmla="*/ 289 w 2022929"/>
              <a:gd name="connsiteY0" fmla="*/ 2249 h 6906298"/>
              <a:gd name="connsiteX1" fmla="*/ 1685935 w 2022929"/>
              <a:gd name="connsiteY1" fmla="*/ 183712 h 6906298"/>
              <a:gd name="connsiteX2" fmla="*/ 1538931 w 2022929"/>
              <a:gd name="connsiteY2" fmla="*/ 2424925 h 6906298"/>
              <a:gd name="connsiteX3" fmla="*/ 815425 w 2022929"/>
              <a:gd name="connsiteY3" fmla="*/ 5687774 h 6906298"/>
              <a:gd name="connsiteX4" fmla="*/ 1851458 w 2022929"/>
              <a:gd name="connsiteY4" fmla="*/ 6905467 h 6906298"/>
              <a:gd name="connsiteX5" fmla="*/ 4313 w 2022929"/>
              <a:gd name="connsiteY5" fmla="*/ 6899040 h 6906298"/>
              <a:gd name="connsiteX6" fmla="*/ 289 w 2022929"/>
              <a:gd name="connsiteY6" fmla="*/ 2249 h 6906298"/>
              <a:gd name="connsiteX0" fmla="*/ 289 w 2033248"/>
              <a:gd name="connsiteY0" fmla="*/ 2249 h 6906298"/>
              <a:gd name="connsiteX1" fmla="*/ 1685935 w 2033248"/>
              <a:gd name="connsiteY1" fmla="*/ 183712 h 6906298"/>
              <a:gd name="connsiteX2" fmla="*/ 1538931 w 2033248"/>
              <a:gd name="connsiteY2" fmla="*/ 2424925 h 6906298"/>
              <a:gd name="connsiteX3" fmla="*/ 815425 w 2033248"/>
              <a:gd name="connsiteY3" fmla="*/ 5687774 h 6906298"/>
              <a:gd name="connsiteX4" fmla="*/ 1851458 w 2033248"/>
              <a:gd name="connsiteY4" fmla="*/ 6905467 h 6906298"/>
              <a:gd name="connsiteX5" fmla="*/ 4313 w 2033248"/>
              <a:gd name="connsiteY5" fmla="*/ 6899040 h 6906298"/>
              <a:gd name="connsiteX6" fmla="*/ 289 w 2033248"/>
              <a:gd name="connsiteY6" fmla="*/ 2249 h 6906298"/>
              <a:gd name="connsiteX0" fmla="*/ 289 w 2032843"/>
              <a:gd name="connsiteY0" fmla="*/ 13779 h 6917828"/>
              <a:gd name="connsiteX1" fmla="*/ 1685935 w 2032843"/>
              <a:gd name="connsiteY1" fmla="*/ 195242 h 6917828"/>
              <a:gd name="connsiteX2" fmla="*/ 1538931 w 2032843"/>
              <a:gd name="connsiteY2" fmla="*/ 2436455 h 6917828"/>
              <a:gd name="connsiteX3" fmla="*/ 815425 w 2032843"/>
              <a:gd name="connsiteY3" fmla="*/ 5699304 h 6917828"/>
              <a:gd name="connsiteX4" fmla="*/ 1851458 w 2032843"/>
              <a:gd name="connsiteY4" fmla="*/ 6916997 h 6917828"/>
              <a:gd name="connsiteX5" fmla="*/ 4313 w 2032843"/>
              <a:gd name="connsiteY5" fmla="*/ 6910570 h 6917828"/>
              <a:gd name="connsiteX6" fmla="*/ 289 w 2032843"/>
              <a:gd name="connsiteY6" fmla="*/ 13779 h 6917828"/>
              <a:gd name="connsiteX0" fmla="*/ 289 w 2032843"/>
              <a:gd name="connsiteY0" fmla="*/ 19540 h 6923589"/>
              <a:gd name="connsiteX1" fmla="*/ 1685935 w 2032843"/>
              <a:gd name="connsiteY1" fmla="*/ 187371 h 6923589"/>
              <a:gd name="connsiteX2" fmla="*/ 1538931 w 2032843"/>
              <a:gd name="connsiteY2" fmla="*/ 2442216 h 6923589"/>
              <a:gd name="connsiteX3" fmla="*/ 815425 w 2032843"/>
              <a:gd name="connsiteY3" fmla="*/ 5705065 h 6923589"/>
              <a:gd name="connsiteX4" fmla="*/ 1851458 w 2032843"/>
              <a:gd name="connsiteY4" fmla="*/ 6922758 h 6923589"/>
              <a:gd name="connsiteX5" fmla="*/ 4313 w 2032843"/>
              <a:gd name="connsiteY5" fmla="*/ 6916331 h 6923589"/>
              <a:gd name="connsiteX6" fmla="*/ 289 w 2032843"/>
              <a:gd name="connsiteY6" fmla="*/ 19540 h 6923589"/>
              <a:gd name="connsiteX0" fmla="*/ 289 w 2033502"/>
              <a:gd name="connsiteY0" fmla="*/ 1222 h 6905271"/>
              <a:gd name="connsiteX1" fmla="*/ 1685935 w 2033502"/>
              <a:gd name="connsiteY1" fmla="*/ 169053 h 6905271"/>
              <a:gd name="connsiteX2" fmla="*/ 1538931 w 2033502"/>
              <a:gd name="connsiteY2" fmla="*/ 2423898 h 6905271"/>
              <a:gd name="connsiteX3" fmla="*/ 815425 w 2033502"/>
              <a:gd name="connsiteY3" fmla="*/ 5686747 h 6905271"/>
              <a:gd name="connsiteX4" fmla="*/ 1851458 w 2033502"/>
              <a:gd name="connsiteY4" fmla="*/ 6904440 h 6905271"/>
              <a:gd name="connsiteX5" fmla="*/ 4313 w 2033502"/>
              <a:gd name="connsiteY5" fmla="*/ 6898013 h 6905271"/>
              <a:gd name="connsiteX6" fmla="*/ 289 w 2033502"/>
              <a:gd name="connsiteY6" fmla="*/ 1222 h 6905271"/>
              <a:gd name="connsiteX0" fmla="*/ 289 w 1999420"/>
              <a:gd name="connsiteY0" fmla="*/ 6155 h 6910204"/>
              <a:gd name="connsiteX1" fmla="*/ 1685935 w 1999420"/>
              <a:gd name="connsiteY1" fmla="*/ 173986 h 6910204"/>
              <a:gd name="connsiteX2" fmla="*/ 1538931 w 1999420"/>
              <a:gd name="connsiteY2" fmla="*/ 2428831 h 6910204"/>
              <a:gd name="connsiteX3" fmla="*/ 815425 w 1999420"/>
              <a:gd name="connsiteY3" fmla="*/ 5691680 h 6910204"/>
              <a:gd name="connsiteX4" fmla="*/ 1851458 w 1999420"/>
              <a:gd name="connsiteY4" fmla="*/ 6909373 h 6910204"/>
              <a:gd name="connsiteX5" fmla="*/ 4313 w 1999420"/>
              <a:gd name="connsiteY5" fmla="*/ 6902946 h 6910204"/>
              <a:gd name="connsiteX6" fmla="*/ 289 w 1999420"/>
              <a:gd name="connsiteY6" fmla="*/ 6155 h 6910204"/>
              <a:gd name="connsiteX0" fmla="*/ 289 w 2022127"/>
              <a:gd name="connsiteY0" fmla="*/ 2030 h 6906079"/>
              <a:gd name="connsiteX1" fmla="*/ 1685935 w 2022127"/>
              <a:gd name="connsiteY1" fmla="*/ 169861 h 6906079"/>
              <a:gd name="connsiteX2" fmla="*/ 1538931 w 2022127"/>
              <a:gd name="connsiteY2" fmla="*/ 2424706 h 6906079"/>
              <a:gd name="connsiteX3" fmla="*/ 815425 w 2022127"/>
              <a:gd name="connsiteY3" fmla="*/ 5687555 h 6906079"/>
              <a:gd name="connsiteX4" fmla="*/ 1851458 w 2022127"/>
              <a:gd name="connsiteY4" fmla="*/ 6905248 h 6906079"/>
              <a:gd name="connsiteX5" fmla="*/ 4313 w 2022127"/>
              <a:gd name="connsiteY5" fmla="*/ 6898821 h 6906079"/>
              <a:gd name="connsiteX6" fmla="*/ 289 w 2022127"/>
              <a:gd name="connsiteY6" fmla="*/ 2030 h 6906079"/>
              <a:gd name="connsiteX0" fmla="*/ 289 w 2020435"/>
              <a:gd name="connsiteY0" fmla="*/ 2030 h 6906079"/>
              <a:gd name="connsiteX1" fmla="*/ 1685935 w 2020435"/>
              <a:gd name="connsiteY1" fmla="*/ 169861 h 6906079"/>
              <a:gd name="connsiteX2" fmla="*/ 1538931 w 2020435"/>
              <a:gd name="connsiteY2" fmla="*/ 2424706 h 6906079"/>
              <a:gd name="connsiteX3" fmla="*/ 815425 w 2020435"/>
              <a:gd name="connsiteY3" fmla="*/ 5687555 h 6906079"/>
              <a:gd name="connsiteX4" fmla="*/ 1851458 w 2020435"/>
              <a:gd name="connsiteY4" fmla="*/ 6905248 h 6906079"/>
              <a:gd name="connsiteX5" fmla="*/ 4313 w 2020435"/>
              <a:gd name="connsiteY5" fmla="*/ 6898821 h 6906079"/>
              <a:gd name="connsiteX6" fmla="*/ 289 w 2020435"/>
              <a:gd name="connsiteY6" fmla="*/ 2030 h 6906079"/>
              <a:gd name="connsiteX0" fmla="*/ 289 w 2031809"/>
              <a:gd name="connsiteY0" fmla="*/ 0 h 6904049"/>
              <a:gd name="connsiteX1" fmla="*/ 1685935 w 2031809"/>
              <a:gd name="connsiteY1" fmla="*/ 167831 h 6904049"/>
              <a:gd name="connsiteX2" fmla="*/ 1538931 w 2031809"/>
              <a:gd name="connsiteY2" fmla="*/ 2422676 h 6904049"/>
              <a:gd name="connsiteX3" fmla="*/ 815425 w 2031809"/>
              <a:gd name="connsiteY3" fmla="*/ 5685525 h 6904049"/>
              <a:gd name="connsiteX4" fmla="*/ 1851458 w 2031809"/>
              <a:gd name="connsiteY4" fmla="*/ 6903218 h 6904049"/>
              <a:gd name="connsiteX5" fmla="*/ 4313 w 2031809"/>
              <a:gd name="connsiteY5" fmla="*/ 6896791 h 6904049"/>
              <a:gd name="connsiteX6" fmla="*/ 289 w 2031809"/>
              <a:gd name="connsiteY6" fmla="*/ 0 h 6904049"/>
              <a:gd name="connsiteX0" fmla="*/ 289 w 1997734"/>
              <a:gd name="connsiteY0" fmla="*/ 0 h 6904049"/>
              <a:gd name="connsiteX1" fmla="*/ 1685935 w 1997734"/>
              <a:gd name="connsiteY1" fmla="*/ 167831 h 6904049"/>
              <a:gd name="connsiteX2" fmla="*/ 1538931 w 1997734"/>
              <a:gd name="connsiteY2" fmla="*/ 2422676 h 6904049"/>
              <a:gd name="connsiteX3" fmla="*/ 815425 w 1997734"/>
              <a:gd name="connsiteY3" fmla="*/ 5685525 h 6904049"/>
              <a:gd name="connsiteX4" fmla="*/ 1851458 w 1997734"/>
              <a:gd name="connsiteY4" fmla="*/ 6903218 h 6904049"/>
              <a:gd name="connsiteX5" fmla="*/ 4313 w 1997734"/>
              <a:gd name="connsiteY5" fmla="*/ 6896791 h 6904049"/>
              <a:gd name="connsiteX6" fmla="*/ 289 w 1997734"/>
              <a:gd name="connsiteY6" fmla="*/ 0 h 6904049"/>
              <a:gd name="connsiteX0" fmla="*/ 289 w 2043194"/>
              <a:gd name="connsiteY0" fmla="*/ 0 h 6904049"/>
              <a:gd name="connsiteX1" fmla="*/ 1685935 w 2043194"/>
              <a:gd name="connsiteY1" fmla="*/ 167831 h 6904049"/>
              <a:gd name="connsiteX2" fmla="*/ 1538931 w 2043194"/>
              <a:gd name="connsiteY2" fmla="*/ 2422676 h 6904049"/>
              <a:gd name="connsiteX3" fmla="*/ 815425 w 2043194"/>
              <a:gd name="connsiteY3" fmla="*/ 5685525 h 6904049"/>
              <a:gd name="connsiteX4" fmla="*/ 1851458 w 2043194"/>
              <a:gd name="connsiteY4" fmla="*/ 6903218 h 6904049"/>
              <a:gd name="connsiteX5" fmla="*/ 4313 w 2043194"/>
              <a:gd name="connsiteY5" fmla="*/ 6896791 h 6904049"/>
              <a:gd name="connsiteX6" fmla="*/ 289 w 2043194"/>
              <a:gd name="connsiteY6" fmla="*/ 0 h 6904049"/>
              <a:gd name="connsiteX0" fmla="*/ 289 w 2041189"/>
              <a:gd name="connsiteY0" fmla="*/ 6465 h 6910514"/>
              <a:gd name="connsiteX1" fmla="*/ 1685935 w 2041189"/>
              <a:gd name="connsiteY1" fmla="*/ 174296 h 6910514"/>
              <a:gd name="connsiteX2" fmla="*/ 1538931 w 2041189"/>
              <a:gd name="connsiteY2" fmla="*/ 2429141 h 6910514"/>
              <a:gd name="connsiteX3" fmla="*/ 815425 w 2041189"/>
              <a:gd name="connsiteY3" fmla="*/ 5691990 h 6910514"/>
              <a:gd name="connsiteX4" fmla="*/ 1851458 w 2041189"/>
              <a:gd name="connsiteY4" fmla="*/ 6909683 h 6910514"/>
              <a:gd name="connsiteX5" fmla="*/ 4313 w 2041189"/>
              <a:gd name="connsiteY5" fmla="*/ 6903256 h 6910514"/>
              <a:gd name="connsiteX6" fmla="*/ 289 w 2041189"/>
              <a:gd name="connsiteY6" fmla="*/ 6465 h 6910514"/>
              <a:gd name="connsiteX0" fmla="*/ 289 w 2029808"/>
              <a:gd name="connsiteY0" fmla="*/ 11062 h 6915111"/>
              <a:gd name="connsiteX1" fmla="*/ 1685935 w 2029808"/>
              <a:gd name="connsiteY1" fmla="*/ 178893 h 6915111"/>
              <a:gd name="connsiteX2" fmla="*/ 1538931 w 2029808"/>
              <a:gd name="connsiteY2" fmla="*/ 2433738 h 6915111"/>
              <a:gd name="connsiteX3" fmla="*/ 815425 w 2029808"/>
              <a:gd name="connsiteY3" fmla="*/ 5696587 h 6915111"/>
              <a:gd name="connsiteX4" fmla="*/ 1851458 w 2029808"/>
              <a:gd name="connsiteY4" fmla="*/ 6914280 h 6915111"/>
              <a:gd name="connsiteX5" fmla="*/ 4313 w 2029808"/>
              <a:gd name="connsiteY5" fmla="*/ 6907853 h 6915111"/>
              <a:gd name="connsiteX6" fmla="*/ 289 w 2029808"/>
              <a:gd name="connsiteY6" fmla="*/ 11062 h 6915111"/>
              <a:gd name="connsiteX0" fmla="*/ 289 w 2018438"/>
              <a:gd name="connsiteY0" fmla="*/ 11180 h 6915229"/>
              <a:gd name="connsiteX1" fmla="*/ 1685935 w 2018438"/>
              <a:gd name="connsiteY1" fmla="*/ 179011 h 6915229"/>
              <a:gd name="connsiteX2" fmla="*/ 1538931 w 2018438"/>
              <a:gd name="connsiteY2" fmla="*/ 2433856 h 6915229"/>
              <a:gd name="connsiteX3" fmla="*/ 815425 w 2018438"/>
              <a:gd name="connsiteY3" fmla="*/ 5696705 h 6915229"/>
              <a:gd name="connsiteX4" fmla="*/ 1851458 w 2018438"/>
              <a:gd name="connsiteY4" fmla="*/ 6914398 h 6915229"/>
              <a:gd name="connsiteX5" fmla="*/ 4313 w 2018438"/>
              <a:gd name="connsiteY5" fmla="*/ 6907971 h 6915229"/>
              <a:gd name="connsiteX6" fmla="*/ 289 w 2018438"/>
              <a:gd name="connsiteY6" fmla="*/ 11180 h 6915229"/>
              <a:gd name="connsiteX0" fmla="*/ 289 w 2041193"/>
              <a:gd name="connsiteY0" fmla="*/ 9815 h 6913864"/>
              <a:gd name="connsiteX1" fmla="*/ 1685935 w 2041193"/>
              <a:gd name="connsiteY1" fmla="*/ 177646 h 6913864"/>
              <a:gd name="connsiteX2" fmla="*/ 1538931 w 2041193"/>
              <a:gd name="connsiteY2" fmla="*/ 2432491 h 6913864"/>
              <a:gd name="connsiteX3" fmla="*/ 815425 w 2041193"/>
              <a:gd name="connsiteY3" fmla="*/ 5695340 h 6913864"/>
              <a:gd name="connsiteX4" fmla="*/ 1851458 w 2041193"/>
              <a:gd name="connsiteY4" fmla="*/ 6913033 h 6913864"/>
              <a:gd name="connsiteX5" fmla="*/ 4313 w 2041193"/>
              <a:gd name="connsiteY5" fmla="*/ 6906606 h 6913864"/>
              <a:gd name="connsiteX6" fmla="*/ 289 w 2041193"/>
              <a:gd name="connsiteY6" fmla="*/ 9815 h 6913864"/>
              <a:gd name="connsiteX0" fmla="*/ 289 w 2046357"/>
              <a:gd name="connsiteY0" fmla="*/ 5818 h 6909867"/>
              <a:gd name="connsiteX1" fmla="*/ 1685935 w 2046357"/>
              <a:gd name="connsiteY1" fmla="*/ 173649 h 6909867"/>
              <a:gd name="connsiteX2" fmla="*/ 1538931 w 2046357"/>
              <a:gd name="connsiteY2" fmla="*/ 2428494 h 6909867"/>
              <a:gd name="connsiteX3" fmla="*/ 815425 w 2046357"/>
              <a:gd name="connsiteY3" fmla="*/ 5691343 h 6909867"/>
              <a:gd name="connsiteX4" fmla="*/ 1851458 w 2046357"/>
              <a:gd name="connsiteY4" fmla="*/ 6909036 h 6909867"/>
              <a:gd name="connsiteX5" fmla="*/ 4313 w 2046357"/>
              <a:gd name="connsiteY5" fmla="*/ 6902609 h 6909867"/>
              <a:gd name="connsiteX6" fmla="*/ 289 w 2046357"/>
              <a:gd name="connsiteY6" fmla="*/ 5818 h 6909867"/>
              <a:gd name="connsiteX0" fmla="*/ 289 w 2000882"/>
              <a:gd name="connsiteY0" fmla="*/ 6550 h 6910599"/>
              <a:gd name="connsiteX1" fmla="*/ 1685935 w 2000882"/>
              <a:gd name="connsiteY1" fmla="*/ 174381 h 6910599"/>
              <a:gd name="connsiteX2" fmla="*/ 1538931 w 2000882"/>
              <a:gd name="connsiteY2" fmla="*/ 2429226 h 6910599"/>
              <a:gd name="connsiteX3" fmla="*/ 815425 w 2000882"/>
              <a:gd name="connsiteY3" fmla="*/ 5692075 h 6910599"/>
              <a:gd name="connsiteX4" fmla="*/ 1851458 w 2000882"/>
              <a:gd name="connsiteY4" fmla="*/ 6909768 h 6910599"/>
              <a:gd name="connsiteX5" fmla="*/ 4313 w 2000882"/>
              <a:gd name="connsiteY5" fmla="*/ 6903341 h 6910599"/>
              <a:gd name="connsiteX6" fmla="*/ 289 w 2000882"/>
              <a:gd name="connsiteY6" fmla="*/ 6550 h 6910599"/>
              <a:gd name="connsiteX0" fmla="*/ 289 w 2018416"/>
              <a:gd name="connsiteY0" fmla="*/ 0 h 6904049"/>
              <a:gd name="connsiteX1" fmla="*/ 1711922 w 2018416"/>
              <a:gd name="connsiteY1" fmla="*/ 201908 h 6904049"/>
              <a:gd name="connsiteX2" fmla="*/ 1538931 w 2018416"/>
              <a:gd name="connsiteY2" fmla="*/ 2422676 h 6904049"/>
              <a:gd name="connsiteX3" fmla="*/ 815425 w 2018416"/>
              <a:gd name="connsiteY3" fmla="*/ 5685525 h 6904049"/>
              <a:gd name="connsiteX4" fmla="*/ 1851458 w 2018416"/>
              <a:gd name="connsiteY4" fmla="*/ 6903218 h 6904049"/>
              <a:gd name="connsiteX5" fmla="*/ 4313 w 2018416"/>
              <a:gd name="connsiteY5" fmla="*/ 6896791 h 6904049"/>
              <a:gd name="connsiteX6" fmla="*/ 289 w 2018416"/>
              <a:gd name="connsiteY6" fmla="*/ 0 h 6904049"/>
              <a:gd name="connsiteX0" fmla="*/ 289 w 2009513"/>
              <a:gd name="connsiteY0" fmla="*/ 6455 h 6910504"/>
              <a:gd name="connsiteX1" fmla="*/ 1711922 w 2009513"/>
              <a:gd name="connsiteY1" fmla="*/ 208363 h 6910504"/>
              <a:gd name="connsiteX2" fmla="*/ 1538931 w 2009513"/>
              <a:gd name="connsiteY2" fmla="*/ 2429131 h 6910504"/>
              <a:gd name="connsiteX3" fmla="*/ 815425 w 2009513"/>
              <a:gd name="connsiteY3" fmla="*/ 5691980 h 6910504"/>
              <a:gd name="connsiteX4" fmla="*/ 1851458 w 2009513"/>
              <a:gd name="connsiteY4" fmla="*/ 6909673 h 6910504"/>
              <a:gd name="connsiteX5" fmla="*/ 4313 w 2009513"/>
              <a:gd name="connsiteY5" fmla="*/ 6903246 h 6910504"/>
              <a:gd name="connsiteX6" fmla="*/ 289 w 2009513"/>
              <a:gd name="connsiteY6" fmla="*/ 6455 h 6910504"/>
              <a:gd name="connsiteX0" fmla="*/ 289 w 2038053"/>
              <a:gd name="connsiteY0" fmla="*/ 2856 h 6906905"/>
              <a:gd name="connsiteX1" fmla="*/ 1711922 w 2038053"/>
              <a:gd name="connsiteY1" fmla="*/ 204764 h 6906905"/>
              <a:gd name="connsiteX2" fmla="*/ 1538931 w 2038053"/>
              <a:gd name="connsiteY2" fmla="*/ 2425532 h 6906905"/>
              <a:gd name="connsiteX3" fmla="*/ 815425 w 2038053"/>
              <a:gd name="connsiteY3" fmla="*/ 5688381 h 6906905"/>
              <a:gd name="connsiteX4" fmla="*/ 1851458 w 2038053"/>
              <a:gd name="connsiteY4" fmla="*/ 6906074 h 6906905"/>
              <a:gd name="connsiteX5" fmla="*/ 4313 w 2038053"/>
              <a:gd name="connsiteY5" fmla="*/ 6899647 h 6906905"/>
              <a:gd name="connsiteX6" fmla="*/ 289 w 2038053"/>
              <a:gd name="connsiteY6" fmla="*/ 2856 h 6906905"/>
              <a:gd name="connsiteX0" fmla="*/ 289 w 1994615"/>
              <a:gd name="connsiteY0" fmla="*/ 23953 h 6928002"/>
              <a:gd name="connsiteX1" fmla="*/ 1646965 w 1994615"/>
              <a:gd name="connsiteY1" fmla="*/ 171338 h 6928002"/>
              <a:gd name="connsiteX2" fmla="*/ 1538931 w 1994615"/>
              <a:gd name="connsiteY2" fmla="*/ 2446629 h 6928002"/>
              <a:gd name="connsiteX3" fmla="*/ 815425 w 1994615"/>
              <a:gd name="connsiteY3" fmla="*/ 5709478 h 6928002"/>
              <a:gd name="connsiteX4" fmla="*/ 1851458 w 1994615"/>
              <a:gd name="connsiteY4" fmla="*/ 6927171 h 6928002"/>
              <a:gd name="connsiteX5" fmla="*/ 4313 w 1994615"/>
              <a:gd name="connsiteY5" fmla="*/ 6920744 h 6928002"/>
              <a:gd name="connsiteX6" fmla="*/ 289 w 1994615"/>
              <a:gd name="connsiteY6" fmla="*/ 23953 h 6928002"/>
              <a:gd name="connsiteX0" fmla="*/ 289 w 2006779"/>
              <a:gd name="connsiteY0" fmla="*/ 5662 h 6909711"/>
              <a:gd name="connsiteX1" fmla="*/ 1646965 w 2006779"/>
              <a:gd name="connsiteY1" fmla="*/ 153047 h 6909711"/>
              <a:gd name="connsiteX2" fmla="*/ 1538931 w 2006779"/>
              <a:gd name="connsiteY2" fmla="*/ 2428338 h 6909711"/>
              <a:gd name="connsiteX3" fmla="*/ 815425 w 2006779"/>
              <a:gd name="connsiteY3" fmla="*/ 5691187 h 6909711"/>
              <a:gd name="connsiteX4" fmla="*/ 1851458 w 2006779"/>
              <a:gd name="connsiteY4" fmla="*/ 6908880 h 6909711"/>
              <a:gd name="connsiteX5" fmla="*/ 4313 w 2006779"/>
              <a:gd name="connsiteY5" fmla="*/ 6902453 h 6909711"/>
              <a:gd name="connsiteX6" fmla="*/ 289 w 2006779"/>
              <a:gd name="connsiteY6" fmla="*/ 5662 h 6909711"/>
              <a:gd name="connsiteX0" fmla="*/ 289 w 2002350"/>
              <a:gd name="connsiteY0" fmla="*/ 12027 h 6916076"/>
              <a:gd name="connsiteX1" fmla="*/ 1646965 w 2002350"/>
              <a:gd name="connsiteY1" fmla="*/ 159412 h 6916076"/>
              <a:gd name="connsiteX2" fmla="*/ 1538931 w 2002350"/>
              <a:gd name="connsiteY2" fmla="*/ 2434703 h 6916076"/>
              <a:gd name="connsiteX3" fmla="*/ 815425 w 2002350"/>
              <a:gd name="connsiteY3" fmla="*/ 5697552 h 6916076"/>
              <a:gd name="connsiteX4" fmla="*/ 1851458 w 2002350"/>
              <a:gd name="connsiteY4" fmla="*/ 6915245 h 6916076"/>
              <a:gd name="connsiteX5" fmla="*/ 4313 w 2002350"/>
              <a:gd name="connsiteY5" fmla="*/ 6908818 h 6916076"/>
              <a:gd name="connsiteX6" fmla="*/ 289 w 2002350"/>
              <a:gd name="connsiteY6" fmla="*/ 12027 h 6916076"/>
              <a:gd name="connsiteX0" fmla="*/ 289 w 2007983"/>
              <a:gd name="connsiteY0" fmla="*/ 5500 h 6909549"/>
              <a:gd name="connsiteX1" fmla="*/ 1646965 w 2007983"/>
              <a:gd name="connsiteY1" fmla="*/ 152885 h 6909549"/>
              <a:gd name="connsiteX2" fmla="*/ 1538931 w 2007983"/>
              <a:gd name="connsiteY2" fmla="*/ 2428176 h 6909549"/>
              <a:gd name="connsiteX3" fmla="*/ 815425 w 2007983"/>
              <a:gd name="connsiteY3" fmla="*/ 5691025 h 6909549"/>
              <a:gd name="connsiteX4" fmla="*/ 1851458 w 2007983"/>
              <a:gd name="connsiteY4" fmla="*/ 6908718 h 6909549"/>
              <a:gd name="connsiteX5" fmla="*/ 4313 w 2007983"/>
              <a:gd name="connsiteY5" fmla="*/ 6902291 h 6909549"/>
              <a:gd name="connsiteX6" fmla="*/ 289 w 2007983"/>
              <a:gd name="connsiteY6" fmla="*/ 5500 h 6909549"/>
              <a:gd name="connsiteX0" fmla="*/ 289 w 2016539"/>
              <a:gd name="connsiteY0" fmla="*/ 5500 h 6909549"/>
              <a:gd name="connsiteX1" fmla="*/ 1659958 w 2016539"/>
              <a:gd name="connsiteY1" fmla="*/ 152885 h 6909549"/>
              <a:gd name="connsiteX2" fmla="*/ 1538931 w 2016539"/>
              <a:gd name="connsiteY2" fmla="*/ 2428176 h 6909549"/>
              <a:gd name="connsiteX3" fmla="*/ 815425 w 2016539"/>
              <a:gd name="connsiteY3" fmla="*/ 5691025 h 6909549"/>
              <a:gd name="connsiteX4" fmla="*/ 1851458 w 2016539"/>
              <a:gd name="connsiteY4" fmla="*/ 6908718 h 6909549"/>
              <a:gd name="connsiteX5" fmla="*/ 4313 w 2016539"/>
              <a:gd name="connsiteY5" fmla="*/ 6902291 h 6909549"/>
              <a:gd name="connsiteX6" fmla="*/ 289 w 2016539"/>
              <a:gd name="connsiteY6" fmla="*/ 5500 h 6909549"/>
              <a:gd name="connsiteX0" fmla="*/ 11269 w 1874997"/>
              <a:gd name="connsiteY0" fmla="*/ 69301 h 6986982"/>
              <a:gd name="connsiteX1" fmla="*/ 1657942 w 1874997"/>
              <a:gd name="connsiteY1" fmla="*/ 230318 h 6986982"/>
              <a:gd name="connsiteX2" fmla="*/ 1536915 w 1874997"/>
              <a:gd name="connsiteY2" fmla="*/ 2505609 h 6986982"/>
              <a:gd name="connsiteX3" fmla="*/ 813409 w 1874997"/>
              <a:gd name="connsiteY3" fmla="*/ 5768458 h 6986982"/>
              <a:gd name="connsiteX4" fmla="*/ 1849442 w 1874997"/>
              <a:gd name="connsiteY4" fmla="*/ 6986151 h 6986982"/>
              <a:gd name="connsiteX5" fmla="*/ 2297 w 1874997"/>
              <a:gd name="connsiteY5" fmla="*/ 6979724 h 6986982"/>
              <a:gd name="connsiteX6" fmla="*/ 11269 w 1874997"/>
              <a:gd name="connsiteY6" fmla="*/ 69301 h 6986982"/>
              <a:gd name="connsiteX0" fmla="*/ 11269 w 1991064"/>
              <a:gd name="connsiteY0" fmla="*/ 0 h 6917681"/>
              <a:gd name="connsiteX1" fmla="*/ 1878810 w 1991064"/>
              <a:gd name="connsiteY1" fmla="*/ 358664 h 6917681"/>
              <a:gd name="connsiteX2" fmla="*/ 1536915 w 1991064"/>
              <a:gd name="connsiteY2" fmla="*/ 2436308 h 6917681"/>
              <a:gd name="connsiteX3" fmla="*/ 813409 w 1991064"/>
              <a:gd name="connsiteY3" fmla="*/ 5699157 h 6917681"/>
              <a:gd name="connsiteX4" fmla="*/ 1849442 w 1991064"/>
              <a:gd name="connsiteY4" fmla="*/ 6916850 h 6917681"/>
              <a:gd name="connsiteX5" fmla="*/ 2297 w 1991064"/>
              <a:gd name="connsiteY5" fmla="*/ 6910423 h 6917681"/>
              <a:gd name="connsiteX6" fmla="*/ 11269 w 1991064"/>
              <a:gd name="connsiteY6" fmla="*/ 0 h 6917681"/>
              <a:gd name="connsiteX0" fmla="*/ 11269 w 2031299"/>
              <a:gd name="connsiteY0" fmla="*/ 0 h 6917681"/>
              <a:gd name="connsiteX1" fmla="*/ 1878810 w 2031299"/>
              <a:gd name="connsiteY1" fmla="*/ 358664 h 6917681"/>
              <a:gd name="connsiteX2" fmla="*/ 1536915 w 2031299"/>
              <a:gd name="connsiteY2" fmla="*/ 2436308 h 6917681"/>
              <a:gd name="connsiteX3" fmla="*/ 813409 w 2031299"/>
              <a:gd name="connsiteY3" fmla="*/ 5699157 h 6917681"/>
              <a:gd name="connsiteX4" fmla="*/ 1849442 w 2031299"/>
              <a:gd name="connsiteY4" fmla="*/ 6916850 h 6917681"/>
              <a:gd name="connsiteX5" fmla="*/ 2297 w 2031299"/>
              <a:gd name="connsiteY5" fmla="*/ 6910423 h 6917681"/>
              <a:gd name="connsiteX6" fmla="*/ 11269 w 2031299"/>
              <a:gd name="connsiteY6" fmla="*/ 0 h 6917681"/>
              <a:gd name="connsiteX0" fmla="*/ 11269 w 2044255"/>
              <a:gd name="connsiteY0" fmla="*/ 0 h 6917681"/>
              <a:gd name="connsiteX1" fmla="*/ 1878810 w 2044255"/>
              <a:gd name="connsiteY1" fmla="*/ 358664 h 6917681"/>
              <a:gd name="connsiteX2" fmla="*/ 1536915 w 2044255"/>
              <a:gd name="connsiteY2" fmla="*/ 2436308 h 6917681"/>
              <a:gd name="connsiteX3" fmla="*/ 813409 w 2044255"/>
              <a:gd name="connsiteY3" fmla="*/ 5699157 h 6917681"/>
              <a:gd name="connsiteX4" fmla="*/ 1849442 w 2044255"/>
              <a:gd name="connsiteY4" fmla="*/ 6916850 h 6917681"/>
              <a:gd name="connsiteX5" fmla="*/ 2297 w 2044255"/>
              <a:gd name="connsiteY5" fmla="*/ 6910423 h 6917681"/>
              <a:gd name="connsiteX6" fmla="*/ 11269 w 2044255"/>
              <a:gd name="connsiteY6" fmla="*/ 0 h 6917681"/>
              <a:gd name="connsiteX0" fmla="*/ 11269 w 2014708"/>
              <a:gd name="connsiteY0" fmla="*/ 7329 h 6925010"/>
              <a:gd name="connsiteX1" fmla="*/ 1839836 w 2014708"/>
              <a:gd name="connsiteY1" fmla="*/ 318285 h 6925010"/>
              <a:gd name="connsiteX2" fmla="*/ 1536915 w 2014708"/>
              <a:gd name="connsiteY2" fmla="*/ 2443637 h 6925010"/>
              <a:gd name="connsiteX3" fmla="*/ 813409 w 2014708"/>
              <a:gd name="connsiteY3" fmla="*/ 5706486 h 6925010"/>
              <a:gd name="connsiteX4" fmla="*/ 1849442 w 2014708"/>
              <a:gd name="connsiteY4" fmla="*/ 6924179 h 6925010"/>
              <a:gd name="connsiteX5" fmla="*/ 2297 w 2014708"/>
              <a:gd name="connsiteY5" fmla="*/ 6917752 h 6925010"/>
              <a:gd name="connsiteX6" fmla="*/ 11269 w 2014708"/>
              <a:gd name="connsiteY6" fmla="*/ 7329 h 6925010"/>
              <a:gd name="connsiteX0" fmla="*/ 11269 w 2018311"/>
              <a:gd name="connsiteY0" fmla="*/ 0 h 6917681"/>
              <a:gd name="connsiteX1" fmla="*/ 1839836 w 2018311"/>
              <a:gd name="connsiteY1" fmla="*/ 310956 h 6917681"/>
              <a:gd name="connsiteX2" fmla="*/ 1536915 w 2018311"/>
              <a:gd name="connsiteY2" fmla="*/ 2436308 h 6917681"/>
              <a:gd name="connsiteX3" fmla="*/ 813409 w 2018311"/>
              <a:gd name="connsiteY3" fmla="*/ 5699157 h 6917681"/>
              <a:gd name="connsiteX4" fmla="*/ 1849442 w 2018311"/>
              <a:gd name="connsiteY4" fmla="*/ 6916850 h 6917681"/>
              <a:gd name="connsiteX5" fmla="*/ 2297 w 2018311"/>
              <a:gd name="connsiteY5" fmla="*/ 6910423 h 6917681"/>
              <a:gd name="connsiteX6" fmla="*/ 11269 w 2018311"/>
              <a:gd name="connsiteY6" fmla="*/ 0 h 6917681"/>
              <a:gd name="connsiteX0" fmla="*/ 11269 w 2029860"/>
              <a:gd name="connsiteY0" fmla="*/ 0 h 6917681"/>
              <a:gd name="connsiteX1" fmla="*/ 1839836 w 2029860"/>
              <a:gd name="connsiteY1" fmla="*/ 310956 h 6917681"/>
              <a:gd name="connsiteX2" fmla="*/ 1536915 w 2029860"/>
              <a:gd name="connsiteY2" fmla="*/ 2436308 h 6917681"/>
              <a:gd name="connsiteX3" fmla="*/ 813409 w 2029860"/>
              <a:gd name="connsiteY3" fmla="*/ 5699157 h 6917681"/>
              <a:gd name="connsiteX4" fmla="*/ 1849442 w 2029860"/>
              <a:gd name="connsiteY4" fmla="*/ 6916850 h 6917681"/>
              <a:gd name="connsiteX5" fmla="*/ 2297 w 2029860"/>
              <a:gd name="connsiteY5" fmla="*/ 6910423 h 6917681"/>
              <a:gd name="connsiteX6" fmla="*/ 11269 w 2029860"/>
              <a:gd name="connsiteY6" fmla="*/ 0 h 6917681"/>
              <a:gd name="connsiteX0" fmla="*/ 11269 w 2035634"/>
              <a:gd name="connsiteY0" fmla="*/ 0 h 6917681"/>
              <a:gd name="connsiteX1" fmla="*/ 1839836 w 2035634"/>
              <a:gd name="connsiteY1" fmla="*/ 310956 h 6917681"/>
              <a:gd name="connsiteX2" fmla="*/ 1536915 w 2035634"/>
              <a:gd name="connsiteY2" fmla="*/ 2436308 h 6917681"/>
              <a:gd name="connsiteX3" fmla="*/ 813409 w 2035634"/>
              <a:gd name="connsiteY3" fmla="*/ 5699157 h 6917681"/>
              <a:gd name="connsiteX4" fmla="*/ 1849442 w 2035634"/>
              <a:gd name="connsiteY4" fmla="*/ 6916850 h 6917681"/>
              <a:gd name="connsiteX5" fmla="*/ 2297 w 2035634"/>
              <a:gd name="connsiteY5" fmla="*/ 6910423 h 6917681"/>
              <a:gd name="connsiteX6" fmla="*/ 11269 w 2035634"/>
              <a:gd name="connsiteY6" fmla="*/ 0 h 6917681"/>
              <a:gd name="connsiteX0" fmla="*/ 11269 w 2025772"/>
              <a:gd name="connsiteY0" fmla="*/ 0 h 6917681"/>
              <a:gd name="connsiteX1" fmla="*/ 1839836 w 2025772"/>
              <a:gd name="connsiteY1" fmla="*/ 310956 h 6917681"/>
              <a:gd name="connsiteX2" fmla="*/ 1536915 w 2025772"/>
              <a:gd name="connsiteY2" fmla="*/ 2436308 h 6917681"/>
              <a:gd name="connsiteX3" fmla="*/ 813409 w 2025772"/>
              <a:gd name="connsiteY3" fmla="*/ 5699157 h 6917681"/>
              <a:gd name="connsiteX4" fmla="*/ 1849442 w 2025772"/>
              <a:gd name="connsiteY4" fmla="*/ 6916850 h 6917681"/>
              <a:gd name="connsiteX5" fmla="*/ 2297 w 2025772"/>
              <a:gd name="connsiteY5" fmla="*/ 6910423 h 6917681"/>
              <a:gd name="connsiteX6" fmla="*/ 11269 w 202577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56922"/>
              <a:gd name="connsiteY0" fmla="*/ 0 h 6917681"/>
              <a:gd name="connsiteX1" fmla="*/ 1839836 w 2056922"/>
              <a:gd name="connsiteY1" fmla="*/ 310956 h 6917681"/>
              <a:gd name="connsiteX2" fmla="*/ 1536915 w 2056922"/>
              <a:gd name="connsiteY2" fmla="*/ 2436308 h 6917681"/>
              <a:gd name="connsiteX3" fmla="*/ 813409 w 2056922"/>
              <a:gd name="connsiteY3" fmla="*/ 5699157 h 6917681"/>
              <a:gd name="connsiteX4" fmla="*/ 1849442 w 2056922"/>
              <a:gd name="connsiteY4" fmla="*/ 6916850 h 6917681"/>
              <a:gd name="connsiteX5" fmla="*/ 2297 w 2056922"/>
              <a:gd name="connsiteY5" fmla="*/ 6910423 h 6917681"/>
              <a:gd name="connsiteX6" fmla="*/ 11269 w 2056922"/>
              <a:gd name="connsiteY6" fmla="*/ 0 h 6917681"/>
              <a:gd name="connsiteX0" fmla="*/ 11269 w 2067363"/>
              <a:gd name="connsiteY0" fmla="*/ 0 h 6917681"/>
              <a:gd name="connsiteX1" fmla="*/ 1839836 w 2067363"/>
              <a:gd name="connsiteY1" fmla="*/ 310956 h 6917681"/>
              <a:gd name="connsiteX2" fmla="*/ 1536915 w 2067363"/>
              <a:gd name="connsiteY2" fmla="*/ 2436308 h 6917681"/>
              <a:gd name="connsiteX3" fmla="*/ 813409 w 2067363"/>
              <a:gd name="connsiteY3" fmla="*/ 5699157 h 6917681"/>
              <a:gd name="connsiteX4" fmla="*/ 1849442 w 2067363"/>
              <a:gd name="connsiteY4" fmla="*/ 6916850 h 6917681"/>
              <a:gd name="connsiteX5" fmla="*/ 2297 w 2067363"/>
              <a:gd name="connsiteY5" fmla="*/ 6910423 h 6917681"/>
              <a:gd name="connsiteX6" fmla="*/ 11269 w 2067363"/>
              <a:gd name="connsiteY6" fmla="*/ 0 h 6917681"/>
              <a:gd name="connsiteX0" fmla="*/ 11269 w 2053554"/>
              <a:gd name="connsiteY0" fmla="*/ 0 h 6917681"/>
              <a:gd name="connsiteX1" fmla="*/ 1839836 w 2053554"/>
              <a:gd name="connsiteY1" fmla="*/ 310956 h 6917681"/>
              <a:gd name="connsiteX2" fmla="*/ 1536915 w 2053554"/>
              <a:gd name="connsiteY2" fmla="*/ 2436308 h 6917681"/>
              <a:gd name="connsiteX3" fmla="*/ 813409 w 2053554"/>
              <a:gd name="connsiteY3" fmla="*/ 5699157 h 6917681"/>
              <a:gd name="connsiteX4" fmla="*/ 1849442 w 2053554"/>
              <a:gd name="connsiteY4" fmla="*/ 6916850 h 6917681"/>
              <a:gd name="connsiteX5" fmla="*/ 2297 w 2053554"/>
              <a:gd name="connsiteY5" fmla="*/ 6910423 h 6917681"/>
              <a:gd name="connsiteX6" fmla="*/ 11269 w 2053554"/>
              <a:gd name="connsiteY6" fmla="*/ 0 h 6917681"/>
              <a:gd name="connsiteX0" fmla="*/ 11269 w 2030660"/>
              <a:gd name="connsiteY0" fmla="*/ 1994 h 6919675"/>
              <a:gd name="connsiteX1" fmla="*/ 1839836 w 2030660"/>
              <a:gd name="connsiteY1" fmla="*/ 312950 h 6919675"/>
              <a:gd name="connsiteX2" fmla="*/ 1536915 w 2030660"/>
              <a:gd name="connsiteY2" fmla="*/ 2438302 h 6919675"/>
              <a:gd name="connsiteX3" fmla="*/ 813409 w 2030660"/>
              <a:gd name="connsiteY3" fmla="*/ 5701151 h 6919675"/>
              <a:gd name="connsiteX4" fmla="*/ 1849442 w 2030660"/>
              <a:gd name="connsiteY4" fmla="*/ 6918844 h 6919675"/>
              <a:gd name="connsiteX5" fmla="*/ 2297 w 2030660"/>
              <a:gd name="connsiteY5" fmla="*/ 6912417 h 6919675"/>
              <a:gd name="connsiteX6" fmla="*/ 11269 w 2030660"/>
              <a:gd name="connsiteY6" fmla="*/ 1994 h 6919675"/>
              <a:gd name="connsiteX0" fmla="*/ 11269 w 2037578"/>
              <a:gd name="connsiteY0" fmla="*/ 0 h 6917681"/>
              <a:gd name="connsiteX1" fmla="*/ 1839836 w 2037578"/>
              <a:gd name="connsiteY1" fmla="*/ 310956 h 6917681"/>
              <a:gd name="connsiteX2" fmla="*/ 1536915 w 2037578"/>
              <a:gd name="connsiteY2" fmla="*/ 2436308 h 6917681"/>
              <a:gd name="connsiteX3" fmla="*/ 813409 w 2037578"/>
              <a:gd name="connsiteY3" fmla="*/ 5699157 h 6917681"/>
              <a:gd name="connsiteX4" fmla="*/ 1849442 w 2037578"/>
              <a:gd name="connsiteY4" fmla="*/ 6916850 h 6917681"/>
              <a:gd name="connsiteX5" fmla="*/ 2297 w 2037578"/>
              <a:gd name="connsiteY5" fmla="*/ 6910423 h 6917681"/>
              <a:gd name="connsiteX6" fmla="*/ 11269 w 2037578"/>
              <a:gd name="connsiteY6" fmla="*/ 0 h 6917681"/>
              <a:gd name="connsiteX0" fmla="*/ 11269 w 2044447"/>
              <a:gd name="connsiteY0" fmla="*/ 0 h 6917681"/>
              <a:gd name="connsiteX1" fmla="*/ 1839836 w 2044447"/>
              <a:gd name="connsiteY1" fmla="*/ 310956 h 6917681"/>
              <a:gd name="connsiteX2" fmla="*/ 1536915 w 2044447"/>
              <a:gd name="connsiteY2" fmla="*/ 2436308 h 6917681"/>
              <a:gd name="connsiteX3" fmla="*/ 813409 w 2044447"/>
              <a:gd name="connsiteY3" fmla="*/ 5699157 h 6917681"/>
              <a:gd name="connsiteX4" fmla="*/ 1849442 w 2044447"/>
              <a:gd name="connsiteY4" fmla="*/ 6916850 h 6917681"/>
              <a:gd name="connsiteX5" fmla="*/ 2297 w 2044447"/>
              <a:gd name="connsiteY5" fmla="*/ 6910423 h 6917681"/>
              <a:gd name="connsiteX6" fmla="*/ 11269 w 2044447"/>
              <a:gd name="connsiteY6" fmla="*/ 0 h 6917681"/>
              <a:gd name="connsiteX0" fmla="*/ 11269 w 2044448"/>
              <a:gd name="connsiteY0" fmla="*/ 412 h 6918093"/>
              <a:gd name="connsiteX1" fmla="*/ 1839836 w 2044448"/>
              <a:gd name="connsiteY1" fmla="*/ 311368 h 6918093"/>
              <a:gd name="connsiteX2" fmla="*/ 1536915 w 2044448"/>
              <a:gd name="connsiteY2" fmla="*/ 2436720 h 6918093"/>
              <a:gd name="connsiteX3" fmla="*/ 813409 w 2044448"/>
              <a:gd name="connsiteY3" fmla="*/ 5699569 h 6918093"/>
              <a:gd name="connsiteX4" fmla="*/ 1849442 w 2044448"/>
              <a:gd name="connsiteY4" fmla="*/ 6917262 h 6918093"/>
              <a:gd name="connsiteX5" fmla="*/ 2297 w 2044448"/>
              <a:gd name="connsiteY5" fmla="*/ 6910835 h 6918093"/>
              <a:gd name="connsiteX6" fmla="*/ 11269 w 2044448"/>
              <a:gd name="connsiteY6" fmla="*/ 412 h 6918093"/>
              <a:gd name="connsiteX0" fmla="*/ 11269 w 2047547"/>
              <a:gd name="connsiteY0" fmla="*/ 0 h 6917681"/>
              <a:gd name="connsiteX1" fmla="*/ 1839836 w 2047547"/>
              <a:gd name="connsiteY1" fmla="*/ 310956 h 6917681"/>
              <a:gd name="connsiteX2" fmla="*/ 1536915 w 2047547"/>
              <a:gd name="connsiteY2" fmla="*/ 2436308 h 6917681"/>
              <a:gd name="connsiteX3" fmla="*/ 813409 w 2047547"/>
              <a:gd name="connsiteY3" fmla="*/ 5699157 h 6917681"/>
              <a:gd name="connsiteX4" fmla="*/ 1849442 w 2047547"/>
              <a:gd name="connsiteY4" fmla="*/ 6916850 h 6917681"/>
              <a:gd name="connsiteX5" fmla="*/ 2297 w 2047547"/>
              <a:gd name="connsiteY5" fmla="*/ 6910423 h 6917681"/>
              <a:gd name="connsiteX6" fmla="*/ 11269 w 2047547"/>
              <a:gd name="connsiteY6" fmla="*/ 0 h 6917681"/>
              <a:gd name="connsiteX0" fmla="*/ 11269 w 2044400"/>
              <a:gd name="connsiteY0" fmla="*/ 0 h 6917681"/>
              <a:gd name="connsiteX1" fmla="*/ 1839836 w 2044400"/>
              <a:gd name="connsiteY1" fmla="*/ 310956 h 6917681"/>
              <a:gd name="connsiteX2" fmla="*/ 1536915 w 2044400"/>
              <a:gd name="connsiteY2" fmla="*/ 2436308 h 6917681"/>
              <a:gd name="connsiteX3" fmla="*/ 813409 w 2044400"/>
              <a:gd name="connsiteY3" fmla="*/ 5699157 h 6917681"/>
              <a:gd name="connsiteX4" fmla="*/ 1849442 w 2044400"/>
              <a:gd name="connsiteY4" fmla="*/ 6916850 h 6917681"/>
              <a:gd name="connsiteX5" fmla="*/ 2297 w 2044400"/>
              <a:gd name="connsiteY5" fmla="*/ 6910423 h 6917681"/>
              <a:gd name="connsiteX6" fmla="*/ 11269 w 2044400"/>
              <a:gd name="connsiteY6" fmla="*/ 0 h 6917681"/>
              <a:gd name="connsiteX0" fmla="*/ 11269 w 2038710"/>
              <a:gd name="connsiteY0" fmla="*/ 0 h 6917681"/>
              <a:gd name="connsiteX1" fmla="*/ 1839836 w 2038710"/>
              <a:gd name="connsiteY1" fmla="*/ 310956 h 6917681"/>
              <a:gd name="connsiteX2" fmla="*/ 1536915 w 2038710"/>
              <a:gd name="connsiteY2" fmla="*/ 2436308 h 6917681"/>
              <a:gd name="connsiteX3" fmla="*/ 813409 w 2038710"/>
              <a:gd name="connsiteY3" fmla="*/ 5699157 h 6917681"/>
              <a:gd name="connsiteX4" fmla="*/ 1849442 w 2038710"/>
              <a:gd name="connsiteY4" fmla="*/ 6916850 h 6917681"/>
              <a:gd name="connsiteX5" fmla="*/ 2297 w 2038710"/>
              <a:gd name="connsiteY5" fmla="*/ 6910423 h 6917681"/>
              <a:gd name="connsiteX6" fmla="*/ 11269 w 2038710"/>
              <a:gd name="connsiteY6" fmla="*/ 0 h 6917681"/>
              <a:gd name="connsiteX0" fmla="*/ 11269 w 2035231"/>
              <a:gd name="connsiteY0" fmla="*/ 0 h 6917681"/>
              <a:gd name="connsiteX1" fmla="*/ 1839836 w 2035231"/>
              <a:gd name="connsiteY1" fmla="*/ 310956 h 6917681"/>
              <a:gd name="connsiteX2" fmla="*/ 1536915 w 2035231"/>
              <a:gd name="connsiteY2" fmla="*/ 2436308 h 6917681"/>
              <a:gd name="connsiteX3" fmla="*/ 813409 w 2035231"/>
              <a:gd name="connsiteY3" fmla="*/ 5699157 h 6917681"/>
              <a:gd name="connsiteX4" fmla="*/ 1849442 w 2035231"/>
              <a:gd name="connsiteY4" fmla="*/ 6916850 h 6917681"/>
              <a:gd name="connsiteX5" fmla="*/ 2297 w 2035231"/>
              <a:gd name="connsiteY5" fmla="*/ 6910423 h 6917681"/>
              <a:gd name="connsiteX6" fmla="*/ 11269 w 2035231"/>
              <a:gd name="connsiteY6" fmla="*/ 0 h 6917681"/>
              <a:gd name="connsiteX0" fmla="*/ 11269 w 2035232"/>
              <a:gd name="connsiteY0" fmla="*/ 0 h 6917681"/>
              <a:gd name="connsiteX1" fmla="*/ 1839836 w 2035232"/>
              <a:gd name="connsiteY1" fmla="*/ 310956 h 6917681"/>
              <a:gd name="connsiteX2" fmla="*/ 1536915 w 2035232"/>
              <a:gd name="connsiteY2" fmla="*/ 2436308 h 6917681"/>
              <a:gd name="connsiteX3" fmla="*/ 813409 w 2035232"/>
              <a:gd name="connsiteY3" fmla="*/ 5699157 h 6917681"/>
              <a:gd name="connsiteX4" fmla="*/ 1849442 w 2035232"/>
              <a:gd name="connsiteY4" fmla="*/ 6916850 h 6917681"/>
              <a:gd name="connsiteX5" fmla="*/ 2297 w 2035232"/>
              <a:gd name="connsiteY5" fmla="*/ 6910423 h 6917681"/>
              <a:gd name="connsiteX6" fmla="*/ 11269 w 2035232"/>
              <a:gd name="connsiteY6" fmla="*/ 0 h 6917681"/>
              <a:gd name="connsiteX0" fmla="*/ 11269 w 2044394"/>
              <a:gd name="connsiteY0" fmla="*/ 0 h 6917681"/>
              <a:gd name="connsiteX1" fmla="*/ 1839836 w 2044394"/>
              <a:gd name="connsiteY1" fmla="*/ 310956 h 6917681"/>
              <a:gd name="connsiteX2" fmla="*/ 1536915 w 2044394"/>
              <a:gd name="connsiteY2" fmla="*/ 2436308 h 6917681"/>
              <a:gd name="connsiteX3" fmla="*/ 813409 w 2044394"/>
              <a:gd name="connsiteY3" fmla="*/ 5699157 h 6917681"/>
              <a:gd name="connsiteX4" fmla="*/ 1849442 w 2044394"/>
              <a:gd name="connsiteY4" fmla="*/ 6916850 h 6917681"/>
              <a:gd name="connsiteX5" fmla="*/ 2297 w 2044394"/>
              <a:gd name="connsiteY5" fmla="*/ 6910423 h 6917681"/>
              <a:gd name="connsiteX6" fmla="*/ 11269 w 2044394"/>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21588"/>
              <a:gd name="connsiteY0" fmla="*/ 0 h 6917681"/>
              <a:gd name="connsiteX1" fmla="*/ 1839836 w 2021588"/>
              <a:gd name="connsiteY1" fmla="*/ 310956 h 6917681"/>
              <a:gd name="connsiteX2" fmla="*/ 1536915 w 2021588"/>
              <a:gd name="connsiteY2" fmla="*/ 2436308 h 6917681"/>
              <a:gd name="connsiteX3" fmla="*/ 813409 w 2021588"/>
              <a:gd name="connsiteY3" fmla="*/ 5699157 h 6917681"/>
              <a:gd name="connsiteX4" fmla="*/ 1849442 w 2021588"/>
              <a:gd name="connsiteY4" fmla="*/ 6916850 h 6917681"/>
              <a:gd name="connsiteX5" fmla="*/ 2297 w 2021588"/>
              <a:gd name="connsiteY5" fmla="*/ 6910423 h 6917681"/>
              <a:gd name="connsiteX6" fmla="*/ 11269 w 2021588"/>
              <a:gd name="connsiteY6" fmla="*/ 0 h 6917681"/>
              <a:gd name="connsiteX0" fmla="*/ 11269 w 2010212"/>
              <a:gd name="connsiteY0" fmla="*/ 0 h 6917681"/>
              <a:gd name="connsiteX1" fmla="*/ 1839836 w 2010212"/>
              <a:gd name="connsiteY1" fmla="*/ 310956 h 6917681"/>
              <a:gd name="connsiteX2" fmla="*/ 1536915 w 2010212"/>
              <a:gd name="connsiteY2" fmla="*/ 2436308 h 6917681"/>
              <a:gd name="connsiteX3" fmla="*/ 813409 w 2010212"/>
              <a:gd name="connsiteY3" fmla="*/ 5699157 h 6917681"/>
              <a:gd name="connsiteX4" fmla="*/ 1849442 w 2010212"/>
              <a:gd name="connsiteY4" fmla="*/ 6916850 h 6917681"/>
              <a:gd name="connsiteX5" fmla="*/ 2297 w 2010212"/>
              <a:gd name="connsiteY5" fmla="*/ 6910423 h 6917681"/>
              <a:gd name="connsiteX6" fmla="*/ 11269 w 2010212"/>
              <a:gd name="connsiteY6" fmla="*/ 0 h 6917681"/>
              <a:gd name="connsiteX0" fmla="*/ 11269 w 2018390"/>
              <a:gd name="connsiteY0" fmla="*/ 0 h 6917681"/>
              <a:gd name="connsiteX1" fmla="*/ 1839836 w 2018390"/>
              <a:gd name="connsiteY1" fmla="*/ 310956 h 6917681"/>
              <a:gd name="connsiteX2" fmla="*/ 1536915 w 2018390"/>
              <a:gd name="connsiteY2" fmla="*/ 2436308 h 6917681"/>
              <a:gd name="connsiteX3" fmla="*/ 813409 w 2018390"/>
              <a:gd name="connsiteY3" fmla="*/ 5699157 h 6917681"/>
              <a:gd name="connsiteX4" fmla="*/ 1849442 w 2018390"/>
              <a:gd name="connsiteY4" fmla="*/ 6916850 h 6917681"/>
              <a:gd name="connsiteX5" fmla="*/ 2297 w 2018390"/>
              <a:gd name="connsiteY5" fmla="*/ 6910423 h 6917681"/>
              <a:gd name="connsiteX6" fmla="*/ 11269 w 2018390"/>
              <a:gd name="connsiteY6" fmla="*/ 0 h 6917681"/>
              <a:gd name="connsiteX0" fmla="*/ 11269 w 2024084"/>
              <a:gd name="connsiteY0" fmla="*/ 0 h 6917681"/>
              <a:gd name="connsiteX1" fmla="*/ 1839836 w 2024084"/>
              <a:gd name="connsiteY1" fmla="*/ 310956 h 6917681"/>
              <a:gd name="connsiteX2" fmla="*/ 1536915 w 2024084"/>
              <a:gd name="connsiteY2" fmla="*/ 2436308 h 6917681"/>
              <a:gd name="connsiteX3" fmla="*/ 813409 w 2024084"/>
              <a:gd name="connsiteY3" fmla="*/ 5699157 h 6917681"/>
              <a:gd name="connsiteX4" fmla="*/ 1849442 w 2024084"/>
              <a:gd name="connsiteY4" fmla="*/ 6916850 h 6917681"/>
              <a:gd name="connsiteX5" fmla="*/ 2297 w 2024084"/>
              <a:gd name="connsiteY5" fmla="*/ 6910423 h 6917681"/>
              <a:gd name="connsiteX6" fmla="*/ 11269 w 2024084"/>
              <a:gd name="connsiteY6" fmla="*/ 0 h 6917681"/>
              <a:gd name="connsiteX0" fmla="*/ 11269 w 2026782"/>
              <a:gd name="connsiteY0" fmla="*/ 0 h 6917681"/>
              <a:gd name="connsiteX1" fmla="*/ 1839836 w 2026782"/>
              <a:gd name="connsiteY1" fmla="*/ 310956 h 6917681"/>
              <a:gd name="connsiteX2" fmla="*/ 1536915 w 2026782"/>
              <a:gd name="connsiteY2" fmla="*/ 2436308 h 6917681"/>
              <a:gd name="connsiteX3" fmla="*/ 813409 w 2026782"/>
              <a:gd name="connsiteY3" fmla="*/ 5699157 h 6917681"/>
              <a:gd name="connsiteX4" fmla="*/ 1849442 w 2026782"/>
              <a:gd name="connsiteY4" fmla="*/ 6916850 h 6917681"/>
              <a:gd name="connsiteX5" fmla="*/ 2297 w 2026782"/>
              <a:gd name="connsiteY5" fmla="*/ 6910423 h 6917681"/>
              <a:gd name="connsiteX6" fmla="*/ 11269 w 2026782"/>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26783"/>
              <a:gd name="connsiteY0" fmla="*/ 0 h 6917681"/>
              <a:gd name="connsiteX1" fmla="*/ 1839836 w 2026783"/>
              <a:gd name="connsiteY1" fmla="*/ 310956 h 6917681"/>
              <a:gd name="connsiteX2" fmla="*/ 1536915 w 2026783"/>
              <a:gd name="connsiteY2" fmla="*/ 2436308 h 6917681"/>
              <a:gd name="connsiteX3" fmla="*/ 813409 w 2026783"/>
              <a:gd name="connsiteY3" fmla="*/ 5699157 h 6917681"/>
              <a:gd name="connsiteX4" fmla="*/ 1849442 w 2026783"/>
              <a:gd name="connsiteY4" fmla="*/ 6916850 h 6917681"/>
              <a:gd name="connsiteX5" fmla="*/ 2297 w 2026783"/>
              <a:gd name="connsiteY5" fmla="*/ 6910423 h 6917681"/>
              <a:gd name="connsiteX6" fmla="*/ 11269 w 2026783"/>
              <a:gd name="connsiteY6" fmla="*/ 0 h 6917681"/>
              <a:gd name="connsiteX0" fmla="*/ 11269 w 2038186"/>
              <a:gd name="connsiteY0" fmla="*/ 0 h 6917681"/>
              <a:gd name="connsiteX1" fmla="*/ 1839836 w 2038186"/>
              <a:gd name="connsiteY1" fmla="*/ 310956 h 6917681"/>
              <a:gd name="connsiteX2" fmla="*/ 1536915 w 2038186"/>
              <a:gd name="connsiteY2" fmla="*/ 2436308 h 6917681"/>
              <a:gd name="connsiteX3" fmla="*/ 813409 w 2038186"/>
              <a:gd name="connsiteY3" fmla="*/ 5699157 h 6917681"/>
              <a:gd name="connsiteX4" fmla="*/ 1849442 w 2038186"/>
              <a:gd name="connsiteY4" fmla="*/ 6916850 h 6917681"/>
              <a:gd name="connsiteX5" fmla="*/ 2297 w 2038186"/>
              <a:gd name="connsiteY5" fmla="*/ 6910423 h 6917681"/>
              <a:gd name="connsiteX6" fmla="*/ 11269 w 2038186"/>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41303"/>
              <a:gd name="connsiteY0" fmla="*/ 0 h 6917681"/>
              <a:gd name="connsiteX1" fmla="*/ 1839836 w 2041303"/>
              <a:gd name="connsiteY1" fmla="*/ 310956 h 6917681"/>
              <a:gd name="connsiteX2" fmla="*/ 1536915 w 2041303"/>
              <a:gd name="connsiteY2" fmla="*/ 2436308 h 6917681"/>
              <a:gd name="connsiteX3" fmla="*/ 813409 w 2041303"/>
              <a:gd name="connsiteY3" fmla="*/ 5699157 h 6917681"/>
              <a:gd name="connsiteX4" fmla="*/ 1849442 w 2041303"/>
              <a:gd name="connsiteY4" fmla="*/ 6916850 h 6917681"/>
              <a:gd name="connsiteX5" fmla="*/ 2297 w 2041303"/>
              <a:gd name="connsiteY5" fmla="*/ 6910423 h 6917681"/>
              <a:gd name="connsiteX6" fmla="*/ 11269 w 2041303"/>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34555"/>
              <a:gd name="connsiteY0" fmla="*/ 0 h 6917681"/>
              <a:gd name="connsiteX1" fmla="*/ 1839836 w 2034555"/>
              <a:gd name="connsiteY1" fmla="*/ 310956 h 6917681"/>
              <a:gd name="connsiteX2" fmla="*/ 1536915 w 2034555"/>
              <a:gd name="connsiteY2" fmla="*/ 2436308 h 6917681"/>
              <a:gd name="connsiteX3" fmla="*/ 813409 w 2034555"/>
              <a:gd name="connsiteY3" fmla="*/ 5699157 h 6917681"/>
              <a:gd name="connsiteX4" fmla="*/ 1849442 w 2034555"/>
              <a:gd name="connsiteY4" fmla="*/ 6916850 h 6917681"/>
              <a:gd name="connsiteX5" fmla="*/ 2297 w 2034555"/>
              <a:gd name="connsiteY5" fmla="*/ 6910423 h 6917681"/>
              <a:gd name="connsiteX6" fmla="*/ 11269 w 2034555"/>
              <a:gd name="connsiteY6" fmla="*/ 0 h 6917681"/>
              <a:gd name="connsiteX0" fmla="*/ 11269 w 2009985"/>
              <a:gd name="connsiteY0" fmla="*/ 0 h 6917681"/>
              <a:gd name="connsiteX1" fmla="*/ 1839836 w 2009985"/>
              <a:gd name="connsiteY1" fmla="*/ 310956 h 6917681"/>
              <a:gd name="connsiteX2" fmla="*/ 1536915 w 2009985"/>
              <a:gd name="connsiteY2" fmla="*/ 2436308 h 6917681"/>
              <a:gd name="connsiteX3" fmla="*/ 813409 w 2009985"/>
              <a:gd name="connsiteY3" fmla="*/ 5699157 h 6917681"/>
              <a:gd name="connsiteX4" fmla="*/ 1849442 w 2009985"/>
              <a:gd name="connsiteY4" fmla="*/ 6916850 h 6917681"/>
              <a:gd name="connsiteX5" fmla="*/ 2297 w 2009985"/>
              <a:gd name="connsiteY5" fmla="*/ 6910423 h 6917681"/>
              <a:gd name="connsiteX6" fmla="*/ 11269 w 20099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24885"/>
              <a:gd name="connsiteY0" fmla="*/ 0 h 6917681"/>
              <a:gd name="connsiteX1" fmla="*/ 1839836 w 2024885"/>
              <a:gd name="connsiteY1" fmla="*/ 310956 h 6917681"/>
              <a:gd name="connsiteX2" fmla="*/ 1536915 w 2024885"/>
              <a:gd name="connsiteY2" fmla="*/ 2436308 h 6917681"/>
              <a:gd name="connsiteX3" fmla="*/ 813409 w 2024885"/>
              <a:gd name="connsiteY3" fmla="*/ 5699157 h 6917681"/>
              <a:gd name="connsiteX4" fmla="*/ 1849442 w 2024885"/>
              <a:gd name="connsiteY4" fmla="*/ 6916850 h 6917681"/>
              <a:gd name="connsiteX5" fmla="*/ 2297 w 2024885"/>
              <a:gd name="connsiteY5" fmla="*/ 6910423 h 6917681"/>
              <a:gd name="connsiteX6" fmla="*/ 11269 w 2024885"/>
              <a:gd name="connsiteY6" fmla="*/ 0 h 6917681"/>
              <a:gd name="connsiteX0" fmla="*/ 11269 w 2036407"/>
              <a:gd name="connsiteY0" fmla="*/ 0 h 6917681"/>
              <a:gd name="connsiteX1" fmla="*/ 1839836 w 2036407"/>
              <a:gd name="connsiteY1" fmla="*/ 310956 h 6917681"/>
              <a:gd name="connsiteX2" fmla="*/ 1536915 w 2036407"/>
              <a:gd name="connsiteY2" fmla="*/ 2436308 h 6917681"/>
              <a:gd name="connsiteX3" fmla="*/ 813409 w 2036407"/>
              <a:gd name="connsiteY3" fmla="*/ 5699157 h 6917681"/>
              <a:gd name="connsiteX4" fmla="*/ 1849442 w 2036407"/>
              <a:gd name="connsiteY4" fmla="*/ 6916850 h 6917681"/>
              <a:gd name="connsiteX5" fmla="*/ 2297 w 2036407"/>
              <a:gd name="connsiteY5" fmla="*/ 6910423 h 6917681"/>
              <a:gd name="connsiteX6" fmla="*/ 11269 w 2036407"/>
              <a:gd name="connsiteY6" fmla="*/ 0 h 6917681"/>
              <a:gd name="connsiteX0" fmla="*/ 11269 w 2028529"/>
              <a:gd name="connsiteY0" fmla="*/ 0 h 6917681"/>
              <a:gd name="connsiteX1" fmla="*/ 1839836 w 2028529"/>
              <a:gd name="connsiteY1" fmla="*/ 310956 h 6917681"/>
              <a:gd name="connsiteX2" fmla="*/ 1536915 w 2028529"/>
              <a:gd name="connsiteY2" fmla="*/ 2436308 h 6917681"/>
              <a:gd name="connsiteX3" fmla="*/ 813409 w 2028529"/>
              <a:gd name="connsiteY3" fmla="*/ 5699157 h 6917681"/>
              <a:gd name="connsiteX4" fmla="*/ 1849442 w 2028529"/>
              <a:gd name="connsiteY4" fmla="*/ 6916850 h 6917681"/>
              <a:gd name="connsiteX5" fmla="*/ 2297 w 2028529"/>
              <a:gd name="connsiteY5" fmla="*/ 6910423 h 6917681"/>
              <a:gd name="connsiteX6" fmla="*/ 11269 w 2028529"/>
              <a:gd name="connsiteY6" fmla="*/ 0 h 6917681"/>
              <a:gd name="connsiteX0" fmla="*/ 11269 w 1992277"/>
              <a:gd name="connsiteY0" fmla="*/ 0 h 6917681"/>
              <a:gd name="connsiteX1" fmla="*/ 1787868 w 1992277"/>
              <a:gd name="connsiteY1" fmla="*/ 310956 h 6917681"/>
              <a:gd name="connsiteX2" fmla="*/ 1536915 w 1992277"/>
              <a:gd name="connsiteY2" fmla="*/ 2436308 h 6917681"/>
              <a:gd name="connsiteX3" fmla="*/ 813409 w 1992277"/>
              <a:gd name="connsiteY3" fmla="*/ 5699157 h 6917681"/>
              <a:gd name="connsiteX4" fmla="*/ 1849442 w 1992277"/>
              <a:gd name="connsiteY4" fmla="*/ 6916850 h 6917681"/>
              <a:gd name="connsiteX5" fmla="*/ 2297 w 1992277"/>
              <a:gd name="connsiteY5" fmla="*/ 6910423 h 6917681"/>
              <a:gd name="connsiteX6" fmla="*/ 11269 w 1992277"/>
              <a:gd name="connsiteY6" fmla="*/ 0 h 6917681"/>
              <a:gd name="connsiteX0" fmla="*/ 11269 w 2008961"/>
              <a:gd name="connsiteY0" fmla="*/ 0 h 6917681"/>
              <a:gd name="connsiteX1" fmla="*/ 1787868 w 2008961"/>
              <a:gd name="connsiteY1" fmla="*/ 310956 h 6917681"/>
              <a:gd name="connsiteX2" fmla="*/ 1536915 w 2008961"/>
              <a:gd name="connsiteY2" fmla="*/ 2436308 h 6917681"/>
              <a:gd name="connsiteX3" fmla="*/ 813409 w 2008961"/>
              <a:gd name="connsiteY3" fmla="*/ 5699157 h 6917681"/>
              <a:gd name="connsiteX4" fmla="*/ 1849442 w 2008961"/>
              <a:gd name="connsiteY4" fmla="*/ 6916850 h 6917681"/>
              <a:gd name="connsiteX5" fmla="*/ 2297 w 2008961"/>
              <a:gd name="connsiteY5" fmla="*/ 6910423 h 6917681"/>
              <a:gd name="connsiteX6" fmla="*/ 11269 w 2008961"/>
              <a:gd name="connsiteY6" fmla="*/ 0 h 6917681"/>
              <a:gd name="connsiteX0" fmla="*/ 11269 w 2004008"/>
              <a:gd name="connsiteY0" fmla="*/ 0 h 6917681"/>
              <a:gd name="connsiteX1" fmla="*/ 1787868 w 2004008"/>
              <a:gd name="connsiteY1" fmla="*/ 310956 h 6917681"/>
              <a:gd name="connsiteX2" fmla="*/ 1536915 w 2004008"/>
              <a:gd name="connsiteY2" fmla="*/ 2436308 h 6917681"/>
              <a:gd name="connsiteX3" fmla="*/ 813409 w 2004008"/>
              <a:gd name="connsiteY3" fmla="*/ 5699157 h 6917681"/>
              <a:gd name="connsiteX4" fmla="*/ 1849442 w 2004008"/>
              <a:gd name="connsiteY4" fmla="*/ 6916850 h 6917681"/>
              <a:gd name="connsiteX5" fmla="*/ 2297 w 2004008"/>
              <a:gd name="connsiteY5" fmla="*/ 6910423 h 6917681"/>
              <a:gd name="connsiteX6" fmla="*/ 11269 w 2004008"/>
              <a:gd name="connsiteY6" fmla="*/ 0 h 6917681"/>
              <a:gd name="connsiteX0" fmla="*/ 11269 w 1975524"/>
              <a:gd name="connsiteY0" fmla="*/ 0 h 6917681"/>
              <a:gd name="connsiteX1" fmla="*/ 1787868 w 1975524"/>
              <a:gd name="connsiteY1" fmla="*/ 310956 h 6917681"/>
              <a:gd name="connsiteX2" fmla="*/ 1536915 w 1975524"/>
              <a:gd name="connsiteY2" fmla="*/ 2436308 h 6917681"/>
              <a:gd name="connsiteX3" fmla="*/ 813409 w 1975524"/>
              <a:gd name="connsiteY3" fmla="*/ 5699157 h 6917681"/>
              <a:gd name="connsiteX4" fmla="*/ 1849442 w 1975524"/>
              <a:gd name="connsiteY4" fmla="*/ 6916850 h 6917681"/>
              <a:gd name="connsiteX5" fmla="*/ 2297 w 1975524"/>
              <a:gd name="connsiteY5" fmla="*/ 6910423 h 6917681"/>
              <a:gd name="connsiteX6" fmla="*/ 11269 w 1975524"/>
              <a:gd name="connsiteY6" fmla="*/ 0 h 6917681"/>
              <a:gd name="connsiteX0" fmla="*/ 11269 w 1981687"/>
              <a:gd name="connsiteY0" fmla="*/ 0 h 6917681"/>
              <a:gd name="connsiteX1" fmla="*/ 1787868 w 1981687"/>
              <a:gd name="connsiteY1" fmla="*/ 310956 h 6917681"/>
              <a:gd name="connsiteX2" fmla="*/ 1536915 w 1981687"/>
              <a:gd name="connsiteY2" fmla="*/ 2436308 h 6917681"/>
              <a:gd name="connsiteX3" fmla="*/ 813409 w 1981687"/>
              <a:gd name="connsiteY3" fmla="*/ 5699157 h 6917681"/>
              <a:gd name="connsiteX4" fmla="*/ 1849442 w 1981687"/>
              <a:gd name="connsiteY4" fmla="*/ 6916850 h 6917681"/>
              <a:gd name="connsiteX5" fmla="*/ 2297 w 1981687"/>
              <a:gd name="connsiteY5" fmla="*/ 6910423 h 6917681"/>
              <a:gd name="connsiteX6" fmla="*/ 11269 w 1981687"/>
              <a:gd name="connsiteY6" fmla="*/ 0 h 6917681"/>
              <a:gd name="connsiteX0" fmla="*/ 11269 w 1993079"/>
              <a:gd name="connsiteY0" fmla="*/ 0 h 6917681"/>
              <a:gd name="connsiteX1" fmla="*/ 1787868 w 1993079"/>
              <a:gd name="connsiteY1" fmla="*/ 310956 h 6917681"/>
              <a:gd name="connsiteX2" fmla="*/ 1536915 w 1993079"/>
              <a:gd name="connsiteY2" fmla="*/ 2436308 h 6917681"/>
              <a:gd name="connsiteX3" fmla="*/ 813409 w 1993079"/>
              <a:gd name="connsiteY3" fmla="*/ 5699157 h 6917681"/>
              <a:gd name="connsiteX4" fmla="*/ 1849442 w 1993079"/>
              <a:gd name="connsiteY4" fmla="*/ 6916850 h 6917681"/>
              <a:gd name="connsiteX5" fmla="*/ 2297 w 1993079"/>
              <a:gd name="connsiteY5" fmla="*/ 6910423 h 6917681"/>
              <a:gd name="connsiteX6" fmla="*/ 11269 w 1993079"/>
              <a:gd name="connsiteY6" fmla="*/ 0 h 6917681"/>
              <a:gd name="connsiteX0" fmla="*/ 11269 w 1989397"/>
              <a:gd name="connsiteY0" fmla="*/ 0 h 6917681"/>
              <a:gd name="connsiteX1" fmla="*/ 1787868 w 1989397"/>
              <a:gd name="connsiteY1" fmla="*/ 310956 h 6917681"/>
              <a:gd name="connsiteX2" fmla="*/ 1536915 w 1989397"/>
              <a:gd name="connsiteY2" fmla="*/ 2436308 h 6917681"/>
              <a:gd name="connsiteX3" fmla="*/ 813409 w 1989397"/>
              <a:gd name="connsiteY3" fmla="*/ 5699157 h 6917681"/>
              <a:gd name="connsiteX4" fmla="*/ 1849442 w 1989397"/>
              <a:gd name="connsiteY4" fmla="*/ 6916850 h 6917681"/>
              <a:gd name="connsiteX5" fmla="*/ 2297 w 1989397"/>
              <a:gd name="connsiteY5" fmla="*/ 6910423 h 6917681"/>
              <a:gd name="connsiteX6" fmla="*/ 11269 w 1989397"/>
              <a:gd name="connsiteY6" fmla="*/ 0 h 6917681"/>
              <a:gd name="connsiteX0" fmla="*/ 11269 w 1990061"/>
              <a:gd name="connsiteY0" fmla="*/ 0 h 6917681"/>
              <a:gd name="connsiteX1" fmla="*/ 1787868 w 1990061"/>
              <a:gd name="connsiteY1" fmla="*/ 310956 h 6917681"/>
              <a:gd name="connsiteX2" fmla="*/ 1536915 w 1990061"/>
              <a:gd name="connsiteY2" fmla="*/ 2436308 h 6917681"/>
              <a:gd name="connsiteX3" fmla="*/ 813409 w 1990061"/>
              <a:gd name="connsiteY3" fmla="*/ 5699157 h 6917681"/>
              <a:gd name="connsiteX4" fmla="*/ 1849442 w 1990061"/>
              <a:gd name="connsiteY4" fmla="*/ 6916850 h 6917681"/>
              <a:gd name="connsiteX5" fmla="*/ 2297 w 1990061"/>
              <a:gd name="connsiteY5" fmla="*/ 6910423 h 6917681"/>
              <a:gd name="connsiteX6" fmla="*/ 11269 w 1990061"/>
              <a:gd name="connsiteY6" fmla="*/ 0 h 6917681"/>
              <a:gd name="connsiteX0" fmla="*/ 11269 w 2011992"/>
              <a:gd name="connsiteY0" fmla="*/ 0 h 6917681"/>
              <a:gd name="connsiteX1" fmla="*/ 1787868 w 2011992"/>
              <a:gd name="connsiteY1" fmla="*/ 310956 h 6917681"/>
              <a:gd name="connsiteX2" fmla="*/ 1536915 w 2011992"/>
              <a:gd name="connsiteY2" fmla="*/ 2436308 h 6917681"/>
              <a:gd name="connsiteX3" fmla="*/ 813409 w 2011992"/>
              <a:gd name="connsiteY3" fmla="*/ 5699157 h 6917681"/>
              <a:gd name="connsiteX4" fmla="*/ 1849442 w 2011992"/>
              <a:gd name="connsiteY4" fmla="*/ 6916850 h 6917681"/>
              <a:gd name="connsiteX5" fmla="*/ 2297 w 2011992"/>
              <a:gd name="connsiteY5" fmla="*/ 6910423 h 6917681"/>
              <a:gd name="connsiteX6" fmla="*/ 11269 w 2011992"/>
              <a:gd name="connsiteY6" fmla="*/ 0 h 6917681"/>
              <a:gd name="connsiteX0" fmla="*/ 11269 w 2006420"/>
              <a:gd name="connsiteY0" fmla="*/ 1051 h 6918732"/>
              <a:gd name="connsiteX1" fmla="*/ 1787868 w 2006420"/>
              <a:gd name="connsiteY1" fmla="*/ 312007 h 6918732"/>
              <a:gd name="connsiteX2" fmla="*/ 1536915 w 2006420"/>
              <a:gd name="connsiteY2" fmla="*/ 2437359 h 6918732"/>
              <a:gd name="connsiteX3" fmla="*/ 813409 w 2006420"/>
              <a:gd name="connsiteY3" fmla="*/ 5700208 h 6918732"/>
              <a:gd name="connsiteX4" fmla="*/ 1849442 w 2006420"/>
              <a:gd name="connsiteY4" fmla="*/ 6917901 h 6918732"/>
              <a:gd name="connsiteX5" fmla="*/ 2297 w 2006420"/>
              <a:gd name="connsiteY5" fmla="*/ 6911474 h 6918732"/>
              <a:gd name="connsiteX6" fmla="*/ 11269 w 2006420"/>
              <a:gd name="connsiteY6" fmla="*/ 1051 h 6918732"/>
              <a:gd name="connsiteX0" fmla="*/ 11269 w 2010746"/>
              <a:gd name="connsiteY0" fmla="*/ 0 h 6917681"/>
              <a:gd name="connsiteX1" fmla="*/ 1787868 w 2010746"/>
              <a:gd name="connsiteY1" fmla="*/ 310956 h 6917681"/>
              <a:gd name="connsiteX2" fmla="*/ 1536915 w 2010746"/>
              <a:gd name="connsiteY2" fmla="*/ 2436308 h 6917681"/>
              <a:gd name="connsiteX3" fmla="*/ 813409 w 2010746"/>
              <a:gd name="connsiteY3" fmla="*/ 5699157 h 6917681"/>
              <a:gd name="connsiteX4" fmla="*/ 1849442 w 2010746"/>
              <a:gd name="connsiteY4" fmla="*/ 6916850 h 6917681"/>
              <a:gd name="connsiteX5" fmla="*/ 2297 w 2010746"/>
              <a:gd name="connsiteY5" fmla="*/ 6910423 h 6917681"/>
              <a:gd name="connsiteX6" fmla="*/ 11269 w 2010746"/>
              <a:gd name="connsiteY6" fmla="*/ 0 h 6917681"/>
              <a:gd name="connsiteX0" fmla="*/ 11269 w 2016325"/>
              <a:gd name="connsiteY0" fmla="*/ 0 h 6917681"/>
              <a:gd name="connsiteX1" fmla="*/ 1787868 w 2016325"/>
              <a:gd name="connsiteY1" fmla="*/ 310956 h 6917681"/>
              <a:gd name="connsiteX2" fmla="*/ 1536915 w 2016325"/>
              <a:gd name="connsiteY2" fmla="*/ 2436308 h 6917681"/>
              <a:gd name="connsiteX3" fmla="*/ 813409 w 2016325"/>
              <a:gd name="connsiteY3" fmla="*/ 5699157 h 6917681"/>
              <a:gd name="connsiteX4" fmla="*/ 1849442 w 2016325"/>
              <a:gd name="connsiteY4" fmla="*/ 6916850 h 6917681"/>
              <a:gd name="connsiteX5" fmla="*/ 2297 w 2016325"/>
              <a:gd name="connsiteY5" fmla="*/ 6910423 h 6917681"/>
              <a:gd name="connsiteX6" fmla="*/ 11269 w 2016325"/>
              <a:gd name="connsiteY6" fmla="*/ 0 h 6917681"/>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2716"/>
              <a:gd name="connsiteY0" fmla="*/ 1718 h 6919399"/>
              <a:gd name="connsiteX1" fmla="*/ 1787868 w 2012716"/>
              <a:gd name="connsiteY1" fmla="*/ 312674 h 6919399"/>
              <a:gd name="connsiteX2" fmla="*/ 1536915 w 2012716"/>
              <a:gd name="connsiteY2" fmla="*/ 2438026 h 6919399"/>
              <a:gd name="connsiteX3" fmla="*/ 813409 w 2012716"/>
              <a:gd name="connsiteY3" fmla="*/ 5700875 h 6919399"/>
              <a:gd name="connsiteX4" fmla="*/ 1849442 w 2012716"/>
              <a:gd name="connsiteY4" fmla="*/ 6918568 h 6919399"/>
              <a:gd name="connsiteX5" fmla="*/ 2297 w 2012716"/>
              <a:gd name="connsiteY5" fmla="*/ 6912141 h 6919399"/>
              <a:gd name="connsiteX6" fmla="*/ 11269 w 2012716"/>
              <a:gd name="connsiteY6" fmla="*/ 1718 h 6919399"/>
              <a:gd name="connsiteX0" fmla="*/ 11269 w 2018815"/>
              <a:gd name="connsiteY0" fmla="*/ 0 h 6917681"/>
              <a:gd name="connsiteX1" fmla="*/ 1787868 w 2018815"/>
              <a:gd name="connsiteY1" fmla="*/ 310956 h 6917681"/>
              <a:gd name="connsiteX2" fmla="*/ 1536915 w 2018815"/>
              <a:gd name="connsiteY2" fmla="*/ 2436308 h 6917681"/>
              <a:gd name="connsiteX3" fmla="*/ 813409 w 2018815"/>
              <a:gd name="connsiteY3" fmla="*/ 5699157 h 6917681"/>
              <a:gd name="connsiteX4" fmla="*/ 1849442 w 2018815"/>
              <a:gd name="connsiteY4" fmla="*/ 6916850 h 6917681"/>
              <a:gd name="connsiteX5" fmla="*/ 2297 w 2018815"/>
              <a:gd name="connsiteY5" fmla="*/ 6910423 h 6917681"/>
              <a:gd name="connsiteX6" fmla="*/ 11269 w 2018815"/>
              <a:gd name="connsiteY6" fmla="*/ 0 h 6917681"/>
              <a:gd name="connsiteX0" fmla="*/ 11269 w 1996539"/>
              <a:gd name="connsiteY0" fmla="*/ 0 h 6917681"/>
              <a:gd name="connsiteX1" fmla="*/ 1787868 w 1996539"/>
              <a:gd name="connsiteY1" fmla="*/ 310956 h 6917681"/>
              <a:gd name="connsiteX2" fmla="*/ 1536915 w 1996539"/>
              <a:gd name="connsiteY2" fmla="*/ 2436308 h 6917681"/>
              <a:gd name="connsiteX3" fmla="*/ 813409 w 1996539"/>
              <a:gd name="connsiteY3" fmla="*/ 5699157 h 6917681"/>
              <a:gd name="connsiteX4" fmla="*/ 1849442 w 1996539"/>
              <a:gd name="connsiteY4" fmla="*/ 6916850 h 6917681"/>
              <a:gd name="connsiteX5" fmla="*/ 2297 w 1996539"/>
              <a:gd name="connsiteY5" fmla="*/ 6910423 h 6917681"/>
              <a:gd name="connsiteX6" fmla="*/ 11269 w 1996539"/>
              <a:gd name="connsiteY6" fmla="*/ 0 h 6917681"/>
              <a:gd name="connsiteX0" fmla="*/ 11269 w 1996354"/>
              <a:gd name="connsiteY0" fmla="*/ 0 h 6917681"/>
              <a:gd name="connsiteX1" fmla="*/ 1787868 w 1996354"/>
              <a:gd name="connsiteY1" fmla="*/ 310956 h 6917681"/>
              <a:gd name="connsiteX2" fmla="*/ 1536915 w 1996354"/>
              <a:gd name="connsiteY2" fmla="*/ 2436308 h 6917681"/>
              <a:gd name="connsiteX3" fmla="*/ 813409 w 1996354"/>
              <a:gd name="connsiteY3" fmla="*/ 5699157 h 6917681"/>
              <a:gd name="connsiteX4" fmla="*/ 1849442 w 1996354"/>
              <a:gd name="connsiteY4" fmla="*/ 6916850 h 6917681"/>
              <a:gd name="connsiteX5" fmla="*/ 2297 w 1996354"/>
              <a:gd name="connsiteY5" fmla="*/ 6910423 h 6917681"/>
              <a:gd name="connsiteX6" fmla="*/ 11269 w 1996354"/>
              <a:gd name="connsiteY6" fmla="*/ 0 h 6917681"/>
              <a:gd name="connsiteX0" fmla="*/ 11269 w 1993747"/>
              <a:gd name="connsiteY0" fmla="*/ 0 h 6917681"/>
              <a:gd name="connsiteX1" fmla="*/ 1787868 w 1993747"/>
              <a:gd name="connsiteY1" fmla="*/ 310956 h 6917681"/>
              <a:gd name="connsiteX2" fmla="*/ 1536915 w 1993747"/>
              <a:gd name="connsiteY2" fmla="*/ 2436308 h 6917681"/>
              <a:gd name="connsiteX3" fmla="*/ 813409 w 1993747"/>
              <a:gd name="connsiteY3" fmla="*/ 5699157 h 6917681"/>
              <a:gd name="connsiteX4" fmla="*/ 1849442 w 1993747"/>
              <a:gd name="connsiteY4" fmla="*/ 6916850 h 6917681"/>
              <a:gd name="connsiteX5" fmla="*/ 2297 w 1993747"/>
              <a:gd name="connsiteY5" fmla="*/ 6910423 h 6917681"/>
              <a:gd name="connsiteX6" fmla="*/ 11269 w 1993747"/>
              <a:gd name="connsiteY6" fmla="*/ 0 h 6917681"/>
              <a:gd name="connsiteX0" fmla="*/ 11269 w 1977181"/>
              <a:gd name="connsiteY0" fmla="*/ 0 h 6917681"/>
              <a:gd name="connsiteX1" fmla="*/ 1787868 w 1977181"/>
              <a:gd name="connsiteY1" fmla="*/ 310956 h 6917681"/>
              <a:gd name="connsiteX2" fmla="*/ 1536915 w 1977181"/>
              <a:gd name="connsiteY2" fmla="*/ 2436308 h 6917681"/>
              <a:gd name="connsiteX3" fmla="*/ 813409 w 1977181"/>
              <a:gd name="connsiteY3" fmla="*/ 5699157 h 6917681"/>
              <a:gd name="connsiteX4" fmla="*/ 1849442 w 1977181"/>
              <a:gd name="connsiteY4" fmla="*/ 6916850 h 6917681"/>
              <a:gd name="connsiteX5" fmla="*/ 2297 w 1977181"/>
              <a:gd name="connsiteY5" fmla="*/ 6910423 h 6917681"/>
              <a:gd name="connsiteX6" fmla="*/ 11269 w 1977181"/>
              <a:gd name="connsiteY6" fmla="*/ 0 h 6917681"/>
              <a:gd name="connsiteX0" fmla="*/ 11269 w 1973068"/>
              <a:gd name="connsiteY0" fmla="*/ 0 h 6917681"/>
              <a:gd name="connsiteX1" fmla="*/ 1787868 w 1973068"/>
              <a:gd name="connsiteY1" fmla="*/ 310956 h 6917681"/>
              <a:gd name="connsiteX2" fmla="*/ 1536915 w 1973068"/>
              <a:gd name="connsiteY2" fmla="*/ 2436308 h 6917681"/>
              <a:gd name="connsiteX3" fmla="*/ 813409 w 1973068"/>
              <a:gd name="connsiteY3" fmla="*/ 5699157 h 6917681"/>
              <a:gd name="connsiteX4" fmla="*/ 1849442 w 1973068"/>
              <a:gd name="connsiteY4" fmla="*/ 6916850 h 6917681"/>
              <a:gd name="connsiteX5" fmla="*/ 2297 w 1973068"/>
              <a:gd name="connsiteY5" fmla="*/ 6910423 h 6917681"/>
              <a:gd name="connsiteX6" fmla="*/ 11269 w 1973068"/>
              <a:gd name="connsiteY6" fmla="*/ 0 h 6917681"/>
              <a:gd name="connsiteX0" fmla="*/ 11269 w 1957410"/>
              <a:gd name="connsiteY0" fmla="*/ 0 h 6917681"/>
              <a:gd name="connsiteX1" fmla="*/ 1761886 w 1957410"/>
              <a:gd name="connsiteY1" fmla="*/ 304141 h 6917681"/>
              <a:gd name="connsiteX2" fmla="*/ 1536915 w 1957410"/>
              <a:gd name="connsiteY2" fmla="*/ 2436308 h 6917681"/>
              <a:gd name="connsiteX3" fmla="*/ 813409 w 1957410"/>
              <a:gd name="connsiteY3" fmla="*/ 5699157 h 6917681"/>
              <a:gd name="connsiteX4" fmla="*/ 1849442 w 1957410"/>
              <a:gd name="connsiteY4" fmla="*/ 6916850 h 6917681"/>
              <a:gd name="connsiteX5" fmla="*/ 2297 w 1957410"/>
              <a:gd name="connsiteY5" fmla="*/ 6910423 h 6917681"/>
              <a:gd name="connsiteX6" fmla="*/ 11269 w 1957410"/>
              <a:gd name="connsiteY6" fmla="*/ 0 h 6917681"/>
              <a:gd name="connsiteX0" fmla="*/ 11269 w 1953466"/>
              <a:gd name="connsiteY0" fmla="*/ 0 h 6917681"/>
              <a:gd name="connsiteX1" fmla="*/ 1761886 w 1953466"/>
              <a:gd name="connsiteY1" fmla="*/ 304141 h 6917681"/>
              <a:gd name="connsiteX2" fmla="*/ 1536915 w 1953466"/>
              <a:gd name="connsiteY2" fmla="*/ 2436308 h 6917681"/>
              <a:gd name="connsiteX3" fmla="*/ 813409 w 1953466"/>
              <a:gd name="connsiteY3" fmla="*/ 5699157 h 6917681"/>
              <a:gd name="connsiteX4" fmla="*/ 1849442 w 1953466"/>
              <a:gd name="connsiteY4" fmla="*/ 6916850 h 6917681"/>
              <a:gd name="connsiteX5" fmla="*/ 2297 w 1953466"/>
              <a:gd name="connsiteY5" fmla="*/ 6910423 h 6917681"/>
              <a:gd name="connsiteX6" fmla="*/ 11269 w 1953466"/>
              <a:gd name="connsiteY6" fmla="*/ 0 h 6917681"/>
              <a:gd name="connsiteX0" fmla="*/ 11269 w 1953467"/>
              <a:gd name="connsiteY0" fmla="*/ 0 h 6917681"/>
              <a:gd name="connsiteX1" fmla="*/ 1761886 w 1953467"/>
              <a:gd name="connsiteY1" fmla="*/ 304141 h 6917681"/>
              <a:gd name="connsiteX2" fmla="*/ 1536915 w 1953467"/>
              <a:gd name="connsiteY2" fmla="*/ 2436308 h 6917681"/>
              <a:gd name="connsiteX3" fmla="*/ 813409 w 1953467"/>
              <a:gd name="connsiteY3" fmla="*/ 5699157 h 6917681"/>
              <a:gd name="connsiteX4" fmla="*/ 1849442 w 1953467"/>
              <a:gd name="connsiteY4" fmla="*/ 6916850 h 6917681"/>
              <a:gd name="connsiteX5" fmla="*/ 2297 w 1953467"/>
              <a:gd name="connsiteY5" fmla="*/ 6910423 h 6917681"/>
              <a:gd name="connsiteX6" fmla="*/ 11269 w 1953467"/>
              <a:gd name="connsiteY6" fmla="*/ 0 h 6917681"/>
              <a:gd name="connsiteX0" fmla="*/ 11269 w 1944206"/>
              <a:gd name="connsiteY0" fmla="*/ 0 h 6917681"/>
              <a:gd name="connsiteX1" fmla="*/ 1761886 w 1944206"/>
              <a:gd name="connsiteY1" fmla="*/ 304141 h 6917681"/>
              <a:gd name="connsiteX2" fmla="*/ 1536915 w 1944206"/>
              <a:gd name="connsiteY2" fmla="*/ 2436308 h 6917681"/>
              <a:gd name="connsiteX3" fmla="*/ 813409 w 1944206"/>
              <a:gd name="connsiteY3" fmla="*/ 5699157 h 6917681"/>
              <a:gd name="connsiteX4" fmla="*/ 1849442 w 1944206"/>
              <a:gd name="connsiteY4" fmla="*/ 6916850 h 6917681"/>
              <a:gd name="connsiteX5" fmla="*/ 2297 w 1944206"/>
              <a:gd name="connsiteY5" fmla="*/ 6910423 h 6917681"/>
              <a:gd name="connsiteX6" fmla="*/ 11269 w 1944206"/>
              <a:gd name="connsiteY6" fmla="*/ 0 h 6917681"/>
              <a:gd name="connsiteX0" fmla="*/ 11269 w 1907630"/>
              <a:gd name="connsiteY0" fmla="*/ 0 h 6917681"/>
              <a:gd name="connsiteX1" fmla="*/ 1761886 w 1907630"/>
              <a:gd name="connsiteY1" fmla="*/ 304141 h 6917681"/>
              <a:gd name="connsiteX2" fmla="*/ 1536915 w 1907630"/>
              <a:gd name="connsiteY2" fmla="*/ 2436308 h 6917681"/>
              <a:gd name="connsiteX3" fmla="*/ 813409 w 1907630"/>
              <a:gd name="connsiteY3" fmla="*/ 5699157 h 6917681"/>
              <a:gd name="connsiteX4" fmla="*/ 1849442 w 1907630"/>
              <a:gd name="connsiteY4" fmla="*/ 6916850 h 6917681"/>
              <a:gd name="connsiteX5" fmla="*/ 2297 w 1907630"/>
              <a:gd name="connsiteY5" fmla="*/ 6910423 h 6917681"/>
              <a:gd name="connsiteX6" fmla="*/ 11269 w 1907630"/>
              <a:gd name="connsiteY6" fmla="*/ 0 h 6917681"/>
              <a:gd name="connsiteX0" fmla="*/ 11269 w 1945066"/>
              <a:gd name="connsiteY0" fmla="*/ 0 h 6917681"/>
              <a:gd name="connsiteX1" fmla="*/ 1826847 w 1945066"/>
              <a:gd name="connsiteY1" fmla="*/ 324587 h 6917681"/>
              <a:gd name="connsiteX2" fmla="*/ 1536915 w 1945066"/>
              <a:gd name="connsiteY2" fmla="*/ 2436308 h 6917681"/>
              <a:gd name="connsiteX3" fmla="*/ 813409 w 1945066"/>
              <a:gd name="connsiteY3" fmla="*/ 5699157 h 6917681"/>
              <a:gd name="connsiteX4" fmla="*/ 1849442 w 1945066"/>
              <a:gd name="connsiteY4" fmla="*/ 6916850 h 6917681"/>
              <a:gd name="connsiteX5" fmla="*/ 2297 w 1945066"/>
              <a:gd name="connsiteY5" fmla="*/ 6910423 h 6917681"/>
              <a:gd name="connsiteX6" fmla="*/ 11269 w 1945066"/>
              <a:gd name="connsiteY6" fmla="*/ 0 h 6917681"/>
              <a:gd name="connsiteX0" fmla="*/ 11269 w 1945626"/>
              <a:gd name="connsiteY0" fmla="*/ 514 h 6918195"/>
              <a:gd name="connsiteX1" fmla="*/ 1826847 w 1945626"/>
              <a:gd name="connsiteY1" fmla="*/ 325101 h 6918195"/>
              <a:gd name="connsiteX2" fmla="*/ 1536915 w 1945626"/>
              <a:gd name="connsiteY2" fmla="*/ 2436822 h 6918195"/>
              <a:gd name="connsiteX3" fmla="*/ 813409 w 1945626"/>
              <a:gd name="connsiteY3" fmla="*/ 5699671 h 6918195"/>
              <a:gd name="connsiteX4" fmla="*/ 1849442 w 1945626"/>
              <a:gd name="connsiteY4" fmla="*/ 6917364 h 6918195"/>
              <a:gd name="connsiteX5" fmla="*/ 2297 w 1945626"/>
              <a:gd name="connsiteY5" fmla="*/ 6910937 h 6918195"/>
              <a:gd name="connsiteX6" fmla="*/ 11269 w 1945626"/>
              <a:gd name="connsiteY6" fmla="*/ 514 h 6918195"/>
              <a:gd name="connsiteX0" fmla="*/ 11269 w 1945626"/>
              <a:gd name="connsiteY0" fmla="*/ 4814 h 6922495"/>
              <a:gd name="connsiteX1" fmla="*/ 1826847 w 1945626"/>
              <a:gd name="connsiteY1" fmla="*/ 329401 h 6922495"/>
              <a:gd name="connsiteX2" fmla="*/ 1536915 w 1945626"/>
              <a:gd name="connsiteY2" fmla="*/ 2441122 h 6922495"/>
              <a:gd name="connsiteX3" fmla="*/ 813409 w 1945626"/>
              <a:gd name="connsiteY3" fmla="*/ 5703971 h 6922495"/>
              <a:gd name="connsiteX4" fmla="*/ 1849442 w 1945626"/>
              <a:gd name="connsiteY4" fmla="*/ 6921664 h 6922495"/>
              <a:gd name="connsiteX5" fmla="*/ 2297 w 1945626"/>
              <a:gd name="connsiteY5" fmla="*/ 6915237 h 6922495"/>
              <a:gd name="connsiteX6" fmla="*/ 11269 w 1945626"/>
              <a:gd name="connsiteY6" fmla="*/ 4814 h 6922495"/>
              <a:gd name="connsiteX0" fmla="*/ 11269 w 1915254"/>
              <a:gd name="connsiteY0" fmla="*/ 4814 h 6922495"/>
              <a:gd name="connsiteX1" fmla="*/ 1774882 w 1915254"/>
              <a:gd name="connsiteY1" fmla="*/ 329401 h 6922495"/>
              <a:gd name="connsiteX2" fmla="*/ 1536915 w 1915254"/>
              <a:gd name="connsiteY2" fmla="*/ 2441122 h 6922495"/>
              <a:gd name="connsiteX3" fmla="*/ 813409 w 1915254"/>
              <a:gd name="connsiteY3" fmla="*/ 5703971 h 6922495"/>
              <a:gd name="connsiteX4" fmla="*/ 1849442 w 1915254"/>
              <a:gd name="connsiteY4" fmla="*/ 6921664 h 6922495"/>
              <a:gd name="connsiteX5" fmla="*/ 2297 w 1915254"/>
              <a:gd name="connsiteY5" fmla="*/ 6915237 h 6922495"/>
              <a:gd name="connsiteX6" fmla="*/ 11269 w 1915254"/>
              <a:gd name="connsiteY6" fmla="*/ 4814 h 6922495"/>
              <a:gd name="connsiteX0" fmla="*/ 11269 w 1974084"/>
              <a:gd name="connsiteY0" fmla="*/ 0 h 6917681"/>
              <a:gd name="connsiteX1" fmla="*/ 1774882 w 1974084"/>
              <a:gd name="connsiteY1" fmla="*/ 324587 h 6917681"/>
              <a:gd name="connsiteX2" fmla="*/ 1536915 w 1974084"/>
              <a:gd name="connsiteY2" fmla="*/ 2436308 h 6917681"/>
              <a:gd name="connsiteX3" fmla="*/ 813409 w 1974084"/>
              <a:gd name="connsiteY3" fmla="*/ 5699157 h 6917681"/>
              <a:gd name="connsiteX4" fmla="*/ 1849442 w 1974084"/>
              <a:gd name="connsiteY4" fmla="*/ 6916850 h 6917681"/>
              <a:gd name="connsiteX5" fmla="*/ 2297 w 1974084"/>
              <a:gd name="connsiteY5" fmla="*/ 6910423 h 6917681"/>
              <a:gd name="connsiteX6" fmla="*/ 11269 w 1974084"/>
              <a:gd name="connsiteY6" fmla="*/ 0 h 6917681"/>
              <a:gd name="connsiteX0" fmla="*/ 11269 w 1943655"/>
              <a:gd name="connsiteY0" fmla="*/ 0 h 6917681"/>
              <a:gd name="connsiteX1" fmla="*/ 1722917 w 1943655"/>
              <a:gd name="connsiteY1" fmla="*/ 358664 h 6917681"/>
              <a:gd name="connsiteX2" fmla="*/ 1536915 w 1943655"/>
              <a:gd name="connsiteY2" fmla="*/ 2436308 h 6917681"/>
              <a:gd name="connsiteX3" fmla="*/ 813409 w 1943655"/>
              <a:gd name="connsiteY3" fmla="*/ 5699157 h 6917681"/>
              <a:gd name="connsiteX4" fmla="*/ 1849442 w 1943655"/>
              <a:gd name="connsiteY4" fmla="*/ 6916850 h 6917681"/>
              <a:gd name="connsiteX5" fmla="*/ 2297 w 1943655"/>
              <a:gd name="connsiteY5" fmla="*/ 6910423 h 6917681"/>
              <a:gd name="connsiteX6" fmla="*/ 11269 w 1943655"/>
              <a:gd name="connsiteY6" fmla="*/ 0 h 6917681"/>
              <a:gd name="connsiteX0" fmla="*/ 11269 w 1946323"/>
              <a:gd name="connsiteY0" fmla="*/ 0 h 6917681"/>
              <a:gd name="connsiteX1" fmla="*/ 1722917 w 1946323"/>
              <a:gd name="connsiteY1" fmla="*/ 358664 h 6917681"/>
              <a:gd name="connsiteX2" fmla="*/ 1536915 w 1946323"/>
              <a:gd name="connsiteY2" fmla="*/ 2436308 h 6917681"/>
              <a:gd name="connsiteX3" fmla="*/ 813409 w 1946323"/>
              <a:gd name="connsiteY3" fmla="*/ 5699157 h 6917681"/>
              <a:gd name="connsiteX4" fmla="*/ 1849442 w 1946323"/>
              <a:gd name="connsiteY4" fmla="*/ 6916850 h 6917681"/>
              <a:gd name="connsiteX5" fmla="*/ 2297 w 1946323"/>
              <a:gd name="connsiteY5" fmla="*/ 6910423 h 6917681"/>
              <a:gd name="connsiteX6" fmla="*/ 11269 w 1946323"/>
              <a:gd name="connsiteY6" fmla="*/ 0 h 6917681"/>
              <a:gd name="connsiteX0" fmla="*/ 11269 w 1890277"/>
              <a:gd name="connsiteY0" fmla="*/ 0 h 6917681"/>
              <a:gd name="connsiteX1" fmla="*/ 1605991 w 1890277"/>
              <a:gd name="connsiteY1" fmla="*/ 31095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05260"/>
              <a:gd name="connsiteY0" fmla="*/ 0 h 6917681"/>
              <a:gd name="connsiteX1" fmla="*/ 1605991 w 1905260"/>
              <a:gd name="connsiteY1" fmla="*/ 310956 h 6917681"/>
              <a:gd name="connsiteX2" fmla="*/ 1536915 w 1905260"/>
              <a:gd name="connsiteY2" fmla="*/ 2436308 h 6917681"/>
              <a:gd name="connsiteX3" fmla="*/ 813409 w 1905260"/>
              <a:gd name="connsiteY3" fmla="*/ 5699157 h 6917681"/>
              <a:gd name="connsiteX4" fmla="*/ 1849442 w 1905260"/>
              <a:gd name="connsiteY4" fmla="*/ 6916850 h 6917681"/>
              <a:gd name="connsiteX5" fmla="*/ 2297 w 1905260"/>
              <a:gd name="connsiteY5" fmla="*/ 6910423 h 6917681"/>
              <a:gd name="connsiteX6" fmla="*/ 11269 w 1905260"/>
              <a:gd name="connsiteY6" fmla="*/ 0 h 6917681"/>
              <a:gd name="connsiteX0" fmla="*/ 11269 w 1903627"/>
              <a:gd name="connsiteY0" fmla="*/ 0 h 6917681"/>
              <a:gd name="connsiteX1" fmla="*/ 1605991 w 1903627"/>
              <a:gd name="connsiteY1" fmla="*/ 310956 h 6917681"/>
              <a:gd name="connsiteX2" fmla="*/ 1536915 w 1903627"/>
              <a:gd name="connsiteY2" fmla="*/ 2436308 h 6917681"/>
              <a:gd name="connsiteX3" fmla="*/ 813409 w 1903627"/>
              <a:gd name="connsiteY3" fmla="*/ 5699157 h 6917681"/>
              <a:gd name="connsiteX4" fmla="*/ 1849442 w 1903627"/>
              <a:gd name="connsiteY4" fmla="*/ 6916850 h 6917681"/>
              <a:gd name="connsiteX5" fmla="*/ 2297 w 1903627"/>
              <a:gd name="connsiteY5" fmla="*/ 6910423 h 6917681"/>
              <a:gd name="connsiteX6" fmla="*/ 11269 w 190362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1046"/>
              <a:gd name="connsiteY0" fmla="*/ 0 h 6917681"/>
              <a:gd name="connsiteX1" fmla="*/ 1554026 w 1891046"/>
              <a:gd name="connsiteY1" fmla="*/ 270064 h 6917681"/>
              <a:gd name="connsiteX2" fmla="*/ 1536915 w 1891046"/>
              <a:gd name="connsiteY2" fmla="*/ 2436308 h 6917681"/>
              <a:gd name="connsiteX3" fmla="*/ 813409 w 1891046"/>
              <a:gd name="connsiteY3" fmla="*/ 5699157 h 6917681"/>
              <a:gd name="connsiteX4" fmla="*/ 1849442 w 1891046"/>
              <a:gd name="connsiteY4" fmla="*/ 6916850 h 6917681"/>
              <a:gd name="connsiteX5" fmla="*/ 2297 w 1891046"/>
              <a:gd name="connsiteY5" fmla="*/ 6910423 h 6917681"/>
              <a:gd name="connsiteX6" fmla="*/ 11269 w 1891046"/>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6 w 1890277"/>
              <a:gd name="connsiteY1" fmla="*/ 27006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7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93002 w 1890277"/>
              <a:gd name="connsiteY1" fmla="*/ 29051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5130"/>
              <a:gd name="connsiteY0" fmla="*/ 0 h 6917681"/>
              <a:gd name="connsiteX1" fmla="*/ 1567018 w 1895130"/>
              <a:gd name="connsiteY1" fmla="*/ 283695 h 6917681"/>
              <a:gd name="connsiteX2" fmla="*/ 1536915 w 1895130"/>
              <a:gd name="connsiteY2" fmla="*/ 2436308 h 6917681"/>
              <a:gd name="connsiteX3" fmla="*/ 813409 w 1895130"/>
              <a:gd name="connsiteY3" fmla="*/ 5699157 h 6917681"/>
              <a:gd name="connsiteX4" fmla="*/ 1849442 w 1895130"/>
              <a:gd name="connsiteY4" fmla="*/ 6916850 h 6917681"/>
              <a:gd name="connsiteX5" fmla="*/ 2297 w 1895130"/>
              <a:gd name="connsiteY5" fmla="*/ 6910423 h 6917681"/>
              <a:gd name="connsiteX6" fmla="*/ 11269 w 1895130"/>
              <a:gd name="connsiteY6" fmla="*/ 0 h 6917681"/>
              <a:gd name="connsiteX0" fmla="*/ 11269 w 1900580"/>
              <a:gd name="connsiteY0" fmla="*/ 0 h 6917681"/>
              <a:gd name="connsiteX1" fmla="*/ 1567018 w 1900580"/>
              <a:gd name="connsiteY1" fmla="*/ 283695 h 6917681"/>
              <a:gd name="connsiteX2" fmla="*/ 1536915 w 1900580"/>
              <a:gd name="connsiteY2" fmla="*/ 2436308 h 6917681"/>
              <a:gd name="connsiteX3" fmla="*/ 813409 w 1900580"/>
              <a:gd name="connsiteY3" fmla="*/ 5699157 h 6917681"/>
              <a:gd name="connsiteX4" fmla="*/ 1849442 w 1900580"/>
              <a:gd name="connsiteY4" fmla="*/ 6916850 h 6917681"/>
              <a:gd name="connsiteX5" fmla="*/ 2297 w 1900580"/>
              <a:gd name="connsiteY5" fmla="*/ 6910423 h 6917681"/>
              <a:gd name="connsiteX6" fmla="*/ 11269 w 1900580"/>
              <a:gd name="connsiteY6" fmla="*/ 0 h 6917681"/>
              <a:gd name="connsiteX0" fmla="*/ 11269 w 1898474"/>
              <a:gd name="connsiteY0" fmla="*/ 0 h 6917681"/>
              <a:gd name="connsiteX1" fmla="*/ 1567018 w 1898474"/>
              <a:gd name="connsiteY1" fmla="*/ 283695 h 6917681"/>
              <a:gd name="connsiteX2" fmla="*/ 1536915 w 1898474"/>
              <a:gd name="connsiteY2" fmla="*/ 2436308 h 6917681"/>
              <a:gd name="connsiteX3" fmla="*/ 813409 w 1898474"/>
              <a:gd name="connsiteY3" fmla="*/ 5699157 h 6917681"/>
              <a:gd name="connsiteX4" fmla="*/ 1849442 w 1898474"/>
              <a:gd name="connsiteY4" fmla="*/ 6916850 h 6917681"/>
              <a:gd name="connsiteX5" fmla="*/ 2297 w 1898474"/>
              <a:gd name="connsiteY5" fmla="*/ 6910423 h 6917681"/>
              <a:gd name="connsiteX6" fmla="*/ 11269 w 1898474"/>
              <a:gd name="connsiteY6" fmla="*/ 0 h 6917681"/>
              <a:gd name="connsiteX0" fmla="*/ 11269 w 1898475"/>
              <a:gd name="connsiteY0" fmla="*/ 0 h 6917681"/>
              <a:gd name="connsiteX1" fmla="*/ 1567018 w 1898475"/>
              <a:gd name="connsiteY1" fmla="*/ 283695 h 6917681"/>
              <a:gd name="connsiteX2" fmla="*/ 1536915 w 1898475"/>
              <a:gd name="connsiteY2" fmla="*/ 2436308 h 6917681"/>
              <a:gd name="connsiteX3" fmla="*/ 813409 w 1898475"/>
              <a:gd name="connsiteY3" fmla="*/ 5699157 h 6917681"/>
              <a:gd name="connsiteX4" fmla="*/ 1849442 w 1898475"/>
              <a:gd name="connsiteY4" fmla="*/ 6916850 h 6917681"/>
              <a:gd name="connsiteX5" fmla="*/ 2297 w 1898475"/>
              <a:gd name="connsiteY5" fmla="*/ 6910423 h 6917681"/>
              <a:gd name="connsiteX6" fmla="*/ 11269 w 1898475"/>
              <a:gd name="connsiteY6" fmla="*/ 0 h 6917681"/>
              <a:gd name="connsiteX0" fmla="*/ 11269 w 1915083"/>
              <a:gd name="connsiteY0" fmla="*/ 0 h 6917681"/>
              <a:gd name="connsiteX1" fmla="*/ 1567018 w 1915083"/>
              <a:gd name="connsiteY1" fmla="*/ 283695 h 6917681"/>
              <a:gd name="connsiteX2" fmla="*/ 1536915 w 1915083"/>
              <a:gd name="connsiteY2" fmla="*/ 2436308 h 6917681"/>
              <a:gd name="connsiteX3" fmla="*/ 813409 w 1915083"/>
              <a:gd name="connsiteY3" fmla="*/ 5699157 h 6917681"/>
              <a:gd name="connsiteX4" fmla="*/ 1849442 w 1915083"/>
              <a:gd name="connsiteY4" fmla="*/ 6916850 h 6917681"/>
              <a:gd name="connsiteX5" fmla="*/ 2297 w 1915083"/>
              <a:gd name="connsiteY5" fmla="*/ 6910423 h 6917681"/>
              <a:gd name="connsiteX6" fmla="*/ 11269 w 1915083"/>
              <a:gd name="connsiteY6" fmla="*/ 0 h 6917681"/>
              <a:gd name="connsiteX0" fmla="*/ 11269 w 1918065"/>
              <a:gd name="connsiteY0" fmla="*/ 0 h 6917681"/>
              <a:gd name="connsiteX1" fmla="*/ 1567018 w 1918065"/>
              <a:gd name="connsiteY1" fmla="*/ 283695 h 6917681"/>
              <a:gd name="connsiteX2" fmla="*/ 1536915 w 1918065"/>
              <a:gd name="connsiteY2" fmla="*/ 2436308 h 6917681"/>
              <a:gd name="connsiteX3" fmla="*/ 813409 w 1918065"/>
              <a:gd name="connsiteY3" fmla="*/ 5699157 h 6917681"/>
              <a:gd name="connsiteX4" fmla="*/ 1849442 w 1918065"/>
              <a:gd name="connsiteY4" fmla="*/ 6916850 h 6917681"/>
              <a:gd name="connsiteX5" fmla="*/ 2297 w 1918065"/>
              <a:gd name="connsiteY5" fmla="*/ 6910423 h 6917681"/>
              <a:gd name="connsiteX6" fmla="*/ 11269 w 1918065"/>
              <a:gd name="connsiteY6" fmla="*/ 0 h 6917681"/>
              <a:gd name="connsiteX0" fmla="*/ 11269 w 1934189"/>
              <a:gd name="connsiteY0" fmla="*/ 0 h 6917681"/>
              <a:gd name="connsiteX1" fmla="*/ 1567018 w 1934189"/>
              <a:gd name="connsiteY1" fmla="*/ 283695 h 6917681"/>
              <a:gd name="connsiteX2" fmla="*/ 1536915 w 1934189"/>
              <a:gd name="connsiteY2" fmla="*/ 2436308 h 6917681"/>
              <a:gd name="connsiteX3" fmla="*/ 813409 w 1934189"/>
              <a:gd name="connsiteY3" fmla="*/ 5699157 h 6917681"/>
              <a:gd name="connsiteX4" fmla="*/ 1849442 w 1934189"/>
              <a:gd name="connsiteY4" fmla="*/ 6916850 h 6917681"/>
              <a:gd name="connsiteX5" fmla="*/ 2297 w 1934189"/>
              <a:gd name="connsiteY5" fmla="*/ 6910423 h 6917681"/>
              <a:gd name="connsiteX6" fmla="*/ 11269 w 1934189"/>
              <a:gd name="connsiteY6" fmla="*/ 0 h 6917681"/>
              <a:gd name="connsiteX0" fmla="*/ 11269 w 2025274"/>
              <a:gd name="connsiteY0" fmla="*/ 0 h 6917681"/>
              <a:gd name="connsiteX1" fmla="*/ 1567018 w 2025274"/>
              <a:gd name="connsiteY1" fmla="*/ 283695 h 6917681"/>
              <a:gd name="connsiteX2" fmla="*/ 1536915 w 2025274"/>
              <a:gd name="connsiteY2" fmla="*/ 2436308 h 6917681"/>
              <a:gd name="connsiteX3" fmla="*/ 813409 w 2025274"/>
              <a:gd name="connsiteY3" fmla="*/ 5699157 h 6917681"/>
              <a:gd name="connsiteX4" fmla="*/ 1849442 w 2025274"/>
              <a:gd name="connsiteY4" fmla="*/ 6916850 h 6917681"/>
              <a:gd name="connsiteX5" fmla="*/ 2297 w 2025274"/>
              <a:gd name="connsiteY5" fmla="*/ 6910423 h 6917681"/>
              <a:gd name="connsiteX6" fmla="*/ 11269 w 2025274"/>
              <a:gd name="connsiteY6" fmla="*/ 0 h 6917681"/>
              <a:gd name="connsiteX0" fmla="*/ 11269 w 1933712"/>
              <a:gd name="connsiteY0" fmla="*/ 0 h 6917681"/>
              <a:gd name="connsiteX1" fmla="*/ 1567018 w 1933712"/>
              <a:gd name="connsiteY1" fmla="*/ 283695 h 6917681"/>
              <a:gd name="connsiteX2" fmla="*/ 1536915 w 1933712"/>
              <a:gd name="connsiteY2" fmla="*/ 2436308 h 6917681"/>
              <a:gd name="connsiteX3" fmla="*/ 813409 w 1933712"/>
              <a:gd name="connsiteY3" fmla="*/ 5699157 h 6917681"/>
              <a:gd name="connsiteX4" fmla="*/ 1849442 w 1933712"/>
              <a:gd name="connsiteY4" fmla="*/ 6916850 h 6917681"/>
              <a:gd name="connsiteX5" fmla="*/ 2297 w 1933712"/>
              <a:gd name="connsiteY5" fmla="*/ 6910423 h 6917681"/>
              <a:gd name="connsiteX6" fmla="*/ 11269 w 1933712"/>
              <a:gd name="connsiteY6" fmla="*/ 0 h 6917681"/>
              <a:gd name="connsiteX0" fmla="*/ 11269 w 1922974"/>
              <a:gd name="connsiteY0" fmla="*/ 0 h 6917681"/>
              <a:gd name="connsiteX1" fmla="*/ 1567018 w 1922974"/>
              <a:gd name="connsiteY1" fmla="*/ 283695 h 6917681"/>
              <a:gd name="connsiteX2" fmla="*/ 1536915 w 1922974"/>
              <a:gd name="connsiteY2" fmla="*/ 2436308 h 6917681"/>
              <a:gd name="connsiteX3" fmla="*/ 813409 w 1922974"/>
              <a:gd name="connsiteY3" fmla="*/ 5699157 h 6917681"/>
              <a:gd name="connsiteX4" fmla="*/ 1849442 w 1922974"/>
              <a:gd name="connsiteY4" fmla="*/ 6916850 h 6917681"/>
              <a:gd name="connsiteX5" fmla="*/ 2297 w 1922974"/>
              <a:gd name="connsiteY5" fmla="*/ 6910423 h 6917681"/>
              <a:gd name="connsiteX6" fmla="*/ 11269 w 1922974"/>
              <a:gd name="connsiteY6" fmla="*/ 0 h 6917681"/>
              <a:gd name="connsiteX0" fmla="*/ 11269 w 1932121"/>
              <a:gd name="connsiteY0" fmla="*/ 0 h 6917681"/>
              <a:gd name="connsiteX1" fmla="*/ 1567018 w 1932121"/>
              <a:gd name="connsiteY1" fmla="*/ 283695 h 6917681"/>
              <a:gd name="connsiteX2" fmla="*/ 1536915 w 1932121"/>
              <a:gd name="connsiteY2" fmla="*/ 2436308 h 6917681"/>
              <a:gd name="connsiteX3" fmla="*/ 813409 w 1932121"/>
              <a:gd name="connsiteY3" fmla="*/ 5699157 h 6917681"/>
              <a:gd name="connsiteX4" fmla="*/ 1849442 w 1932121"/>
              <a:gd name="connsiteY4" fmla="*/ 6916850 h 6917681"/>
              <a:gd name="connsiteX5" fmla="*/ 2297 w 1932121"/>
              <a:gd name="connsiteY5" fmla="*/ 6910423 h 6917681"/>
              <a:gd name="connsiteX6" fmla="*/ 11269 w 1932121"/>
              <a:gd name="connsiteY6" fmla="*/ 0 h 6917681"/>
              <a:gd name="connsiteX0" fmla="*/ 11269 w 1928546"/>
              <a:gd name="connsiteY0" fmla="*/ 0 h 6917681"/>
              <a:gd name="connsiteX1" fmla="*/ 1567018 w 1928546"/>
              <a:gd name="connsiteY1" fmla="*/ 283695 h 6917681"/>
              <a:gd name="connsiteX2" fmla="*/ 1536915 w 1928546"/>
              <a:gd name="connsiteY2" fmla="*/ 2436308 h 6917681"/>
              <a:gd name="connsiteX3" fmla="*/ 813409 w 1928546"/>
              <a:gd name="connsiteY3" fmla="*/ 5699157 h 6917681"/>
              <a:gd name="connsiteX4" fmla="*/ 1849442 w 1928546"/>
              <a:gd name="connsiteY4" fmla="*/ 6916850 h 6917681"/>
              <a:gd name="connsiteX5" fmla="*/ 2297 w 1928546"/>
              <a:gd name="connsiteY5" fmla="*/ 6910423 h 6917681"/>
              <a:gd name="connsiteX6" fmla="*/ 11269 w 1928546"/>
              <a:gd name="connsiteY6" fmla="*/ 0 h 6917681"/>
              <a:gd name="connsiteX0" fmla="*/ 11269 w 1939313"/>
              <a:gd name="connsiteY0" fmla="*/ 0 h 6917681"/>
              <a:gd name="connsiteX1" fmla="*/ 1567018 w 1939313"/>
              <a:gd name="connsiteY1" fmla="*/ 283695 h 6917681"/>
              <a:gd name="connsiteX2" fmla="*/ 1536915 w 1939313"/>
              <a:gd name="connsiteY2" fmla="*/ 2436308 h 6917681"/>
              <a:gd name="connsiteX3" fmla="*/ 813409 w 1939313"/>
              <a:gd name="connsiteY3" fmla="*/ 5699157 h 6917681"/>
              <a:gd name="connsiteX4" fmla="*/ 1849442 w 1939313"/>
              <a:gd name="connsiteY4" fmla="*/ 6916850 h 6917681"/>
              <a:gd name="connsiteX5" fmla="*/ 2297 w 1939313"/>
              <a:gd name="connsiteY5" fmla="*/ 6910423 h 6917681"/>
              <a:gd name="connsiteX6" fmla="*/ 11269 w 1939313"/>
              <a:gd name="connsiteY6" fmla="*/ 0 h 6917681"/>
              <a:gd name="connsiteX0" fmla="*/ 11269 w 1891386"/>
              <a:gd name="connsiteY0" fmla="*/ 0 h 6917681"/>
              <a:gd name="connsiteX1" fmla="*/ 1567018 w 1891386"/>
              <a:gd name="connsiteY1" fmla="*/ 283695 h 6917681"/>
              <a:gd name="connsiteX2" fmla="*/ 1536915 w 1891386"/>
              <a:gd name="connsiteY2" fmla="*/ 2436308 h 6917681"/>
              <a:gd name="connsiteX3" fmla="*/ 813409 w 1891386"/>
              <a:gd name="connsiteY3" fmla="*/ 5699157 h 6917681"/>
              <a:gd name="connsiteX4" fmla="*/ 1849442 w 1891386"/>
              <a:gd name="connsiteY4" fmla="*/ 6916850 h 6917681"/>
              <a:gd name="connsiteX5" fmla="*/ 2297 w 1891386"/>
              <a:gd name="connsiteY5" fmla="*/ 6910423 h 6917681"/>
              <a:gd name="connsiteX6" fmla="*/ 11269 w 1891386"/>
              <a:gd name="connsiteY6" fmla="*/ 0 h 6917681"/>
              <a:gd name="connsiteX0" fmla="*/ 11269 w 1912507"/>
              <a:gd name="connsiteY0" fmla="*/ 0 h 6917681"/>
              <a:gd name="connsiteX1" fmla="*/ 1567018 w 1912507"/>
              <a:gd name="connsiteY1" fmla="*/ 283695 h 6917681"/>
              <a:gd name="connsiteX2" fmla="*/ 1536915 w 1912507"/>
              <a:gd name="connsiteY2" fmla="*/ 2436308 h 6917681"/>
              <a:gd name="connsiteX3" fmla="*/ 813409 w 1912507"/>
              <a:gd name="connsiteY3" fmla="*/ 5699157 h 6917681"/>
              <a:gd name="connsiteX4" fmla="*/ 1849442 w 1912507"/>
              <a:gd name="connsiteY4" fmla="*/ 6916850 h 6917681"/>
              <a:gd name="connsiteX5" fmla="*/ 2297 w 1912507"/>
              <a:gd name="connsiteY5" fmla="*/ 6910423 h 6917681"/>
              <a:gd name="connsiteX6" fmla="*/ 11269 w 1912507"/>
              <a:gd name="connsiteY6" fmla="*/ 0 h 6917681"/>
              <a:gd name="connsiteX0" fmla="*/ 11269 w 1912510"/>
              <a:gd name="connsiteY0" fmla="*/ 0 h 6917681"/>
              <a:gd name="connsiteX1" fmla="*/ 1567018 w 1912510"/>
              <a:gd name="connsiteY1" fmla="*/ 283695 h 6917681"/>
              <a:gd name="connsiteX2" fmla="*/ 1536915 w 1912510"/>
              <a:gd name="connsiteY2" fmla="*/ 2436308 h 6917681"/>
              <a:gd name="connsiteX3" fmla="*/ 813409 w 1912510"/>
              <a:gd name="connsiteY3" fmla="*/ 5699157 h 6917681"/>
              <a:gd name="connsiteX4" fmla="*/ 1849442 w 1912510"/>
              <a:gd name="connsiteY4" fmla="*/ 6916850 h 6917681"/>
              <a:gd name="connsiteX5" fmla="*/ 2297 w 1912510"/>
              <a:gd name="connsiteY5" fmla="*/ 6910423 h 6917681"/>
              <a:gd name="connsiteX6" fmla="*/ 11269 w 1912510"/>
              <a:gd name="connsiteY6" fmla="*/ 0 h 6917681"/>
              <a:gd name="connsiteX0" fmla="*/ 11269 w 1917287"/>
              <a:gd name="connsiteY0" fmla="*/ 0 h 6917681"/>
              <a:gd name="connsiteX1" fmla="*/ 1567018 w 1917287"/>
              <a:gd name="connsiteY1" fmla="*/ 283695 h 6917681"/>
              <a:gd name="connsiteX2" fmla="*/ 1536915 w 1917287"/>
              <a:gd name="connsiteY2" fmla="*/ 2436308 h 6917681"/>
              <a:gd name="connsiteX3" fmla="*/ 813409 w 1917287"/>
              <a:gd name="connsiteY3" fmla="*/ 5699157 h 6917681"/>
              <a:gd name="connsiteX4" fmla="*/ 1849442 w 1917287"/>
              <a:gd name="connsiteY4" fmla="*/ 6916850 h 6917681"/>
              <a:gd name="connsiteX5" fmla="*/ 2297 w 1917287"/>
              <a:gd name="connsiteY5" fmla="*/ 6910423 h 6917681"/>
              <a:gd name="connsiteX6" fmla="*/ 11269 w 1917287"/>
              <a:gd name="connsiteY6" fmla="*/ 0 h 6917681"/>
              <a:gd name="connsiteX0" fmla="*/ 11269 w 1901363"/>
              <a:gd name="connsiteY0" fmla="*/ 0 h 6917681"/>
              <a:gd name="connsiteX1" fmla="*/ 1567018 w 1901363"/>
              <a:gd name="connsiteY1" fmla="*/ 283695 h 6917681"/>
              <a:gd name="connsiteX2" fmla="*/ 1536915 w 1901363"/>
              <a:gd name="connsiteY2" fmla="*/ 2436308 h 6917681"/>
              <a:gd name="connsiteX3" fmla="*/ 813409 w 1901363"/>
              <a:gd name="connsiteY3" fmla="*/ 5699157 h 6917681"/>
              <a:gd name="connsiteX4" fmla="*/ 1849442 w 1901363"/>
              <a:gd name="connsiteY4" fmla="*/ 6916850 h 6917681"/>
              <a:gd name="connsiteX5" fmla="*/ 2297 w 1901363"/>
              <a:gd name="connsiteY5" fmla="*/ 6910423 h 6917681"/>
              <a:gd name="connsiteX6" fmla="*/ 11269 w 1901363"/>
              <a:gd name="connsiteY6" fmla="*/ 0 h 6917681"/>
              <a:gd name="connsiteX0" fmla="*/ 11269 w 1904371"/>
              <a:gd name="connsiteY0" fmla="*/ 0 h 6917681"/>
              <a:gd name="connsiteX1" fmla="*/ 1567018 w 1904371"/>
              <a:gd name="connsiteY1" fmla="*/ 283695 h 6917681"/>
              <a:gd name="connsiteX2" fmla="*/ 1536915 w 1904371"/>
              <a:gd name="connsiteY2" fmla="*/ 2436308 h 6917681"/>
              <a:gd name="connsiteX3" fmla="*/ 813409 w 1904371"/>
              <a:gd name="connsiteY3" fmla="*/ 5699157 h 6917681"/>
              <a:gd name="connsiteX4" fmla="*/ 1849442 w 1904371"/>
              <a:gd name="connsiteY4" fmla="*/ 6916850 h 6917681"/>
              <a:gd name="connsiteX5" fmla="*/ 2297 w 1904371"/>
              <a:gd name="connsiteY5" fmla="*/ 6910423 h 6917681"/>
              <a:gd name="connsiteX6" fmla="*/ 11269 w 1904371"/>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67018 w 1890277"/>
              <a:gd name="connsiteY1" fmla="*/ 283695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54028 w 1890277"/>
              <a:gd name="connsiteY1" fmla="*/ 290511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541039 w 1890277"/>
              <a:gd name="connsiteY1" fmla="*/ 27688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25912"/>
              <a:gd name="connsiteY0" fmla="*/ 0 h 6917681"/>
              <a:gd name="connsiteX1" fmla="*/ 1541039 w 1925912"/>
              <a:gd name="connsiteY1" fmla="*/ 276880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25912"/>
              <a:gd name="connsiteY0" fmla="*/ 0 h 6917681"/>
              <a:gd name="connsiteX1" fmla="*/ 1541039 w 1925912"/>
              <a:gd name="connsiteY1" fmla="*/ 270065 h 6917681"/>
              <a:gd name="connsiteX2" fmla="*/ 1536915 w 1925912"/>
              <a:gd name="connsiteY2" fmla="*/ 2436308 h 6917681"/>
              <a:gd name="connsiteX3" fmla="*/ 813409 w 1925912"/>
              <a:gd name="connsiteY3" fmla="*/ 5699157 h 6917681"/>
              <a:gd name="connsiteX4" fmla="*/ 1849442 w 1925912"/>
              <a:gd name="connsiteY4" fmla="*/ 6916850 h 6917681"/>
              <a:gd name="connsiteX5" fmla="*/ 2297 w 1925912"/>
              <a:gd name="connsiteY5" fmla="*/ 6910423 h 6917681"/>
              <a:gd name="connsiteX6" fmla="*/ 11269 w 1925912"/>
              <a:gd name="connsiteY6" fmla="*/ 0 h 6917681"/>
              <a:gd name="connsiteX0" fmla="*/ 11269 w 1931283"/>
              <a:gd name="connsiteY0" fmla="*/ 0 h 6917681"/>
              <a:gd name="connsiteX1" fmla="*/ 1541039 w 1931283"/>
              <a:gd name="connsiteY1" fmla="*/ 270065 h 6917681"/>
              <a:gd name="connsiteX2" fmla="*/ 1536915 w 1931283"/>
              <a:gd name="connsiteY2" fmla="*/ 2436308 h 6917681"/>
              <a:gd name="connsiteX3" fmla="*/ 813409 w 1931283"/>
              <a:gd name="connsiteY3" fmla="*/ 5699157 h 6917681"/>
              <a:gd name="connsiteX4" fmla="*/ 1849442 w 1931283"/>
              <a:gd name="connsiteY4" fmla="*/ 6916850 h 6917681"/>
              <a:gd name="connsiteX5" fmla="*/ 2297 w 1931283"/>
              <a:gd name="connsiteY5" fmla="*/ 6910423 h 6917681"/>
              <a:gd name="connsiteX6" fmla="*/ 11269 w 1931283"/>
              <a:gd name="connsiteY6" fmla="*/ 0 h 6917681"/>
              <a:gd name="connsiteX0" fmla="*/ 11269 w 1940425"/>
              <a:gd name="connsiteY0" fmla="*/ 0 h 6917681"/>
              <a:gd name="connsiteX1" fmla="*/ 1541039 w 1940425"/>
              <a:gd name="connsiteY1" fmla="*/ 270065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0425"/>
              <a:gd name="connsiteY0" fmla="*/ 0 h 6917681"/>
              <a:gd name="connsiteX1" fmla="*/ 1541039 w 1940425"/>
              <a:gd name="connsiteY1" fmla="*/ 256434 h 6917681"/>
              <a:gd name="connsiteX2" fmla="*/ 1536915 w 1940425"/>
              <a:gd name="connsiteY2" fmla="*/ 2436308 h 6917681"/>
              <a:gd name="connsiteX3" fmla="*/ 813409 w 1940425"/>
              <a:gd name="connsiteY3" fmla="*/ 5699157 h 6917681"/>
              <a:gd name="connsiteX4" fmla="*/ 1849442 w 1940425"/>
              <a:gd name="connsiteY4" fmla="*/ 6916850 h 6917681"/>
              <a:gd name="connsiteX5" fmla="*/ 2297 w 1940425"/>
              <a:gd name="connsiteY5" fmla="*/ 6910423 h 6917681"/>
              <a:gd name="connsiteX6" fmla="*/ 11269 w 1940425"/>
              <a:gd name="connsiteY6" fmla="*/ 0 h 6917681"/>
              <a:gd name="connsiteX0" fmla="*/ 11269 w 1949411"/>
              <a:gd name="connsiteY0" fmla="*/ 0 h 6917681"/>
              <a:gd name="connsiteX1" fmla="*/ 1541039 w 1949411"/>
              <a:gd name="connsiteY1" fmla="*/ 256434 h 6917681"/>
              <a:gd name="connsiteX2" fmla="*/ 1536915 w 1949411"/>
              <a:gd name="connsiteY2" fmla="*/ 2436308 h 6917681"/>
              <a:gd name="connsiteX3" fmla="*/ 813409 w 1949411"/>
              <a:gd name="connsiteY3" fmla="*/ 5699157 h 6917681"/>
              <a:gd name="connsiteX4" fmla="*/ 1849442 w 1949411"/>
              <a:gd name="connsiteY4" fmla="*/ 6916850 h 6917681"/>
              <a:gd name="connsiteX5" fmla="*/ 2297 w 1949411"/>
              <a:gd name="connsiteY5" fmla="*/ 6910423 h 6917681"/>
              <a:gd name="connsiteX6" fmla="*/ 11269 w 1949411"/>
              <a:gd name="connsiteY6" fmla="*/ 0 h 6917681"/>
              <a:gd name="connsiteX0" fmla="*/ 11269 w 1923252"/>
              <a:gd name="connsiteY0" fmla="*/ 0 h 6917681"/>
              <a:gd name="connsiteX1" fmla="*/ 1541039 w 1923252"/>
              <a:gd name="connsiteY1" fmla="*/ 256434 h 6917681"/>
              <a:gd name="connsiteX2" fmla="*/ 1536915 w 1923252"/>
              <a:gd name="connsiteY2" fmla="*/ 2436308 h 6917681"/>
              <a:gd name="connsiteX3" fmla="*/ 813409 w 1923252"/>
              <a:gd name="connsiteY3" fmla="*/ 5699157 h 6917681"/>
              <a:gd name="connsiteX4" fmla="*/ 1849442 w 1923252"/>
              <a:gd name="connsiteY4" fmla="*/ 6916850 h 6917681"/>
              <a:gd name="connsiteX5" fmla="*/ 2297 w 1923252"/>
              <a:gd name="connsiteY5" fmla="*/ 6910423 h 6917681"/>
              <a:gd name="connsiteX6" fmla="*/ 11269 w 1923252"/>
              <a:gd name="connsiteY6" fmla="*/ 0 h 6917681"/>
              <a:gd name="connsiteX0" fmla="*/ 11269 w 1934205"/>
              <a:gd name="connsiteY0" fmla="*/ 0 h 6917681"/>
              <a:gd name="connsiteX1" fmla="*/ 1541039 w 1934205"/>
              <a:gd name="connsiteY1" fmla="*/ 256434 h 6917681"/>
              <a:gd name="connsiteX2" fmla="*/ 1536915 w 1934205"/>
              <a:gd name="connsiteY2" fmla="*/ 2436308 h 6917681"/>
              <a:gd name="connsiteX3" fmla="*/ 813409 w 1934205"/>
              <a:gd name="connsiteY3" fmla="*/ 5699157 h 6917681"/>
              <a:gd name="connsiteX4" fmla="*/ 1849442 w 1934205"/>
              <a:gd name="connsiteY4" fmla="*/ 6916850 h 6917681"/>
              <a:gd name="connsiteX5" fmla="*/ 2297 w 1934205"/>
              <a:gd name="connsiteY5" fmla="*/ 6910423 h 6917681"/>
              <a:gd name="connsiteX6" fmla="*/ 11269 w 1934205"/>
              <a:gd name="connsiteY6" fmla="*/ 0 h 6917681"/>
              <a:gd name="connsiteX0" fmla="*/ 11269 w 1890276"/>
              <a:gd name="connsiteY0" fmla="*/ 7593 h 6925274"/>
              <a:gd name="connsiteX1" fmla="*/ 1437102 w 1890276"/>
              <a:gd name="connsiteY1" fmla="*/ 175427 h 6925274"/>
              <a:gd name="connsiteX2" fmla="*/ 1536915 w 1890276"/>
              <a:gd name="connsiteY2" fmla="*/ 2443901 h 6925274"/>
              <a:gd name="connsiteX3" fmla="*/ 813409 w 1890276"/>
              <a:gd name="connsiteY3" fmla="*/ 5706750 h 6925274"/>
              <a:gd name="connsiteX4" fmla="*/ 1849442 w 1890276"/>
              <a:gd name="connsiteY4" fmla="*/ 6924443 h 6925274"/>
              <a:gd name="connsiteX5" fmla="*/ 2297 w 1890276"/>
              <a:gd name="connsiteY5" fmla="*/ 6918016 h 6925274"/>
              <a:gd name="connsiteX6" fmla="*/ 11269 w 1890276"/>
              <a:gd name="connsiteY6" fmla="*/ 7593 h 6925274"/>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37102 w 1890277"/>
              <a:gd name="connsiteY1" fmla="*/ 167834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911803"/>
              <a:gd name="connsiteY0" fmla="*/ 0 h 6917681"/>
              <a:gd name="connsiteX1" fmla="*/ 1580014 w 1911803"/>
              <a:gd name="connsiteY1" fmla="*/ 215542 h 6917681"/>
              <a:gd name="connsiteX2" fmla="*/ 1536915 w 1911803"/>
              <a:gd name="connsiteY2" fmla="*/ 2436308 h 6917681"/>
              <a:gd name="connsiteX3" fmla="*/ 813409 w 1911803"/>
              <a:gd name="connsiteY3" fmla="*/ 5699157 h 6917681"/>
              <a:gd name="connsiteX4" fmla="*/ 1849442 w 1911803"/>
              <a:gd name="connsiteY4" fmla="*/ 6916850 h 6917681"/>
              <a:gd name="connsiteX5" fmla="*/ 2297 w 1911803"/>
              <a:gd name="connsiteY5" fmla="*/ 6910423 h 6917681"/>
              <a:gd name="connsiteX6" fmla="*/ 11269 w 1911803"/>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74650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359151 w 1890277"/>
              <a:gd name="connsiteY1" fmla="*/ 147388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0277"/>
              <a:gd name="connsiteY0" fmla="*/ 0 h 6917681"/>
              <a:gd name="connsiteX1" fmla="*/ 1424112 w 1890277"/>
              <a:gd name="connsiteY1" fmla="*/ 195096 h 6917681"/>
              <a:gd name="connsiteX2" fmla="*/ 1536915 w 1890277"/>
              <a:gd name="connsiteY2" fmla="*/ 2436308 h 6917681"/>
              <a:gd name="connsiteX3" fmla="*/ 813409 w 1890277"/>
              <a:gd name="connsiteY3" fmla="*/ 5699157 h 6917681"/>
              <a:gd name="connsiteX4" fmla="*/ 1849442 w 1890277"/>
              <a:gd name="connsiteY4" fmla="*/ 6916850 h 6917681"/>
              <a:gd name="connsiteX5" fmla="*/ 2297 w 1890277"/>
              <a:gd name="connsiteY5" fmla="*/ 6910423 h 6917681"/>
              <a:gd name="connsiteX6" fmla="*/ 11269 w 1890277"/>
              <a:gd name="connsiteY6" fmla="*/ 0 h 6917681"/>
              <a:gd name="connsiteX0" fmla="*/ 11269 w 1899073"/>
              <a:gd name="connsiteY0" fmla="*/ 0 h 6917681"/>
              <a:gd name="connsiteX1" fmla="*/ 1424112 w 1899073"/>
              <a:gd name="connsiteY1" fmla="*/ 195096 h 6917681"/>
              <a:gd name="connsiteX2" fmla="*/ 1536915 w 1899073"/>
              <a:gd name="connsiteY2" fmla="*/ 2436308 h 6917681"/>
              <a:gd name="connsiteX3" fmla="*/ 813409 w 1899073"/>
              <a:gd name="connsiteY3" fmla="*/ 5699157 h 6917681"/>
              <a:gd name="connsiteX4" fmla="*/ 1849442 w 1899073"/>
              <a:gd name="connsiteY4" fmla="*/ 6916850 h 6917681"/>
              <a:gd name="connsiteX5" fmla="*/ 2297 w 1899073"/>
              <a:gd name="connsiteY5" fmla="*/ 6910423 h 6917681"/>
              <a:gd name="connsiteX6" fmla="*/ 11269 w 1899073"/>
              <a:gd name="connsiteY6" fmla="*/ 0 h 6917681"/>
              <a:gd name="connsiteX0" fmla="*/ 11269 w 1933044"/>
              <a:gd name="connsiteY0" fmla="*/ 0 h 6917681"/>
              <a:gd name="connsiteX1" fmla="*/ 1489073 w 1933044"/>
              <a:gd name="connsiteY1" fmla="*/ 215543 h 6917681"/>
              <a:gd name="connsiteX2" fmla="*/ 1536915 w 1933044"/>
              <a:gd name="connsiteY2" fmla="*/ 2436308 h 6917681"/>
              <a:gd name="connsiteX3" fmla="*/ 813409 w 1933044"/>
              <a:gd name="connsiteY3" fmla="*/ 5699157 h 6917681"/>
              <a:gd name="connsiteX4" fmla="*/ 1849442 w 1933044"/>
              <a:gd name="connsiteY4" fmla="*/ 6916850 h 6917681"/>
              <a:gd name="connsiteX5" fmla="*/ 2297 w 1933044"/>
              <a:gd name="connsiteY5" fmla="*/ 6910423 h 6917681"/>
              <a:gd name="connsiteX6" fmla="*/ 11269 w 1933044"/>
              <a:gd name="connsiteY6" fmla="*/ 0 h 6917681"/>
              <a:gd name="connsiteX0" fmla="*/ 11269 w 1942040"/>
              <a:gd name="connsiteY0" fmla="*/ 0 h 6917681"/>
              <a:gd name="connsiteX1" fmla="*/ 1489073 w 1942040"/>
              <a:gd name="connsiteY1" fmla="*/ 215543 h 6917681"/>
              <a:gd name="connsiteX2" fmla="*/ 1536915 w 1942040"/>
              <a:gd name="connsiteY2" fmla="*/ 2436308 h 6917681"/>
              <a:gd name="connsiteX3" fmla="*/ 813409 w 1942040"/>
              <a:gd name="connsiteY3" fmla="*/ 5699157 h 6917681"/>
              <a:gd name="connsiteX4" fmla="*/ 1849442 w 1942040"/>
              <a:gd name="connsiteY4" fmla="*/ 6916850 h 6917681"/>
              <a:gd name="connsiteX5" fmla="*/ 2297 w 1942040"/>
              <a:gd name="connsiteY5" fmla="*/ 6910423 h 6917681"/>
              <a:gd name="connsiteX6" fmla="*/ 11269 w 1942040"/>
              <a:gd name="connsiteY6" fmla="*/ 0 h 6917681"/>
              <a:gd name="connsiteX0" fmla="*/ 11269 w 1931725"/>
              <a:gd name="connsiteY0" fmla="*/ 0 h 6917681"/>
              <a:gd name="connsiteX1" fmla="*/ 1489073 w 1931725"/>
              <a:gd name="connsiteY1" fmla="*/ 215543 h 6917681"/>
              <a:gd name="connsiteX2" fmla="*/ 1536915 w 1931725"/>
              <a:gd name="connsiteY2" fmla="*/ 2436308 h 6917681"/>
              <a:gd name="connsiteX3" fmla="*/ 813409 w 1931725"/>
              <a:gd name="connsiteY3" fmla="*/ 5699157 h 6917681"/>
              <a:gd name="connsiteX4" fmla="*/ 1849442 w 1931725"/>
              <a:gd name="connsiteY4" fmla="*/ 6916850 h 6917681"/>
              <a:gd name="connsiteX5" fmla="*/ 2297 w 1931725"/>
              <a:gd name="connsiteY5" fmla="*/ 6910423 h 6917681"/>
              <a:gd name="connsiteX6" fmla="*/ 11269 w 1931725"/>
              <a:gd name="connsiteY6" fmla="*/ 0 h 6917681"/>
              <a:gd name="connsiteX0" fmla="*/ 11269 w 1938841"/>
              <a:gd name="connsiteY0" fmla="*/ 0 h 6917681"/>
              <a:gd name="connsiteX1" fmla="*/ 1502067 w 1938841"/>
              <a:gd name="connsiteY1" fmla="*/ 242805 h 6917681"/>
              <a:gd name="connsiteX2" fmla="*/ 1536915 w 1938841"/>
              <a:gd name="connsiteY2" fmla="*/ 2436308 h 6917681"/>
              <a:gd name="connsiteX3" fmla="*/ 813409 w 1938841"/>
              <a:gd name="connsiteY3" fmla="*/ 5699157 h 6917681"/>
              <a:gd name="connsiteX4" fmla="*/ 1849442 w 1938841"/>
              <a:gd name="connsiteY4" fmla="*/ 6916850 h 6917681"/>
              <a:gd name="connsiteX5" fmla="*/ 2297 w 1938841"/>
              <a:gd name="connsiteY5" fmla="*/ 6910423 h 6917681"/>
              <a:gd name="connsiteX6" fmla="*/ 11269 w 1938841"/>
              <a:gd name="connsiteY6" fmla="*/ 0 h 6917681"/>
              <a:gd name="connsiteX0" fmla="*/ 11269 w 1953394"/>
              <a:gd name="connsiteY0" fmla="*/ 0 h 6917681"/>
              <a:gd name="connsiteX1" fmla="*/ 1528053 w 1953394"/>
              <a:gd name="connsiteY1" fmla="*/ 235990 h 6917681"/>
              <a:gd name="connsiteX2" fmla="*/ 1536915 w 1953394"/>
              <a:gd name="connsiteY2" fmla="*/ 2436308 h 6917681"/>
              <a:gd name="connsiteX3" fmla="*/ 813409 w 1953394"/>
              <a:gd name="connsiteY3" fmla="*/ 5699157 h 6917681"/>
              <a:gd name="connsiteX4" fmla="*/ 1849442 w 1953394"/>
              <a:gd name="connsiteY4" fmla="*/ 6916850 h 6917681"/>
              <a:gd name="connsiteX5" fmla="*/ 2297 w 1953394"/>
              <a:gd name="connsiteY5" fmla="*/ 6910423 h 6917681"/>
              <a:gd name="connsiteX6" fmla="*/ 11269 w 1953394"/>
              <a:gd name="connsiteY6" fmla="*/ 0 h 6917681"/>
              <a:gd name="connsiteX0" fmla="*/ 11269 w 1954596"/>
              <a:gd name="connsiteY0" fmla="*/ 0 h 6917681"/>
              <a:gd name="connsiteX1" fmla="*/ 1528053 w 1954596"/>
              <a:gd name="connsiteY1" fmla="*/ 235990 h 6917681"/>
              <a:gd name="connsiteX2" fmla="*/ 1536915 w 1954596"/>
              <a:gd name="connsiteY2" fmla="*/ 2436308 h 6917681"/>
              <a:gd name="connsiteX3" fmla="*/ 813409 w 1954596"/>
              <a:gd name="connsiteY3" fmla="*/ 5699157 h 6917681"/>
              <a:gd name="connsiteX4" fmla="*/ 1849442 w 1954596"/>
              <a:gd name="connsiteY4" fmla="*/ 6916850 h 6917681"/>
              <a:gd name="connsiteX5" fmla="*/ 2297 w 1954596"/>
              <a:gd name="connsiteY5" fmla="*/ 6910423 h 6917681"/>
              <a:gd name="connsiteX6" fmla="*/ 11269 w 1954596"/>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38848"/>
              <a:gd name="connsiteY0" fmla="*/ 0 h 6917681"/>
              <a:gd name="connsiteX1" fmla="*/ 1528053 w 1938848"/>
              <a:gd name="connsiteY1" fmla="*/ 235990 h 6917681"/>
              <a:gd name="connsiteX2" fmla="*/ 1536915 w 1938848"/>
              <a:gd name="connsiteY2" fmla="*/ 2436308 h 6917681"/>
              <a:gd name="connsiteX3" fmla="*/ 813409 w 1938848"/>
              <a:gd name="connsiteY3" fmla="*/ 5699157 h 6917681"/>
              <a:gd name="connsiteX4" fmla="*/ 1849442 w 1938848"/>
              <a:gd name="connsiteY4" fmla="*/ 6916850 h 6917681"/>
              <a:gd name="connsiteX5" fmla="*/ 2297 w 1938848"/>
              <a:gd name="connsiteY5" fmla="*/ 6910423 h 6917681"/>
              <a:gd name="connsiteX6" fmla="*/ 11269 w 1938848"/>
              <a:gd name="connsiteY6" fmla="*/ 0 h 6917681"/>
              <a:gd name="connsiteX0" fmla="*/ 11269 w 1944841"/>
              <a:gd name="connsiteY0" fmla="*/ 0 h 6917681"/>
              <a:gd name="connsiteX1" fmla="*/ 1528053 w 1944841"/>
              <a:gd name="connsiteY1" fmla="*/ 235990 h 6917681"/>
              <a:gd name="connsiteX2" fmla="*/ 1536915 w 1944841"/>
              <a:gd name="connsiteY2" fmla="*/ 2436308 h 6917681"/>
              <a:gd name="connsiteX3" fmla="*/ 813409 w 1944841"/>
              <a:gd name="connsiteY3" fmla="*/ 5699157 h 6917681"/>
              <a:gd name="connsiteX4" fmla="*/ 1849442 w 1944841"/>
              <a:gd name="connsiteY4" fmla="*/ 6916850 h 6917681"/>
              <a:gd name="connsiteX5" fmla="*/ 2297 w 1944841"/>
              <a:gd name="connsiteY5" fmla="*/ 6910423 h 6917681"/>
              <a:gd name="connsiteX6" fmla="*/ 11269 w 1944841"/>
              <a:gd name="connsiteY6" fmla="*/ 0 h 6917681"/>
              <a:gd name="connsiteX0" fmla="*/ 11269 w 1922277"/>
              <a:gd name="connsiteY0" fmla="*/ 0 h 6917681"/>
              <a:gd name="connsiteX1" fmla="*/ 1528053 w 1922277"/>
              <a:gd name="connsiteY1" fmla="*/ 235990 h 6917681"/>
              <a:gd name="connsiteX2" fmla="*/ 1536915 w 1922277"/>
              <a:gd name="connsiteY2" fmla="*/ 2436308 h 6917681"/>
              <a:gd name="connsiteX3" fmla="*/ 813409 w 1922277"/>
              <a:gd name="connsiteY3" fmla="*/ 5699157 h 6917681"/>
              <a:gd name="connsiteX4" fmla="*/ 1849442 w 1922277"/>
              <a:gd name="connsiteY4" fmla="*/ 6916850 h 6917681"/>
              <a:gd name="connsiteX5" fmla="*/ 2297 w 1922277"/>
              <a:gd name="connsiteY5" fmla="*/ 6910423 h 6917681"/>
              <a:gd name="connsiteX6" fmla="*/ 11269 w 1922277"/>
              <a:gd name="connsiteY6" fmla="*/ 0 h 6917681"/>
              <a:gd name="connsiteX0" fmla="*/ 11269 w 1948317"/>
              <a:gd name="connsiteY0" fmla="*/ 0 h 6917681"/>
              <a:gd name="connsiteX1" fmla="*/ 1528053 w 1948317"/>
              <a:gd name="connsiteY1" fmla="*/ 235990 h 6917681"/>
              <a:gd name="connsiteX2" fmla="*/ 1536915 w 1948317"/>
              <a:gd name="connsiteY2" fmla="*/ 2436308 h 6917681"/>
              <a:gd name="connsiteX3" fmla="*/ 813409 w 1948317"/>
              <a:gd name="connsiteY3" fmla="*/ 5699157 h 6917681"/>
              <a:gd name="connsiteX4" fmla="*/ 1849442 w 1948317"/>
              <a:gd name="connsiteY4" fmla="*/ 6916850 h 6917681"/>
              <a:gd name="connsiteX5" fmla="*/ 2297 w 1948317"/>
              <a:gd name="connsiteY5" fmla="*/ 6910423 h 6917681"/>
              <a:gd name="connsiteX6" fmla="*/ 11269 w 1948317"/>
              <a:gd name="connsiteY6" fmla="*/ 0 h 6917681"/>
              <a:gd name="connsiteX0" fmla="*/ 11269 w 1943071"/>
              <a:gd name="connsiteY0" fmla="*/ 0 h 6917681"/>
              <a:gd name="connsiteX1" fmla="*/ 1528053 w 1943071"/>
              <a:gd name="connsiteY1" fmla="*/ 235990 h 6917681"/>
              <a:gd name="connsiteX2" fmla="*/ 1536915 w 1943071"/>
              <a:gd name="connsiteY2" fmla="*/ 2436308 h 6917681"/>
              <a:gd name="connsiteX3" fmla="*/ 813409 w 1943071"/>
              <a:gd name="connsiteY3" fmla="*/ 5699157 h 6917681"/>
              <a:gd name="connsiteX4" fmla="*/ 1849442 w 1943071"/>
              <a:gd name="connsiteY4" fmla="*/ 6916850 h 6917681"/>
              <a:gd name="connsiteX5" fmla="*/ 2297 w 1943071"/>
              <a:gd name="connsiteY5" fmla="*/ 6910423 h 6917681"/>
              <a:gd name="connsiteX6" fmla="*/ 11269 w 1943071"/>
              <a:gd name="connsiteY6" fmla="*/ 0 h 6917681"/>
              <a:gd name="connsiteX0" fmla="*/ 11269 w 1957456"/>
              <a:gd name="connsiteY0" fmla="*/ 0 h 6917681"/>
              <a:gd name="connsiteX1" fmla="*/ 1528053 w 1957456"/>
              <a:gd name="connsiteY1" fmla="*/ 235990 h 6917681"/>
              <a:gd name="connsiteX2" fmla="*/ 1536915 w 1957456"/>
              <a:gd name="connsiteY2" fmla="*/ 2436308 h 6917681"/>
              <a:gd name="connsiteX3" fmla="*/ 813409 w 1957456"/>
              <a:gd name="connsiteY3" fmla="*/ 5699157 h 6917681"/>
              <a:gd name="connsiteX4" fmla="*/ 1849442 w 1957456"/>
              <a:gd name="connsiteY4" fmla="*/ 6916850 h 6917681"/>
              <a:gd name="connsiteX5" fmla="*/ 2297 w 1957456"/>
              <a:gd name="connsiteY5" fmla="*/ 6910423 h 6917681"/>
              <a:gd name="connsiteX6" fmla="*/ 11269 w 1957456"/>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46694"/>
              <a:gd name="connsiteY0" fmla="*/ 0 h 6917681"/>
              <a:gd name="connsiteX1" fmla="*/ 1528053 w 1946694"/>
              <a:gd name="connsiteY1" fmla="*/ 235990 h 6917681"/>
              <a:gd name="connsiteX2" fmla="*/ 1536915 w 1946694"/>
              <a:gd name="connsiteY2" fmla="*/ 2436308 h 6917681"/>
              <a:gd name="connsiteX3" fmla="*/ 813409 w 1946694"/>
              <a:gd name="connsiteY3" fmla="*/ 5699157 h 6917681"/>
              <a:gd name="connsiteX4" fmla="*/ 1849442 w 1946694"/>
              <a:gd name="connsiteY4" fmla="*/ 6916850 h 6917681"/>
              <a:gd name="connsiteX5" fmla="*/ 2297 w 1946694"/>
              <a:gd name="connsiteY5" fmla="*/ 6910423 h 6917681"/>
              <a:gd name="connsiteX6" fmla="*/ 11269 w 1946694"/>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13409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52386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08457"/>
              <a:gd name="connsiteY0" fmla="*/ 0 h 6917681"/>
              <a:gd name="connsiteX1" fmla="*/ 1528053 w 1908457"/>
              <a:gd name="connsiteY1" fmla="*/ 235990 h 6917681"/>
              <a:gd name="connsiteX2" fmla="*/ 1536915 w 1908457"/>
              <a:gd name="connsiteY2" fmla="*/ 2436308 h 6917681"/>
              <a:gd name="connsiteX3" fmla="*/ 878371 w 1908457"/>
              <a:gd name="connsiteY3" fmla="*/ 5699157 h 6917681"/>
              <a:gd name="connsiteX4" fmla="*/ 1849442 w 1908457"/>
              <a:gd name="connsiteY4" fmla="*/ 6916850 h 6917681"/>
              <a:gd name="connsiteX5" fmla="*/ 2297 w 1908457"/>
              <a:gd name="connsiteY5" fmla="*/ 6910423 h 6917681"/>
              <a:gd name="connsiteX6" fmla="*/ 11269 w 1908457"/>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17681"/>
              <a:gd name="connsiteX1" fmla="*/ 1528053 w 1913593"/>
              <a:gd name="connsiteY1" fmla="*/ 235990 h 6917681"/>
              <a:gd name="connsiteX2" fmla="*/ 1536915 w 1913593"/>
              <a:gd name="connsiteY2" fmla="*/ 2436308 h 6917681"/>
              <a:gd name="connsiteX3" fmla="*/ 878371 w 1913593"/>
              <a:gd name="connsiteY3" fmla="*/ 5699157 h 6917681"/>
              <a:gd name="connsiteX4" fmla="*/ 1849442 w 1913593"/>
              <a:gd name="connsiteY4" fmla="*/ 6916850 h 6917681"/>
              <a:gd name="connsiteX5" fmla="*/ 2297 w 1913593"/>
              <a:gd name="connsiteY5" fmla="*/ 6910423 h 6917681"/>
              <a:gd name="connsiteX6" fmla="*/ 11269 w 1913593"/>
              <a:gd name="connsiteY6" fmla="*/ 0 h 6917681"/>
              <a:gd name="connsiteX0" fmla="*/ 11269 w 1913593"/>
              <a:gd name="connsiteY0" fmla="*/ 0 h 6920507"/>
              <a:gd name="connsiteX1" fmla="*/ 1528053 w 1913593"/>
              <a:gd name="connsiteY1" fmla="*/ 235990 h 6920507"/>
              <a:gd name="connsiteX2" fmla="*/ 1536915 w 1913593"/>
              <a:gd name="connsiteY2" fmla="*/ 2436308 h 6920507"/>
              <a:gd name="connsiteX3" fmla="*/ 878371 w 1913593"/>
              <a:gd name="connsiteY3" fmla="*/ 5699157 h 6920507"/>
              <a:gd name="connsiteX4" fmla="*/ 1849442 w 1913593"/>
              <a:gd name="connsiteY4" fmla="*/ 6916850 h 6920507"/>
              <a:gd name="connsiteX5" fmla="*/ 2297 w 1913593"/>
              <a:gd name="connsiteY5" fmla="*/ 6910423 h 6920507"/>
              <a:gd name="connsiteX6" fmla="*/ 11269 w 1913593"/>
              <a:gd name="connsiteY6" fmla="*/ 0 h 6920507"/>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13593"/>
              <a:gd name="connsiteY0" fmla="*/ 0 h 6920508"/>
              <a:gd name="connsiteX1" fmla="*/ 1528053 w 1913593"/>
              <a:gd name="connsiteY1" fmla="*/ 235990 h 6920508"/>
              <a:gd name="connsiteX2" fmla="*/ 1536915 w 1913593"/>
              <a:gd name="connsiteY2" fmla="*/ 2436308 h 6920508"/>
              <a:gd name="connsiteX3" fmla="*/ 878371 w 1913593"/>
              <a:gd name="connsiteY3" fmla="*/ 5699157 h 6920508"/>
              <a:gd name="connsiteX4" fmla="*/ 1849442 w 1913593"/>
              <a:gd name="connsiteY4" fmla="*/ 6916851 h 6920508"/>
              <a:gd name="connsiteX5" fmla="*/ 2297 w 1913593"/>
              <a:gd name="connsiteY5" fmla="*/ 6910423 h 6920508"/>
              <a:gd name="connsiteX6" fmla="*/ 11269 w 1913593"/>
              <a:gd name="connsiteY6" fmla="*/ 0 h 6920508"/>
              <a:gd name="connsiteX0" fmla="*/ 11269 w 1935590"/>
              <a:gd name="connsiteY0" fmla="*/ 0 h 6920508"/>
              <a:gd name="connsiteX1" fmla="*/ 1528053 w 1935590"/>
              <a:gd name="connsiteY1" fmla="*/ 235990 h 6920508"/>
              <a:gd name="connsiteX2" fmla="*/ 1536915 w 1935590"/>
              <a:gd name="connsiteY2" fmla="*/ 2436308 h 6920508"/>
              <a:gd name="connsiteX3" fmla="*/ 878371 w 1935590"/>
              <a:gd name="connsiteY3" fmla="*/ 5699157 h 6920508"/>
              <a:gd name="connsiteX4" fmla="*/ 1849442 w 1935590"/>
              <a:gd name="connsiteY4" fmla="*/ 6916851 h 6920508"/>
              <a:gd name="connsiteX5" fmla="*/ 2297 w 1935590"/>
              <a:gd name="connsiteY5" fmla="*/ 6910423 h 6920508"/>
              <a:gd name="connsiteX6" fmla="*/ 11269 w 1935590"/>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20508"/>
              <a:gd name="connsiteX1" fmla="*/ 1528053 w 1913594"/>
              <a:gd name="connsiteY1" fmla="*/ 235990 h 6920508"/>
              <a:gd name="connsiteX2" fmla="*/ 1536915 w 1913594"/>
              <a:gd name="connsiteY2" fmla="*/ 2436308 h 6920508"/>
              <a:gd name="connsiteX3" fmla="*/ 878371 w 1913594"/>
              <a:gd name="connsiteY3" fmla="*/ 5699157 h 6920508"/>
              <a:gd name="connsiteX4" fmla="*/ 1849442 w 1913594"/>
              <a:gd name="connsiteY4" fmla="*/ 6916851 h 6920508"/>
              <a:gd name="connsiteX5" fmla="*/ 2297 w 1913594"/>
              <a:gd name="connsiteY5" fmla="*/ 6910423 h 6920508"/>
              <a:gd name="connsiteX6" fmla="*/ 11269 w 1913594"/>
              <a:gd name="connsiteY6" fmla="*/ 0 h 6920508"/>
              <a:gd name="connsiteX0" fmla="*/ 11269 w 1913594"/>
              <a:gd name="connsiteY0" fmla="*/ 0 h 6918256"/>
              <a:gd name="connsiteX1" fmla="*/ 1528053 w 1913594"/>
              <a:gd name="connsiteY1" fmla="*/ 235990 h 6918256"/>
              <a:gd name="connsiteX2" fmla="*/ 1536915 w 1913594"/>
              <a:gd name="connsiteY2" fmla="*/ 2436308 h 6918256"/>
              <a:gd name="connsiteX3" fmla="*/ 878371 w 1913594"/>
              <a:gd name="connsiteY3" fmla="*/ 5699157 h 6918256"/>
              <a:gd name="connsiteX4" fmla="*/ 1849442 w 1913594"/>
              <a:gd name="connsiteY4" fmla="*/ 6916851 h 6918256"/>
              <a:gd name="connsiteX5" fmla="*/ 2297 w 1913594"/>
              <a:gd name="connsiteY5" fmla="*/ 6910423 h 6918256"/>
              <a:gd name="connsiteX6" fmla="*/ 11269 w 1913594"/>
              <a:gd name="connsiteY6" fmla="*/ 0 h 6918256"/>
              <a:gd name="connsiteX0" fmla="*/ 11269 w 1952872"/>
              <a:gd name="connsiteY0" fmla="*/ 0 h 6918256"/>
              <a:gd name="connsiteX1" fmla="*/ 1528053 w 1952872"/>
              <a:gd name="connsiteY1" fmla="*/ 235990 h 6918256"/>
              <a:gd name="connsiteX2" fmla="*/ 1536915 w 1952872"/>
              <a:gd name="connsiteY2" fmla="*/ 2436308 h 6918256"/>
              <a:gd name="connsiteX3" fmla="*/ 878371 w 1952872"/>
              <a:gd name="connsiteY3" fmla="*/ 5699157 h 6918256"/>
              <a:gd name="connsiteX4" fmla="*/ 1849442 w 1952872"/>
              <a:gd name="connsiteY4" fmla="*/ 6916851 h 6918256"/>
              <a:gd name="connsiteX5" fmla="*/ 2297 w 1952872"/>
              <a:gd name="connsiteY5" fmla="*/ 6910423 h 6918256"/>
              <a:gd name="connsiteX6" fmla="*/ 11269 w 1952872"/>
              <a:gd name="connsiteY6" fmla="*/ 0 h 6918256"/>
              <a:gd name="connsiteX0" fmla="*/ 11269 w 1920176"/>
              <a:gd name="connsiteY0" fmla="*/ 0 h 6916851"/>
              <a:gd name="connsiteX1" fmla="*/ 1528053 w 1920176"/>
              <a:gd name="connsiteY1" fmla="*/ 235990 h 6916851"/>
              <a:gd name="connsiteX2" fmla="*/ 1536915 w 1920176"/>
              <a:gd name="connsiteY2" fmla="*/ 2436308 h 6916851"/>
              <a:gd name="connsiteX3" fmla="*/ 878371 w 1920176"/>
              <a:gd name="connsiteY3" fmla="*/ 5699157 h 6916851"/>
              <a:gd name="connsiteX4" fmla="*/ 1849442 w 1920176"/>
              <a:gd name="connsiteY4" fmla="*/ 6916851 h 6916851"/>
              <a:gd name="connsiteX5" fmla="*/ 2297 w 1920176"/>
              <a:gd name="connsiteY5" fmla="*/ 6910423 h 6916851"/>
              <a:gd name="connsiteX6" fmla="*/ 11269 w 1920176"/>
              <a:gd name="connsiteY6" fmla="*/ 0 h 6916851"/>
              <a:gd name="connsiteX0" fmla="*/ 11269 w 1913594"/>
              <a:gd name="connsiteY0" fmla="*/ 0 h 6930483"/>
              <a:gd name="connsiteX1" fmla="*/ 1528053 w 1913594"/>
              <a:gd name="connsiteY1" fmla="*/ 235990 h 6930483"/>
              <a:gd name="connsiteX2" fmla="*/ 1536915 w 1913594"/>
              <a:gd name="connsiteY2" fmla="*/ 2436308 h 6930483"/>
              <a:gd name="connsiteX3" fmla="*/ 878371 w 1913594"/>
              <a:gd name="connsiteY3" fmla="*/ 5699157 h 6930483"/>
              <a:gd name="connsiteX4" fmla="*/ 1758497 w 1913594"/>
              <a:gd name="connsiteY4" fmla="*/ 6930483 h 6930483"/>
              <a:gd name="connsiteX5" fmla="*/ 2297 w 1913594"/>
              <a:gd name="connsiteY5" fmla="*/ 6910423 h 6930483"/>
              <a:gd name="connsiteX6" fmla="*/ 11269 w 1913594"/>
              <a:gd name="connsiteY6" fmla="*/ 0 h 6930483"/>
              <a:gd name="connsiteX0" fmla="*/ 11269 w 1913594"/>
              <a:gd name="connsiteY0" fmla="*/ 0 h 6930954"/>
              <a:gd name="connsiteX1" fmla="*/ 1528053 w 1913594"/>
              <a:gd name="connsiteY1" fmla="*/ 235990 h 6930954"/>
              <a:gd name="connsiteX2" fmla="*/ 1536915 w 1913594"/>
              <a:gd name="connsiteY2" fmla="*/ 2436308 h 6930954"/>
              <a:gd name="connsiteX3" fmla="*/ 878371 w 1913594"/>
              <a:gd name="connsiteY3" fmla="*/ 5699157 h 6930954"/>
              <a:gd name="connsiteX4" fmla="*/ 1758497 w 1913594"/>
              <a:gd name="connsiteY4" fmla="*/ 6930483 h 6930954"/>
              <a:gd name="connsiteX5" fmla="*/ 2297 w 1913594"/>
              <a:gd name="connsiteY5" fmla="*/ 6910423 h 6930954"/>
              <a:gd name="connsiteX6" fmla="*/ 11269 w 1913594"/>
              <a:gd name="connsiteY6" fmla="*/ 0 h 6930954"/>
              <a:gd name="connsiteX0" fmla="*/ 11269 w 1919169"/>
              <a:gd name="connsiteY0" fmla="*/ 0 h 6930954"/>
              <a:gd name="connsiteX1" fmla="*/ 1528053 w 1919169"/>
              <a:gd name="connsiteY1" fmla="*/ 235990 h 6930954"/>
              <a:gd name="connsiteX2" fmla="*/ 1536915 w 1919169"/>
              <a:gd name="connsiteY2" fmla="*/ 2436308 h 6930954"/>
              <a:gd name="connsiteX3" fmla="*/ 878371 w 1919169"/>
              <a:gd name="connsiteY3" fmla="*/ 5699157 h 6930954"/>
              <a:gd name="connsiteX4" fmla="*/ 1758497 w 1919169"/>
              <a:gd name="connsiteY4" fmla="*/ 6930483 h 6930954"/>
              <a:gd name="connsiteX5" fmla="*/ 2297 w 1919169"/>
              <a:gd name="connsiteY5" fmla="*/ 6910423 h 6930954"/>
              <a:gd name="connsiteX6" fmla="*/ 11269 w 1919169"/>
              <a:gd name="connsiteY6" fmla="*/ 0 h 6930954"/>
              <a:gd name="connsiteX0" fmla="*/ 11269 w 1914589"/>
              <a:gd name="connsiteY0" fmla="*/ 0 h 6930954"/>
              <a:gd name="connsiteX1" fmla="*/ 1528053 w 1914589"/>
              <a:gd name="connsiteY1" fmla="*/ 235990 h 6930954"/>
              <a:gd name="connsiteX2" fmla="*/ 1536915 w 1914589"/>
              <a:gd name="connsiteY2" fmla="*/ 2436308 h 6930954"/>
              <a:gd name="connsiteX3" fmla="*/ 878371 w 1914589"/>
              <a:gd name="connsiteY3" fmla="*/ 5699157 h 6930954"/>
              <a:gd name="connsiteX4" fmla="*/ 1758497 w 1914589"/>
              <a:gd name="connsiteY4" fmla="*/ 6930483 h 6930954"/>
              <a:gd name="connsiteX5" fmla="*/ 2297 w 1914589"/>
              <a:gd name="connsiteY5" fmla="*/ 6910423 h 6930954"/>
              <a:gd name="connsiteX6" fmla="*/ 11269 w 1914589"/>
              <a:gd name="connsiteY6" fmla="*/ 0 h 6930954"/>
              <a:gd name="connsiteX0" fmla="*/ 11269 w 1916585"/>
              <a:gd name="connsiteY0" fmla="*/ 0 h 6930954"/>
              <a:gd name="connsiteX1" fmla="*/ 1528053 w 1916585"/>
              <a:gd name="connsiteY1" fmla="*/ 235990 h 6930954"/>
              <a:gd name="connsiteX2" fmla="*/ 1536915 w 1916585"/>
              <a:gd name="connsiteY2" fmla="*/ 2436308 h 6930954"/>
              <a:gd name="connsiteX3" fmla="*/ 878371 w 1916585"/>
              <a:gd name="connsiteY3" fmla="*/ 5699157 h 6930954"/>
              <a:gd name="connsiteX4" fmla="*/ 1758497 w 1916585"/>
              <a:gd name="connsiteY4" fmla="*/ 6930483 h 6930954"/>
              <a:gd name="connsiteX5" fmla="*/ 2297 w 1916585"/>
              <a:gd name="connsiteY5" fmla="*/ 6910423 h 6930954"/>
              <a:gd name="connsiteX6" fmla="*/ 11269 w 1916585"/>
              <a:gd name="connsiteY6" fmla="*/ 0 h 6930954"/>
              <a:gd name="connsiteX0" fmla="*/ 11269 w 1906612"/>
              <a:gd name="connsiteY0" fmla="*/ 0 h 6930954"/>
              <a:gd name="connsiteX1" fmla="*/ 1528053 w 1906612"/>
              <a:gd name="connsiteY1" fmla="*/ 235990 h 6930954"/>
              <a:gd name="connsiteX2" fmla="*/ 1536915 w 1906612"/>
              <a:gd name="connsiteY2" fmla="*/ 2436308 h 6930954"/>
              <a:gd name="connsiteX3" fmla="*/ 878371 w 1906612"/>
              <a:gd name="connsiteY3" fmla="*/ 5699157 h 6930954"/>
              <a:gd name="connsiteX4" fmla="*/ 1758497 w 1906612"/>
              <a:gd name="connsiteY4" fmla="*/ 6930483 h 6930954"/>
              <a:gd name="connsiteX5" fmla="*/ 2297 w 1906612"/>
              <a:gd name="connsiteY5" fmla="*/ 6910423 h 6930954"/>
              <a:gd name="connsiteX6" fmla="*/ 11269 w 1906612"/>
              <a:gd name="connsiteY6" fmla="*/ 0 h 6930954"/>
              <a:gd name="connsiteX0" fmla="*/ 11269 w 1906612"/>
              <a:gd name="connsiteY0" fmla="*/ 0 h 6930483"/>
              <a:gd name="connsiteX1" fmla="*/ 1528053 w 1906612"/>
              <a:gd name="connsiteY1" fmla="*/ 235990 h 6930483"/>
              <a:gd name="connsiteX2" fmla="*/ 1536915 w 1906612"/>
              <a:gd name="connsiteY2" fmla="*/ 2436308 h 6930483"/>
              <a:gd name="connsiteX3" fmla="*/ 878371 w 1906612"/>
              <a:gd name="connsiteY3" fmla="*/ 5699157 h 6930483"/>
              <a:gd name="connsiteX4" fmla="*/ 1758497 w 1906612"/>
              <a:gd name="connsiteY4" fmla="*/ 6930483 h 6930483"/>
              <a:gd name="connsiteX5" fmla="*/ 2297 w 1906612"/>
              <a:gd name="connsiteY5" fmla="*/ 6910423 h 6930483"/>
              <a:gd name="connsiteX6" fmla="*/ 11269 w 1906612"/>
              <a:gd name="connsiteY6" fmla="*/ 0 h 6930483"/>
              <a:gd name="connsiteX0" fmla="*/ 11269 w 1906612"/>
              <a:gd name="connsiteY0" fmla="*/ 0 h 6910563"/>
              <a:gd name="connsiteX1" fmla="*/ 1528053 w 1906612"/>
              <a:gd name="connsiteY1" fmla="*/ 235990 h 6910563"/>
              <a:gd name="connsiteX2" fmla="*/ 1536915 w 1906612"/>
              <a:gd name="connsiteY2" fmla="*/ 2436308 h 6910563"/>
              <a:gd name="connsiteX3" fmla="*/ 878371 w 1906612"/>
              <a:gd name="connsiteY3" fmla="*/ 5699157 h 6910563"/>
              <a:gd name="connsiteX4" fmla="*/ 1758497 w 1906612"/>
              <a:gd name="connsiteY4" fmla="*/ 6910563 h 6910563"/>
              <a:gd name="connsiteX5" fmla="*/ 2297 w 1906612"/>
              <a:gd name="connsiteY5" fmla="*/ 6910423 h 6910563"/>
              <a:gd name="connsiteX6" fmla="*/ 11269 w 1906612"/>
              <a:gd name="connsiteY6" fmla="*/ 0 h 691056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3483"/>
              <a:gd name="connsiteX1" fmla="*/ 1528053 w 1906612"/>
              <a:gd name="connsiteY1" fmla="*/ 235990 h 6913483"/>
              <a:gd name="connsiteX2" fmla="*/ 1536915 w 1906612"/>
              <a:gd name="connsiteY2" fmla="*/ 2436308 h 6913483"/>
              <a:gd name="connsiteX3" fmla="*/ 878371 w 1906612"/>
              <a:gd name="connsiteY3" fmla="*/ 5699157 h 6913483"/>
              <a:gd name="connsiteX4" fmla="*/ 1758497 w 1906612"/>
              <a:gd name="connsiteY4" fmla="*/ 6910563 h 6913483"/>
              <a:gd name="connsiteX5" fmla="*/ 2297 w 1906612"/>
              <a:gd name="connsiteY5" fmla="*/ 6910423 h 6913483"/>
              <a:gd name="connsiteX6" fmla="*/ 11269 w 1906612"/>
              <a:gd name="connsiteY6" fmla="*/ 0 h 6913483"/>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877"/>
              <a:gd name="connsiteX1" fmla="*/ 1528053 w 1906612"/>
              <a:gd name="connsiteY1" fmla="*/ 235990 h 6918877"/>
              <a:gd name="connsiteX2" fmla="*/ 1536915 w 1906612"/>
              <a:gd name="connsiteY2" fmla="*/ 2436308 h 6918877"/>
              <a:gd name="connsiteX3" fmla="*/ 878371 w 1906612"/>
              <a:gd name="connsiteY3" fmla="*/ 5699157 h 6918877"/>
              <a:gd name="connsiteX4" fmla="*/ 1758497 w 1906612"/>
              <a:gd name="connsiteY4" fmla="*/ 6916255 h 6918877"/>
              <a:gd name="connsiteX5" fmla="*/ 2297 w 1906612"/>
              <a:gd name="connsiteY5" fmla="*/ 6910423 h 6918877"/>
              <a:gd name="connsiteX6" fmla="*/ 11269 w 1906612"/>
              <a:gd name="connsiteY6" fmla="*/ 0 h 6918877"/>
              <a:gd name="connsiteX0" fmla="*/ 11269 w 1906612"/>
              <a:gd name="connsiteY0" fmla="*/ 0 h 6918027"/>
              <a:gd name="connsiteX1" fmla="*/ 1528053 w 1906612"/>
              <a:gd name="connsiteY1" fmla="*/ 235990 h 6918027"/>
              <a:gd name="connsiteX2" fmla="*/ 1536915 w 1906612"/>
              <a:gd name="connsiteY2" fmla="*/ 2436308 h 6918027"/>
              <a:gd name="connsiteX3" fmla="*/ 878371 w 1906612"/>
              <a:gd name="connsiteY3" fmla="*/ 5699157 h 6918027"/>
              <a:gd name="connsiteX4" fmla="*/ 1758497 w 1906612"/>
              <a:gd name="connsiteY4" fmla="*/ 6916255 h 6918027"/>
              <a:gd name="connsiteX5" fmla="*/ 2297 w 1906612"/>
              <a:gd name="connsiteY5" fmla="*/ 6910423 h 6918027"/>
              <a:gd name="connsiteX6" fmla="*/ 11269 w 1906612"/>
              <a:gd name="connsiteY6" fmla="*/ 0 h 6918027"/>
              <a:gd name="connsiteX0" fmla="*/ 11269 w 1906612"/>
              <a:gd name="connsiteY0" fmla="*/ 0 h 6918028"/>
              <a:gd name="connsiteX1" fmla="*/ 1528053 w 1906612"/>
              <a:gd name="connsiteY1" fmla="*/ 235990 h 6918028"/>
              <a:gd name="connsiteX2" fmla="*/ 1536915 w 1906612"/>
              <a:gd name="connsiteY2" fmla="*/ 2436308 h 6918028"/>
              <a:gd name="connsiteX3" fmla="*/ 878371 w 1906612"/>
              <a:gd name="connsiteY3" fmla="*/ 5699157 h 6918028"/>
              <a:gd name="connsiteX4" fmla="*/ 1758497 w 1906612"/>
              <a:gd name="connsiteY4" fmla="*/ 6916255 h 6918028"/>
              <a:gd name="connsiteX5" fmla="*/ 2297 w 1906612"/>
              <a:gd name="connsiteY5" fmla="*/ 6910423 h 6918028"/>
              <a:gd name="connsiteX6" fmla="*/ 11269 w 1906612"/>
              <a:gd name="connsiteY6" fmla="*/ 0 h 6918028"/>
              <a:gd name="connsiteX0" fmla="*/ 11269 w 1938109"/>
              <a:gd name="connsiteY0" fmla="*/ 0 h 6918029"/>
              <a:gd name="connsiteX1" fmla="*/ 1528053 w 1938109"/>
              <a:gd name="connsiteY1" fmla="*/ 235990 h 6918029"/>
              <a:gd name="connsiteX2" fmla="*/ 1536915 w 1938109"/>
              <a:gd name="connsiteY2" fmla="*/ 2436308 h 6918029"/>
              <a:gd name="connsiteX3" fmla="*/ 878371 w 1938109"/>
              <a:gd name="connsiteY3" fmla="*/ 5699157 h 6918029"/>
              <a:gd name="connsiteX4" fmla="*/ 1834451 w 1938109"/>
              <a:gd name="connsiteY4" fmla="*/ 6916256 h 6918029"/>
              <a:gd name="connsiteX5" fmla="*/ 2297 w 1938109"/>
              <a:gd name="connsiteY5" fmla="*/ 6910423 h 6918029"/>
              <a:gd name="connsiteX6" fmla="*/ 11269 w 1938109"/>
              <a:gd name="connsiteY6" fmla="*/ 0 h 6918029"/>
              <a:gd name="connsiteX0" fmla="*/ 11269 w 1906612"/>
              <a:gd name="connsiteY0" fmla="*/ 0 h 6916256"/>
              <a:gd name="connsiteX1" fmla="*/ 1528053 w 1906612"/>
              <a:gd name="connsiteY1" fmla="*/ 235990 h 6916256"/>
              <a:gd name="connsiteX2" fmla="*/ 1536915 w 1906612"/>
              <a:gd name="connsiteY2" fmla="*/ 2436308 h 6916256"/>
              <a:gd name="connsiteX3" fmla="*/ 878371 w 1906612"/>
              <a:gd name="connsiteY3" fmla="*/ 5699157 h 6916256"/>
              <a:gd name="connsiteX4" fmla="*/ 1834451 w 1906612"/>
              <a:gd name="connsiteY4" fmla="*/ 6916256 h 6916256"/>
              <a:gd name="connsiteX5" fmla="*/ 2297 w 1906612"/>
              <a:gd name="connsiteY5" fmla="*/ 6910423 h 6916256"/>
              <a:gd name="connsiteX6" fmla="*/ 11269 w 1906612"/>
              <a:gd name="connsiteY6" fmla="*/ 0 h 6916256"/>
              <a:gd name="connsiteX0" fmla="*/ 11269 w 1906612"/>
              <a:gd name="connsiteY0" fmla="*/ 0 h 6917215"/>
              <a:gd name="connsiteX1" fmla="*/ 1528053 w 1906612"/>
              <a:gd name="connsiteY1" fmla="*/ 235990 h 6917215"/>
              <a:gd name="connsiteX2" fmla="*/ 1536915 w 1906612"/>
              <a:gd name="connsiteY2" fmla="*/ 2436308 h 6917215"/>
              <a:gd name="connsiteX3" fmla="*/ 878371 w 1906612"/>
              <a:gd name="connsiteY3" fmla="*/ 5699157 h 6917215"/>
              <a:gd name="connsiteX4" fmla="*/ 1834451 w 1906612"/>
              <a:gd name="connsiteY4" fmla="*/ 6916256 h 6917215"/>
              <a:gd name="connsiteX5" fmla="*/ 2297 w 1906612"/>
              <a:gd name="connsiteY5" fmla="*/ 6910423 h 6917215"/>
              <a:gd name="connsiteX6" fmla="*/ 11269 w 1906612"/>
              <a:gd name="connsiteY6" fmla="*/ 0 h 6917215"/>
              <a:gd name="connsiteX0" fmla="*/ 11269 w 1906612"/>
              <a:gd name="connsiteY0" fmla="*/ 0 h 6914485"/>
              <a:gd name="connsiteX1" fmla="*/ 1528053 w 1906612"/>
              <a:gd name="connsiteY1" fmla="*/ 235990 h 6914485"/>
              <a:gd name="connsiteX2" fmla="*/ 1536915 w 1906612"/>
              <a:gd name="connsiteY2" fmla="*/ 2436308 h 6914485"/>
              <a:gd name="connsiteX3" fmla="*/ 878371 w 1906612"/>
              <a:gd name="connsiteY3" fmla="*/ 5699157 h 6914485"/>
              <a:gd name="connsiteX4" fmla="*/ 1720521 w 1906612"/>
              <a:gd name="connsiteY4" fmla="*/ 6913410 h 6914485"/>
              <a:gd name="connsiteX5" fmla="*/ 2297 w 1906612"/>
              <a:gd name="connsiteY5" fmla="*/ 6910423 h 6914485"/>
              <a:gd name="connsiteX6" fmla="*/ 11269 w 1906612"/>
              <a:gd name="connsiteY6" fmla="*/ 0 h 6914485"/>
              <a:gd name="connsiteX0" fmla="*/ 11269 w 1906612"/>
              <a:gd name="connsiteY0" fmla="*/ 0 h 6913699"/>
              <a:gd name="connsiteX1" fmla="*/ 1528053 w 1906612"/>
              <a:gd name="connsiteY1" fmla="*/ 235990 h 6913699"/>
              <a:gd name="connsiteX2" fmla="*/ 1536915 w 1906612"/>
              <a:gd name="connsiteY2" fmla="*/ 2436308 h 6913699"/>
              <a:gd name="connsiteX3" fmla="*/ 878371 w 1906612"/>
              <a:gd name="connsiteY3" fmla="*/ 5699157 h 6913699"/>
              <a:gd name="connsiteX4" fmla="*/ 1720521 w 1906612"/>
              <a:gd name="connsiteY4" fmla="*/ 6913410 h 6913699"/>
              <a:gd name="connsiteX5" fmla="*/ 2297 w 1906612"/>
              <a:gd name="connsiteY5" fmla="*/ 6910423 h 6913699"/>
              <a:gd name="connsiteX6" fmla="*/ 11269 w 1906612"/>
              <a:gd name="connsiteY6" fmla="*/ 0 h 6913699"/>
              <a:gd name="connsiteX0" fmla="*/ 11269 w 1906612"/>
              <a:gd name="connsiteY0" fmla="*/ 0 h 6922787"/>
              <a:gd name="connsiteX1" fmla="*/ 1528053 w 1906612"/>
              <a:gd name="connsiteY1" fmla="*/ 235990 h 6922787"/>
              <a:gd name="connsiteX2" fmla="*/ 1536915 w 1906612"/>
              <a:gd name="connsiteY2" fmla="*/ 2436308 h 6922787"/>
              <a:gd name="connsiteX3" fmla="*/ 878371 w 1906612"/>
              <a:gd name="connsiteY3" fmla="*/ 5699157 h 6922787"/>
              <a:gd name="connsiteX4" fmla="*/ 1720521 w 1906612"/>
              <a:gd name="connsiteY4" fmla="*/ 6913410 h 6922787"/>
              <a:gd name="connsiteX5" fmla="*/ 2297 w 1906612"/>
              <a:gd name="connsiteY5" fmla="*/ 6910423 h 6922787"/>
              <a:gd name="connsiteX6" fmla="*/ 11269 w 1906612"/>
              <a:gd name="connsiteY6" fmla="*/ 0 h 6922787"/>
              <a:gd name="connsiteX0" fmla="*/ 11269 w 1906612"/>
              <a:gd name="connsiteY0" fmla="*/ 0 h 6917071"/>
              <a:gd name="connsiteX1" fmla="*/ 1528053 w 1906612"/>
              <a:gd name="connsiteY1" fmla="*/ 235990 h 6917071"/>
              <a:gd name="connsiteX2" fmla="*/ 1536915 w 1906612"/>
              <a:gd name="connsiteY2" fmla="*/ 2436308 h 6917071"/>
              <a:gd name="connsiteX3" fmla="*/ 878371 w 1906612"/>
              <a:gd name="connsiteY3" fmla="*/ 5699157 h 6917071"/>
              <a:gd name="connsiteX4" fmla="*/ 1720521 w 1906612"/>
              <a:gd name="connsiteY4" fmla="*/ 6913410 h 6917071"/>
              <a:gd name="connsiteX5" fmla="*/ 2297 w 1906612"/>
              <a:gd name="connsiteY5" fmla="*/ 6910423 h 6917071"/>
              <a:gd name="connsiteX6" fmla="*/ 11269 w 1906612"/>
              <a:gd name="connsiteY6" fmla="*/ 0 h 6917071"/>
              <a:gd name="connsiteX0" fmla="*/ 11269 w 1872138"/>
              <a:gd name="connsiteY0" fmla="*/ 0 h 6917071"/>
              <a:gd name="connsiteX1" fmla="*/ 1528053 w 1872138"/>
              <a:gd name="connsiteY1" fmla="*/ 235990 h 6917071"/>
              <a:gd name="connsiteX2" fmla="*/ 1536915 w 1872138"/>
              <a:gd name="connsiteY2" fmla="*/ 2436308 h 6917071"/>
              <a:gd name="connsiteX3" fmla="*/ 878371 w 1872138"/>
              <a:gd name="connsiteY3" fmla="*/ 5699157 h 6917071"/>
              <a:gd name="connsiteX4" fmla="*/ 1720521 w 1872138"/>
              <a:gd name="connsiteY4" fmla="*/ 6913410 h 6917071"/>
              <a:gd name="connsiteX5" fmla="*/ 2297 w 1872138"/>
              <a:gd name="connsiteY5" fmla="*/ 6910423 h 6917071"/>
              <a:gd name="connsiteX6" fmla="*/ 11269 w 1872138"/>
              <a:gd name="connsiteY6" fmla="*/ 0 h 6917071"/>
              <a:gd name="connsiteX0" fmla="*/ 11269 w 1877548"/>
              <a:gd name="connsiteY0" fmla="*/ 0 h 6917071"/>
              <a:gd name="connsiteX1" fmla="*/ 1528053 w 1877548"/>
              <a:gd name="connsiteY1" fmla="*/ 235990 h 6917071"/>
              <a:gd name="connsiteX2" fmla="*/ 1536915 w 1877548"/>
              <a:gd name="connsiteY2" fmla="*/ 2436308 h 6917071"/>
              <a:gd name="connsiteX3" fmla="*/ 878371 w 1877548"/>
              <a:gd name="connsiteY3" fmla="*/ 5699157 h 6917071"/>
              <a:gd name="connsiteX4" fmla="*/ 1720521 w 1877548"/>
              <a:gd name="connsiteY4" fmla="*/ 6913410 h 6917071"/>
              <a:gd name="connsiteX5" fmla="*/ 2297 w 1877548"/>
              <a:gd name="connsiteY5" fmla="*/ 6910423 h 6917071"/>
              <a:gd name="connsiteX6" fmla="*/ 11269 w 1877548"/>
              <a:gd name="connsiteY6" fmla="*/ 0 h 6917071"/>
              <a:gd name="connsiteX0" fmla="*/ 11269 w 1877548"/>
              <a:gd name="connsiteY0" fmla="*/ 5019 h 6922090"/>
              <a:gd name="connsiteX1" fmla="*/ 1528053 w 1877548"/>
              <a:gd name="connsiteY1" fmla="*/ 241009 h 6922090"/>
              <a:gd name="connsiteX2" fmla="*/ 1536915 w 1877548"/>
              <a:gd name="connsiteY2" fmla="*/ 2441327 h 6922090"/>
              <a:gd name="connsiteX3" fmla="*/ 878371 w 1877548"/>
              <a:gd name="connsiteY3" fmla="*/ 5704176 h 6922090"/>
              <a:gd name="connsiteX4" fmla="*/ 1720521 w 1877548"/>
              <a:gd name="connsiteY4" fmla="*/ 6918429 h 6922090"/>
              <a:gd name="connsiteX5" fmla="*/ 2297 w 1877548"/>
              <a:gd name="connsiteY5" fmla="*/ 6915442 h 6922090"/>
              <a:gd name="connsiteX6" fmla="*/ 11269 w 1877548"/>
              <a:gd name="connsiteY6" fmla="*/ 5019 h 6922090"/>
              <a:gd name="connsiteX0" fmla="*/ 11269 w 1877548"/>
              <a:gd name="connsiteY0" fmla="*/ 271 h 6917342"/>
              <a:gd name="connsiteX1" fmla="*/ 1528053 w 1877548"/>
              <a:gd name="connsiteY1" fmla="*/ 236261 h 6917342"/>
              <a:gd name="connsiteX2" fmla="*/ 1536915 w 1877548"/>
              <a:gd name="connsiteY2" fmla="*/ 2436579 h 6917342"/>
              <a:gd name="connsiteX3" fmla="*/ 878371 w 1877548"/>
              <a:gd name="connsiteY3" fmla="*/ 5699428 h 6917342"/>
              <a:gd name="connsiteX4" fmla="*/ 1720521 w 1877548"/>
              <a:gd name="connsiteY4" fmla="*/ 6913681 h 6917342"/>
              <a:gd name="connsiteX5" fmla="*/ 2297 w 1877548"/>
              <a:gd name="connsiteY5" fmla="*/ 6910694 h 6917342"/>
              <a:gd name="connsiteX6" fmla="*/ 11269 w 1877548"/>
              <a:gd name="connsiteY6" fmla="*/ 271 h 6917342"/>
              <a:gd name="connsiteX0" fmla="*/ 11269 w 1869264"/>
              <a:gd name="connsiteY0" fmla="*/ 644 h 6917715"/>
              <a:gd name="connsiteX1" fmla="*/ 1528053 w 1869264"/>
              <a:gd name="connsiteY1" fmla="*/ 236634 h 6917715"/>
              <a:gd name="connsiteX2" fmla="*/ 1536915 w 1869264"/>
              <a:gd name="connsiteY2" fmla="*/ 2436952 h 6917715"/>
              <a:gd name="connsiteX3" fmla="*/ 878371 w 1869264"/>
              <a:gd name="connsiteY3" fmla="*/ 5699801 h 6917715"/>
              <a:gd name="connsiteX4" fmla="*/ 1720521 w 1869264"/>
              <a:gd name="connsiteY4" fmla="*/ 6914054 h 6917715"/>
              <a:gd name="connsiteX5" fmla="*/ 2297 w 1869264"/>
              <a:gd name="connsiteY5" fmla="*/ 6911067 h 6917715"/>
              <a:gd name="connsiteX6" fmla="*/ 11269 w 1869264"/>
              <a:gd name="connsiteY6" fmla="*/ 644 h 6917715"/>
              <a:gd name="connsiteX0" fmla="*/ 11269 w 1901394"/>
              <a:gd name="connsiteY0" fmla="*/ 861 h 6917932"/>
              <a:gd name="connsiteX1" fmla="*/ 1528053 w 1901394"/>
              <a:gd name="connsiteY1" fmla="*/ 236851 h 6917932"/>
              <a:gd name="connsiteX2" fmla="*/ 1536915 w 1901394"/>
              <a:gd name="connsiteY2" fmla="*/ 2437169 h 6917932"/>
              <a:gd name="connsiteX3" fmla="*/ 878371 w 1901394"/>
              <a:gd name="connsiteY3" fmla="*/ 5700018 h 6917932"/>
              <a:gd name="connsiteX4" fmla="*/ 1720521 w 1901394"/>
              <a:gd name="connsiteY4" fmla="*/ 6914271 h 6917932"/>
              <a:gd name="connsiteX5" fmla="*/ 2297 w 1901394"/>
              <a:gd name="connsiteY5" fmla="*/ 6911284 h 6917932"/>
              <a:gd name="connsiteX6" fmla="*/ 11269 w 1901394"/>
              <a:gd name="connsiteY6" fmla="*/ 861 h 6917932"/>
              <a:gd name="connsiteX0" fmla="*/ 11269 w 1898018"/>
              <a:gd name="connsiteY0" fmla="*/ 617 h 6917688"/>
              <a:gd name="connsiteX1" fmla="*/ 1522627 w 1898018"/>
              <a:gd name="connsiteY1" fmla="*/ 245145 h 6917688"/>
              <a:gd name="connsiteX2" fmla="*/ 1536915 w 1898018"/>
              <a:gd name="connsiteY2" fmla="*/ 2436925 h 6917688"/>
              <a:gd name="connsiteX3" fmla="*/ 878371 w 1898018"/>
              <a:gd name="connsiteY3" fmla="*/ 5699774 h 6917688"/>
              <a:gd name="connsiteX4" fmla="*/ 1720521 w 1898018"/>
              <a:gd name="connsiteY4" fmla="*/ 6914027 h 6917688"/>
              <a:gd name="connsiteX5" fmla="*/ 2297 w 1898018"/>
              <a:gd name="connsiteY5" fmla="*/ 6911040 h 6917688"/>
              <a:gd name="connsiteX6" fmla="*/ 11269 w 1898018"/>
              <a:gd name="connsiteY6" fmla="*/ 617 h 6917688"/>
              <a:gd name="connsiteX0" fmla="*/ 11269 w 1888371"/>
              <a:gd name="connsiteY0" fmla="*/ 265 h 6917336"/>
              <a:gd name="connsiteX1" fmla="*/ 1522627 w 1888371"/>
              <a:gd name="connsiteY1" fmla="*/ 244793 h 6917336"/>
              <a:gd name="connsiteX2" fmla="*/ 1536915 w 1888371"/>
              <a:gd name="connsiteY2" fmla="*/ 2436573 h 6917336"/>
              <a:gd name="connsiteX3" fmla="*/ 878371 w 1888371"/>
              <a:gd name="connsiteY3" fmla="*/ 5699422 h 6917336"/>
              <a:gd name="connsiteX4" fmla="*/ 1720521 w 1888371"/>
              <a:gd name="connsiteY4" fmla="*/ 6913675 h 6917336"/>
              <a:gd name="connsiteX5" fmla="*/ 2297 w 1888371"/>
              <a:gd name="connsiteY5" fmla="*/ 6910688 h 6917336"/>
              <a:gd name="connsiteX6" fmla="*/ 11269 w 1888371"/>
              <a:gd name="connsiteY6" fmla="*/ 265 h 6917336"/>
              <a:gd name="connsiteX0" fmla="*/ 11269 w 1899203"/>
              <a:gd name="connsiteY0" fmla="*/ 849 h 6917920"/>
              <a:gd name="connsiteX1" fmla="*/ 1522627 w 1899203"/>
              <a:gd name="connsiteY1" fmla="*/ 245377 h 6917920"/>
              <a:gd name="connsiteX2" fmla="*/ 1536915 w 1899203"/>
              <a:gd name="connsiteY2" fmla="*/ 2437157 h 6917920"/>
              <a:gd name="connsiteX3" fmla="*/ 878371 w 1899203"/>
              <a:gd name="connsiteY3" fmla="*/ 5700006 h 6917920"/>
              <a:gd name="connsiteX4" fmla="*/ 1720521 w 1899203"/>
              <a:gd name="connsiteY4" fmla="*/ 6914259 h 6917920"/>
              <a:gd name="connsiteX5" fmla="*/ 2297 w 1899203"/>
              <a:gd name="connsiteY5" fmla="*/ 6911272 h 6917920"/>
              <a:gd name="connsiteX6" fmla="*/ 11269 w 1899203"/>
              <a:gd name="connsiteY6" fmla="*/ 849 h 6917920"/>
              <a:gd name="connsiteX0" fmla="*/ 11269 w 1871701"/>
              <a:gd name="connsiteY0" fmla="*/ 721 h 6917792"/>
              <a:gd name="connsiteX1" fmla="*/ 1522627 w 1871701"/>
              <a:gd name="connsiteY1" fmla="*/ 245249 h 6917792"/>
              <a:gd name="connsiteX2" fmla="*/ 1536915 w 1871701"/>
              <a:gd name="connsiteY2" fmla="*/ 2437029 h 6917792"/>
              <a:gd name="connsiteX3" fmla="*/ 878371 w 1871701"/>
              <a:gd name="connsiteY3" fmla="*/ 5699878 h 6917792"/>
              <a:gd name="connsiteX4" fmla="*/ 1720521 w 1871701"/>
              <a:gd name="connsiteY4" fmla="*/ 6914131 h 6917792"/>
              <a:gd name="connsiteX5" fmla="*/ 2297 w 1871701"/>
              <a:gd name="connsiteY5" fmla="*/ 6911144 h 6917792"/>
              <a:gd name="connsiteX6" fmla="*/ 11269 w 1871701"/>
              <a:gd name="connsiteY6" fmla="*/ 721 h 6917792"/>
              <a:gd name="connsiteX0" fmla="*/ 11269 w 1867756"/>
              <a:gd name="connsiteY0" fmla="*/ 289 h 6917360"/>
              <a:gd name="connsiteX1" fmla="*/ 1522627 w 1867756"/>
              <a:gd name="connsiteY1" fmla="*/ 244817 h 6917360"/>
              <a:gd name="connsiteX2" fmla="*/ 1536915 w 1867756"/>
              <a:gd name="connsiteY2" fmla="*/ 2436597 h 6917360"/>
              <a:gd name="connsiteX3" fmla="*/ 878371 w 1867756"/>
              <a:gd name="connsiteY3" fmla="*/ 5699446 h 6917360"/>
              <a:gd name="connsiteX4" fmla="*/ 1720521 w 1867756"/>
              <a:gd name="connsiteY4" fmla="*/ 6913699 h 6917360"/>
              <a:gd name="connsiteX5" fmla="*/ 2297 w 1867756"/>
              <a:gd name="connsiteY5" fmla="*/ 6910712 h 6917360"/>
              <a:gd name="connsiteX6" fmla="*/ 11269 w 1867756"/>
              <a:gd name="connsiteY6" fmla="*/ 289 h 6917360"/>
              <a:gd name="connsiteX0" fmla="*/ 11269 w 1859853"/>
              <a:gd name="connsiteY0" fmla="*/ 486 h 6917557"/>
              <a:gd name="connsiteX1" fmla="*/ 1522627 w 1859853"/>
              <a:gd name="connsiteY1" fmla="*/ 245014 h 6917557"/>
              <a:gd name="connsiteX2" fmla="*/ 1536915 w 1859853"/>
              <a:gd name="connsiteY2" fmla="*/ 2436794 h 6917557"/>
              <a:gd name="connsiteX3" fmla="*/ 878371 w 1859853"/>
              <a:gd name="connsiteY3" fmla="*/ 5699643 h 6917557"/>
              <a:gd name="connsiteX4" fmla="*/ 1720521 w 1859853"/>
              <a:gd name="connsiteY4" fmla="*/ 6913896 h 6917557"/>
              <a:gd name="connsiteX5" fmla="*/ 2297 w 1859853"/>
              <a:gd name="connsiteY5" fmla="*/ 6910909 h 6917557"/>
              <a:gd name="connsiteX6" fmla="*/ 11269 w 1859853"/>
              <a:gd name="connsiteY6" fmla="*/ 486 h 6917557"/>
              <a:gd name="connsiteX0" fmla="*/ 11269 w 1847001"/>
              <a:gd name="connsiteY0" fmla="*/ 410 h 6917481"/>
              <a:gd name="connsiteX1" fmla="*/ 1500926 w 1847001"/>
              <a:gd name="connsiteY1" fmla="*/ 250630 h 6917481"/>
              <a:gd name="connsiteX2" fmla="*/ 1536915 w 1847001"/>
              <a:gd name="connsiteY2" fmla="*/ 2436718 h 6917481"/>
              <a:gd name="connsiteX3" fmla="*/ 878371 w 1847001"/>
              <a:gd name="connsiteY3" fmla="*/ 5699567 h 6917481"/>
              <a:gd name="connsiteX4" fmla="*/ 1720521 w 1847001"/>
              <a:gd name="connsiteY4" fmla="*/ 6913820 h 6917481"/>
              <a:gd name="connsiteX5" fmla="*/ 2297 w 1847001"/>
              <a:gd name="connsiteY5" fmla="*/ 6910833 h 6917481"/>
              <a:gd name="connsiteX6" fmla="*/ 11269 w 1847001"/>
              <a:gd name="connsiteY6" fmla="*/ 410 h 6917481"/>
              <a:gd name="connsiteX0" fmla="*/ 11269 w 1849394"/>
              <a:gd name="connsiteY0" fmla="*/ 1788 h 6918859"/>
              <a:gd name="connsiteX1" fmla="*/ 1500926 w 1849394"/>
              <a:gd name="connsiteY1" fmla="*/ 252008 h 6918859"/>
              <a:gd name="connsiteX2" fmla="*/ 1536915 w 1849394"/>
              <a:gd name="connsiteY2" fmla="*/ 2438096 h 6918859"/>
              <a:gd name="connsiteX3" fmla="*/ 878371 w 1849394"/>
              <a:gd name="connsiteY3" fmla="*/ 5700945 h 6918859"/>
              <a:gd name="connsiteX4" fmla="*/ 1720521 w 1849394"/>
              <a:gd name="connsiteY4" fmla="*/ 6915198 h 6918859"/>
              <a:gd name="connsiteX5" fmla="*/ 2297 w 1849394"/>
              <a:gd name="connsiteY5" fmla="*/ 6912211 h 6918859"/>
              <a:gd name="connsiteX6" fmla="*/ 11269 w 1849394"/>
              <a:gd name="connsiteY6" fmla="*/ 1788 h 6918859"/>
              <a:gd name="connsiteX0" fmla="*/ 11269 w 1820592"/>
              <a:gd name="connsiteY0" fmla="*/ 892 h 6917963"/>
              <a:gd name="connsiteX1" fmla="*/ 1500926 w 1820592"/>
              <a:gd name="connsiteY1" fmla="*/ 251112 h 6917963"/>
              <a:gd name="connsiteX2" fmla="*/ 1536915 w 1820592"/>
              <a:gd name="connsiteY2" fmla="*/ 2437200 h 6917963"/>
              <a:gd name="connsiteX3" fmla="*/ 878371 w 1820592"/>
              <a:gd name="connsiteY3" fmla="*/ 5700049 h 6917963"/>
              <a:gd name="connsiteX4" fmla="*/ 1720521 w 1820592"/>
              <a:gd name="connsiteY4" fmla="*/ 6914302 h 6917963"/>
              <a:gd name="connsiteX5" fmla="*/ 2297 w 1820592"/>
              <a:gd name="connsiteY5" fmla="*/ 6911315 h 6917963"/>
              <a:gd name="connsiteX6" fmla="*/ 11269 w 1820592"/>
              <a:gd name="connsiteY6" fmla="*/ 892 h 6917963"/>
              <a:gd name="connsiteX0" fmla="*/ 11269 w 1803377"/>
              <a:gd name="connsiteY0" fmla="*/ 353 h 6917424"/>
              <a:gd name="connsiteX1" fmla="*/ 1500926 w 1803377"/>
              <a:gd name="connsiteY1" fmla="*/ 250573 h 6917424"/>
              <a:gd name="connsiteX2" fmla="*/ 1536915 w 1803377"/>
              <a:gd name="connsiteY2" fmla="*/ 2436661 h 6917424"/>
              <a:gd name="connsiteX3" fmla="*/ 878371 w 1803377"/>
              <a:gd name="connsiteY3" fmla="*/ 5699510 h 6917424"/>
              <a:gd name="connsiteX4" fmla="*/ 1720521 w 1803377"/>
              <a:gd name="connsiteY4" fmla="*/ 6913763 h 6917424"/>
              <a:gd name="connsiteX5" fmla="*/ 2297 w 1803377"/>
              <a:gd name="connsiteY5" fmla="*/ 6910776 h 6917424"/>
              <a:gd name="connsiteX6" fmla="*/ 11269 w 1803377"/>
              <a:gd name="connsiteY6" fmla="*/ 353 h 6917424"/>
              <a:gd name="connsiteX0" fmla="*/ 11269 w 1845096"/>
              <a:gd name="connsiteY0" fmla="*/ 138 h 6917209"/>
              <a:gd name="connsiteX1" fmla="*/ 1500926 w 1845096"/>
              <a:gd name="connsiteY1" fmla="*/ 250358 h 6917209"/>
              <a:gd name="connsiteX2" fmla="*/ 1536915 w 1845096"/>
              <a:gd name="connsiteY2" fmla="*/ 2436446 h 6917209"/>
              <a:gd name="connsiteX3" fmla="*/ 878371 w 1845096"/>
              <a:gd name="connsiteY3" fmla="*/ 5699295 h 6917209"/>
              <a:gd name="connsiteX4" fmla="*/ 1720521 w 1845096"/>
              <a:gd name="connsiteY4" fmla="*/ 6913548 h 6917209"/>
              <a:gd name="connsiteX5" fmla="*/ 2297 w 1845096"/>
              <a:gd name="connsiteY5" fmla="*/ 6910561 h 6917209"/>
              <a:gd name="connsiteX6" fmla="*/ 11269 w 1845096"/>
              <a:gd name="connsiteY6" fmla="*/ 138 h 6917209"/>
              <a:gd name="connsiteX0" fmla="*/ 11269 w 1856296"/>
              <a:gd name="connsiteY0" fmla="*/ 139 h 6917210"/>
              <a:gd name="connsiteX1" fmla="*/ 1500926 w 1856296"/>
              <a:gd name="connsiteY1" fmla="*/ 250359 h 6917210"/>
              <a:gd name="connsiteX2" fmla="*/ 1536915 w 1856296"/>
              <a:gd name="connsiteY2" fmla="*/ 2436447 h 6917210"/>
              <a:gd name="connsiteX3" fmla="*/ 878371 w 1856296"/>
              <a:gd name="connsiteY3" fmla="*/ 5699296 h 6917210"/>
              <a:gd name="connsiteX4" fmla="*/ 1720521 w 1856296"/>
              <a:gd name="connsiteY4" fmla="*/ 6913549 h 6917210"/>
              <a:gd name="connsiteX5" fmla="*/ 2297 w 1856296"/>
              <a:gd name="connsiteY5" fmla="*/ 6910562 h 6917210"/>
              <a:gd name="connsiteX6" fmla="*/ 11269 w 1856296"/>
              <a:gd name="connsiteY6" fmla="*/ 139 h 6917210"/>
              <a:gd name="connsiteX0" fmla="*/ 11269 w 1847825"/>
              <a:gd name="connsiteY0" fmla="*/ 149 h 6917220"/>
              <a:gd name="connsiteX1" fmla="*/ 1500926 w 1847825"/>
              <a:gd name="connsiteY1" fmla="*/ 250369 h 6917220"/>
              <a:gd name="connsiteX2" fmla="*/ 1536915 w 1847825"/>
              <a:gd name="connsiteY2" fmla="*/ 2436457 h 6917220"/>
              <a:gd name="connsiteX3" fmla="*/ 878371 w 1847825"/>
              <a:gd name="connsiteY3" fmla="*/ 5699306 h 6917220"/>
              <a:gd name="connsiteX4" fmla="*/ 1720521 w 1847825"/>
              <a:gd name="connsiteY4" fmla="*/ 6913559 h 6917220"/>
              <a:gd name="connsiteX5" fmla="*/ 2297 w 1847825"/>
              <a:gd name="connsiteY5" fmla="*/ 6910572 h 6917220"/>
              <a:gd name="connsiteX6" fmla="*/ 11269 w 1847825"/>
              <a:gd name="connsiteY6" fmla="*/ 149 h 6917220"/>
              <a:gd name="connsiteX0" fmla="*/ 11269 w 1843359"/>
              <a:gd name="connsiteY0" fmla="*/ 130 h 6917201"/>
              <a:gd name="connsiteX1" fmla="*/ 1500926 w 1843359"/>
              <a:gd name="connsiteY1" fmla="*/ 250350 h 6917201"/>
              <a:gd name="connsiteX2" fmla="*/ 1536915 w 1843359"/>
              <a:gd name="connsiteY2" fmla="*/ 2436438 h 6917201"/>
              <a:gd name="connsiteX3" fmla="*/ 878371 w 1843359"/>
              <a:gd name="connsiteY3" fmla="*/ 5699287 h 6917201"/>
              <a:gd name="connsiteX4" fmla="*/ 1720521 w 1843359"/>
              <a:gd name="connsiteY4" fmla="*/ 6913540 h 6917201"/>
              <a:gd name="connsiteX5" fmla="*/ 2297 w 1843359"/>
              <a:gd name="connsiteY5" fmla="*/ 6910553 h 6917201"/>
              <a:gd name="connsiteX6" fmla="*/ 11269 w 1843359"/>
              <a:gd name="connsiteY6" fmla="*/ 130 h 6917201"/>
              <a:gd name="connsiteX0" fmla="*/ 11269 w 1870757"/>
              <a:gd name="connsiteY0" fmla="*/ 130 h 6917201"/>
              <a:gd name="connsiteX1" fmla="*/ 1500926 w 1870757"/>
              <a:gd name="connsiteY1" fmla="*/ 250350 h 6917201"/>
              <a:gd name="connsiteX2" fmla="*/ 1536915 w 1870757"/>
              <a:gd name="connsiteY2" fmla="*/ 2436438 h 6917201"/>
              <a:gd name="connsiteX3" fmla="*/ 878371 w 1870757"/>
              <a:gd name="connsiteY3" fmla="*/ 5699287 h 6917201"/>
              <a:gd name="connsiteX4" fmla="*/ 1720521 w 1870757"/>
              <a:gd name="connsiteY4" fmla="*/ 6913540 h 6917201"/>
              <a:gd name="connsiteX5" fmla="*/ 2297 w 1870757"/>
              <a:gd name="connsiteY5" fmla="*/ 6910553 h 6917201"/>
              <a:gd name="connsiteX6" fmla="*/ 11269 w 1870757"/>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0758"/>
              <a:gd name="connsiteY0" fmla="*/ 130 h 6917201"/>
              <a:gd name="connsiteX1" fmla="*/ 1500926 w 1870758"/>
              <a:gd name="connsiteY1" fmla="*/ 250350 h 6917201"/>
              <a:gd name="connsiteX2" fmla="*/ 1536915 w 1870758"/>
              <a:gd name="connsiteY2" fmla="*/ 2436438 h 6917201"/>
              <a:gd name="connsiteX3" fmla="*/ 878371 w 1870758"/>
              <a:gd name="connsiteY3" fmla="*/ 5699287 h 6917201"/>
              <a:gd name="connsiteX4" fmla="*/ 1720521 w 1870758"/>
              <a:gd name="connsiteY4" fmla="*/ 6913540 h 6917201"/>
              <a:gd name="connsiteX5" fmla="*/ 2297 w 1870758"/>
              <a:gd name="connsiteY5" fmla="*/ 6910553 h 6917201"/>
              <a:gd name="connsiteX6" fmla="*/ 11269 w 1870758"/>
              <a:gd name="connsiteY6" fmla="*/ 130 h 6917201"/>
              <a:gd name="connsiteX0" fmla="*/ 11269 w 1879893"/>
              <a:gd name="connsiteY0" fmla="*/ 166 h 6917237"/>
              <a:gd name="connsiteX1" fmla="*/ 1500926 w 1879893"/>
              <a:gd name="connsiteY1" fmla="*/ 250386 h 6917237"/>
              <a:gd name="connsiteX2" fmla="*/ 1536915 w 1879893"/>
              <a:gd name="connsiteY2" fmla="*/ 2436474 h 6917237"/>
              <a:gd name="connsiteX3" fmla="*/ 878371 w 1879893"/>
              <a:gd name="connsiteY3" fmla="*/ 5699323 h 6917237"/>
              <a:gd name="connsiteX4" fmla="*/ 1720521 w 1879893"/>
              <a:gd name="connsiteY4" fmla="*/ 6913576 h 6917237"/>
              <a:gd name="connsiteX5" fmla="*/ 2297 w 1879893"/>
              <a:gd name="connsiteY5" fmla="*/ 6910589 h 6917237"/>
              <a:gd name="connsiteX6" fmla="*/ 11269 w 1879893"/>
              <a:gd name="connsiteY6" fmla="*/ 166 h 691723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79893"/>
              <a:gd name="connsiteY0" fmla="*/ 166 h 6914157"/>
              <a:gd name="connsiteX1" fmla="*/ 1500926 w 1879893"/>
              <a:gd name="connsiteY1" fmla="*/ 250386 h 6914157"/>
              <a:gd name="connsiteX2" fmla="*/ 1536915 w 1879893"/>
              <a:gd name="connsiteY2" fmla="*/ 2436474 h 6914157"/>
              <a:gd name="connsiteX3" fmla="*/ 878371 w 1879893"/>
              <a:gd name="connsiteY3" fmla="*/ 5699323 h 6914157"/>
              <a:gd name="connsiteX4" fmla="*/ 1720521 w 1879893"/>
              <a:gd name="connsiteY4" fmla="*/ 6913576 h 6914157"/>
              <a:gd name="connsiteX5" fmla="*/ 2297 w 1879893"/>
              <a:gd name="connsiteY5" fmla="*/ 6910589 h 6914157"/>
              <a:gd name="connsiteX6" fmla="*/ 11269 w 1879893"/>
              <a:gd name="connsiteY6" fmla="*/ 166 h 6914157"/>
              <a:gd name="connsiteX0" fmla="*/ 11269 w 1868090"/>
              <a:gd name="connsiteY0" fmla="*/ 166 h 6914157"/>
              <a:gd name="connsiteX1" fmla="*/ 1500926 w 1868090"/>
              <a:gd name="connsiteY1" fmla="*/ 250386 h 6914157"/>
              <a:gd name="connsiteX2" fmla="*/ 1536915 w 1868090"/>
              <a:gd name="connsiteY2" fmla="*/ 2436474 h 6914157"/>
              <a:gd name="connsiteX3" fmla="*/ 878371 w 1868090"/>
              <a:gd name="connsiteY3" fmla="*/ 5699323 h 6914157"/>
              <a:gd name="connsiteX4" fmla="*/ 1720521 w 1868090"/>
              <a:gd name="connsiteY4" fmla="*/ 6913576 h 6914157"/>
              <a:gd name="connsiteX5" fmla="*/ 2297 w 1868090"/>
              <a:gd name="connsiteY5" fmla="*/ 6910589 h 6914157"/>
              <a:gd name="connsiteX6" fmla="*/ 11269 w 1868090"/>
              <a:gd name="connsiteY6" fmla="*/ 166 h 6914157"/>
              <a:gd name="connsiteX0" fmla="*/ 11269 w 1874873"/>
              <a:gd name="connsiteY0" fmla="*/ 181 h 6914172"/>
              <a:gd name="connsiteX1" fmla="*/ 1500926 w 1874873"/>
              <a:gd name="connsiteY1" fmla="*/ 250401 h 6914172"/>
              <a:gd name="connsiteX2" fmla="*/ 1536915 w 1874873"/>
              <a:gd name="connsiteY2" fmla="*/ 2436489 h 6914172"/>
              <a:gd name="connsiteX3" fmla="*/ 878371 w 1874873"/>
              <a:gd name="connsiteY3" fmla="*/ 5699338 h 6914172"/>
              <a:gd name="connsiteX4" fmla="*/ 1720521 w 1874873"/>
              <a:gd name="connsiteY4" fmla="*/ 6913591 h 6914172"/>
              <a:gd name="connsiteX5" fmla="*/ 2297 w 1874873"/>
              <a:gd name="connsiteY5" fmla="*/ 6910604 h 6914172"/>
              <a:gd name="connsiteX6" fmla="*/ 11269 w 1874873"/>
              <a:gd name="connsiteY6" fmla="*/ 181 h 6914172"/>
              <a:gd name="connsiteX0" fmla="*/ 11269 w 1888973"/>
              <a:gd name="connsiteY0" fmla="*/ 267 h 6914258"/>
              <a:gd name="connsiteX1" fmla="*/ 1500926 w 1888973"/>
              <a:gd name="connsiteY1" fmla="*/ 250487 h 6914258"/>
              <a:gd name="connsiteX2" fmla="*/ 1536915 w 1888973"/>
              <a:gd name="connsiteY2" fmla="*/ 2436575 h 6914258"/>
              <a:gd name="connsiteX3" fmla="*/ 878371 w 1888973"/>
              <a:gd name="connsiteY3" fmla="*/ 5699424 h 6914258"/>
              <a:gd name="connsiteX4" fmla="*/ 1720521 w 1888973"/>
              <a:gd name="connsiteY4" fmla="*/ 6913677 h 6914258"/>
              <a:gd name="connsiteX5" fmla="*/ 2297 w 1888973"/>
              <a:gd name="connsiteY5" fmla="*/ 6910690 h 6914258"/>
              <a:gd name="connsiteX6" fmla="*/ 11269 w 1888973"/>
              <a:gd name="connsiteY6" fmla="*/ 267 h 6914258"/>
              <a:gd name="connsiteX0" fmla="*/ 11269 w 1888974"/>
              <a:gd name="connsiteY0" fmla="*/ 267 h 6914258"/>
              <a:gd name="connsiteX1" fmla="*/ 1500926 w 1888974"/>
              <a:gd name="connsiteY1" fmla="*/ 250487 h 6914258"/>
              <a:gd name="connsiteX2" fmla="*/ 1536915 w 1888974"/>
              <a:gd name="connsiteY2" fmla="*/ 2436575 h 6914258"/>
              <a:gd name="connsiteX3" fmla="*/ 878371 w 1888974"/>
              <a:gd name="connsiteY3" fmla="*/ 5699424 h 6914258"/>
              <a:gd name="connsiteX4" fmla="*/ 1720521 w 1888974"/>
              <a:gd name="connsiteY4" fmla="*/ 6913677 h 6914258"/>
              <a:gd name="connsiteX5" fmla="*/ 2297 w 1888974"/>
              <a:gd name="connsiteY5" fmla="*/ 6910690 h 6914258"/>
              <a:gd name="connsiteX6" fmla="*/ 11269 w 1888974"/>
              <a:gd name="connsiteY6" fmla="*/ 267 h 6914258"/>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98438"/>
              <a:gd name="connsiteY0" fmla="*/ 171 h 6914162"/>
              <a:gd name="connsiteX1" fmla="*/ 1500926 w 1898438"/>
              <a:gd name="connsiteY1" fmla="*/ 250391 h 6914162"/>
              <a:gd name="connsiteX2" fmla="*/ 1536915 w 1898438"/>
              <a:gd name="connsiteY2" fmla="*/ 2436479 h 6914162"/>
              <a:gd name="connsiteX3" fmla="*/ 878371 w 1898438"/>
              <a:gd name="connsiteY3" fmla="*/ 5699328 h 6914162"/>
              <a:gd name="connsiteX4" fmla="*/ 1720521 w 1898438"/>
              <a:gd name="connsiteY4" fmla="*/ 6913581 h 6914162"/>
              <a:gd name="connsiteX5" fmla="*/ 2297 w 1898438"/>
              <a:gd name="connsiteY5" fmla="*/ 6910594 h 6914162"/>
              <a:gd name="connsiteX6" fmla="*/ 11269 w 1898438"/>
              <a:gd name="connsiteY6" fmla="*/ 171 h 6914162"/>
              <a:gd name="connsiteX0" fmla="*/ 11269 w 1865553"/>
              <a:gd name="connsiteY0" fmla="*/ 133 h 6914124"/>
              <a:gd name="connsiteX1" fmla="*/ 1500926 w 1865553"/>
              <a:gd name="connsiteY1" fmla="*/ 250353 h 6914124"/>
              <a:gd name="connsiteX2" fmla="*/ 1536915 w 1865553"/>
              <a:gd name="connsiteY2" fmla="*/ 2436441 h 6914124"/>
              <a:gd name="connsiteX3" fmla="*/ 878371 w 1865553"/>
              <a:gd name="connsiteY3" fmla="*/ 5699290 h 6914124"/>
              <a:gd name="connsiteX4" fmla="*/ 1720521 w 1865553"/>
              <a:gd name="connsiteY4" fmla="*/ 6913543 h 6914124"/>
              <a:gd name="connsiteX5" fmla="*/ 2297 w 1865553"/>
              <a:gd name="connsiteY5" fmla="*/ 6910556 h 6914124"/>
              <a:gd name="connsiteX6" fmla="*/ 11269 w 1865553"/>
              <a:gd name="connsiteY6" fmla="*/ 133 h 6914124"/>
              <a:gd name="connsiteX0" fmla="*/ 11269 w 1835789"/>
              <a:gd name="connsiteY0" fmla="*/ 755 h 6914746"/>
              <a:gd name="connsiteX1" fmla="*/ 1500926 w 1835789"/>
              <a:gd name="connsiteY1" fmla="*/ 250975 h 6914746"/>
              <a:gd name="connsiteX2" fmla="*/ 1536915 w 1835789"/>
              <a:gd name="connsiteY2" fmla="*/ 2437063 h 6914746"/>
              <a:gd name="connsiteX3" fmla="*/ 878371 w 1835789"/>
              <a:gd name="connsiteY3" fmla="*/ 5699912 h 6914746"/>
              <a:gd name="connsiteX4" fmla="*/ 1720521 w 1835789"/>
              <a:gd name="connsiteY4" fmla="*/ 6914165 h 6914746"/>
              <a:gd name="connsiteX5" fmla="*/ 2297 w 1835789"/>
              <a:gd name="connsiteY5" fmla="*/ 6911178 h 6914746"/>
              <a:gd name="connsiteX6" fmla="*/ 11269 w 1835789"/>
              <a:gd name="connsiteY6" fmla="*/ 755 h 6914746"/>
              <a:gd name="connsiteX0" fmla="*/ 11269 w 1891397"/>
              <a:gd name="connsiteY0" fmla="*/ 415 h 6914406"/>
              <a:gd name="connsiteX1" fmla="*/ 1500926 w 1891397"/>
              <a:gd name="connsiteY1" fmla="*/ 250635 h 6914406"/>
              <a:gd name="connsiteX2" fmla="*/ 1536915 w 1891397"/>
              <a:gd name="connsiteY2" fmla="*/ 2436723 h 6914406"/>
              <a:gd name="connsiteX3" fmla="*/ 878371 w 1891397"/>
              <a:gd name="connsiteY3" fmla="*/ 5699572 h 6914406"/>
              <a:gd name="connsiteX4" fmla="*/ 1720521 w 1891397"/>
              <a:gd name="connsiteY4" fmla="*/ 6913825 h 6914406"/>
              <a:gd name="connsiteX5" fmla="*/ 2297 w 1891397"/>
              <a:gd name="connsiteY5" fmla="*/ 6910838 h 6914406"/>
              <a:gd name="connsiteX6" fmla="*/ 11269 w 1891397"/>
              <a:gd name="connsiteY6" fmla="*/ 415 h 6914406"/>
              <a:gd name="connsiteX0" fmla="*/ 11269 w 1904110"/>
              <a:gd name="connsiteY0" fmla="*/ 606 h 6914597"/>
              <a:gd name="connsiteX1" fmla="*/ 1500926 w 1904110"/>
              <a:gd name="connsiteY1" fmla="*/ 250826 h 6914597"/>
              <a:gd name="connsiteX2" fmla="*/ 1536915 w 1904110"/>
              <a:gd name="connsiteY2" fmla="*/ 2436914 h 6914597"/>
              <a:gd name="connsiteX3" fmla="*/ 878371 w 1904110"/>
              <a:gd name="connsiteY3" fmla="*/ 5699763 h 6914597"/>
              <a:gd name="connsiteX4" fmla="*/ 1720521 w 1904110"/>
              <a:gd name="connsiteY4" fmla="*/ 6914016 h 6914597"/>
              <a:gd name="connsiteX5" fmla="*/ 2297 w 1904110"/>
              <a:gd name="connsiteY5" fmla="*/ 6911029 h 6914597"/>
              <a:gd name="connsiteX6" fmla="*/ 11269 w 1904110"/>
              <a:gd name="connsiteY6" fmla="*/ 606 h 6914597"/>
              <a:gd name="connsiteX0" fmla="*/ 11269 w 1875784"/>
              <a:gd name="connsiteY0" fmla="*/ 2685 h 6916676"/>
              <a:gd name="connsiteX1" fmla="*/ 1500926 w 1875784"/>
              <a:gd name="connsiteY1" fmla="*/ 252905 h 6916676"/>
              <a:gd name="connsiteX2" fmla="*/ 1536915 w 1875784"/>
              <a:gd name="connsiteY2" fmla="*/ 2438993 h 6916676"/>
              <a:gd name="connsiteX3" fmla="*/ 878371 w 1875784"/>
              <a:gd name="connsiteY3" fmla="*/ 5701842 h 6916676"/>
              <a:gd name="connsiteX4" fmla="*/ 1720521 w 1875784"/>
              <a:gd name="connsiteY4" fmla="*/ 6916095 h 6916676"/>
              <a:gd name="connsiteX5" fmla="*/ 2297 w 1875784"/>
              <a:gd name="connsiteY5" fmla="*/ 6913108 h 6916676"/>
              <a:gd name="connsiteX6" fmla="*/ 11269 w 1875784"/>
              <a:gd name="connsiteY6" fmla="*/ 2685 h 6916676"/>
              <a:gd name="connsiteX0" fmla="*/ 11269 w 1873228"/>
              <a:gd name="connsiteY0" fmla="*/ 434 h 6914425"/>
              <a:gd name="connsiteX1" fmla="*/ 1500926 w 1873228"/>
              <a:gd name="connsiteY1" fmla="*/ 250654 h 6914425"/>
              <a:gd name="connsiteX2" fmla="*/ 1536915 w 1873228"/>
              <a:gd name="connsiteY2" fmla="*/ 2436742 h 6914425"/>
              <a:gd name="connsiteX3" fmla="*/ 878371 w 1873228"/>
              <a:gd name="connsiteY3" fmla="*/ 5699591 h 6914425"/>
              <a:gd name="connsiteX4" fmla="*/ 1720521 w 1873228"/>
              <a:gd name="connsiteY4" fmla="*/ 6913844 h 6914425"/>
              <a:gd name="connsiteX5" fmla="*/ 2297 w 1873228"/>
              <a:gd name="connsiteY5" fmla="*/ 6910857 h 6914425"/>
              <a:gd name="connsiteX6" fmla="*/ 11269 w 1873228"/>
              <a:gd name="connsiteY6" fmla="*/ 434 h 6914425"/>
              <a:gd name="connsiteX0" fmla="*/ 11269 w 1882603"/>
              <a:gd name="connsiteY0" fmla="*/ 477 h 6914468"/>
              <a:gd name="connsiteX1" fmla="*/ 1500926 w 1882603"/>
              <a:gd name="connsiteY1" fmla="*/ 250697 h 6914468"/>
              <a:gd name="connsiteX2" fmla="*/ 1536915 w 1882603"/>
              <a:gd name="connsiteY2" fmla="*/ 2436785 h 6914468"/>
              <a:gd name="connsiteX3" fmla="*/ 878371 w 1882603"/>
              <a:gd name="connsiteY3" fmla="*/ 5699634 h 6914468"/>
              <a:gd name="connsiteX4" fmla="*/ 1720521 w 1882603"/>
              <a:gd name="connsiteY4" fmla="*/ 6913887 h 6914468"/>
              <a:gd name="connsiteX5" fmla="*/ 2297 w 1882603"/>
              <a:gd name="connsiteY5" fmla="*/ 6910900 h 6914468"/>
              <a:gd name="connsiteX6" fmla="*/ 11269 w 1882603"/>
              <a:gd name="connsiteY6" fmla="*/ 477 h 6914468"/>
              <a:gd name="connsiteX0" fmla="*/ 11269 w 1887842"/>
              <a:gd name="connsiteY0" fmla="*/ 141 h 6914132"/>
              <a:gd name="connsiteX1" fmla="*/ 1500926 w 1887842"/>
              <a:gd name="connsiteY1" fmla="*/ 250361 h 6914132"/>
              <a:gd name="connsiteX2" fmla="*/ 1536915 w 1887842"/>
              <a:gd name="connsiteY2" fmla="*/ 2436449 h 6914132"/>
              <a:gd name="connsiteX3" fmla="*/ 878371 w 1887842"/>
              <a:gd name="connsiteY3" fmla="*/ 5699298 h 6914132"/>
              <a:gd name="connsiteX4" fmla="*/ 1720521 w 1887842"/>
              <a:gd name="connsiteY4" fmla="*/ 6913551 h 6914132"/>
              <a:gd name="connsiteX5" fmla="*/ 2297 w 1887842"/>
              <a:gd name="connsiteY5" fmla="*/ 6910564 h 6914132"/>
              <a:gd name="connsiteX6" fmla="*/ 11269 w 1887842"/>
              <a:gd name="connsiteY6" fmla="*/ 141 h 6914132"/>
              <a:gd name="connsiteX0" fmla="*/ 11269 w 1827898"/>
              <a:gd name="connsiteY0" fmla="*/ 115 h 6914106"/>
              <a:gd name="connsiteX1" fmla="*/ 1500926 w 1827898"/>
              <a:gd name="connsiteY1" fmla="*/ 250335 h 6914106"/>
              <a:gd name="connsiteX2" fmla="*/ 1536915 w 1827898"/>
              <a:gd name="connsiteY2" fmla="*/ 2436423 h 6914106"/>
              <a:gd name="connsiteX3" fmla="*/ 878371 w 1827898"/>
              <a:gd name="connsiteY3" fmla="*/ 5699272 h 6914106"/>
              <a:gd name="connsiteX4" fmla="*/ 1720521 w 1827898"/>
              <a:gd name="connsiteY4" fmla="*/ 6913525 h 6914106"/>
              <a:gd name="connsiteX5" fmla="*/ 2297 w 1827898"/>
              <a:gd name="connsiteY5" fmla="*/ 6910538 h 6914106"/>
              <a:gd name="connsiteX6" fmla="*/ 11269 w 1827898"/>
              <a:gd name="connsiteY6" fmla="*/ 115 h 6914106"/>
              <a:gd name="connsiteX0" fmla="*/ 11269 w 1818942"/>
              <a:gd name="connsiteY0" fmla="*/ 147 h 6914138"/>
              <a:gd name="connsiteX1" fmla="*/ 1500926 w 1818942"/>
              <a:gd name="connsiteY1" fmla="*/ 250367 h 6914138"/>
              <a:gd name="connsiteX2" fmla="*/ 1536915 w 1818942"/>
              <a:gd name="connsiteY2" fmla="*/ 2436455 h 6914138"/>
              <a:gd name="connsiteX3" fmla="*/ 878371 w 1818942"/>
              <a:gd name="connsiteY3" fmla="*/ 5699304 h 6914138"/>
              <a:gd name="connsiteX4" fmla="*/ 1720521 w 1818942"/>
              <a:gd name="connsiteY4" fmla="*/ 6913557 h 6914138"/>
              <a:gd name="connsiteX5" fmla="*/ 2297 w 1818942"/>
              <a:gd name="connsiteY5" fmla="*/ 6910570 h 6914138"/>
              <a:gd name="connsiteX6" fmla="*/ 11269 w 1818942"/>
              <a:gd name="connsiteY6" fmla="*/ 147 h 6914138"/>
              <a:gd name="connsiteX0" fmla="*/ 11269 w 1837480"/>
              <a:gd name="connsiteY0" fmla="*/ 147 h 6914138"/>
              <a:gd name="connsiteX1" fmla="*/ 1535371 w 1837480"/>
              <a:gd name="connsiteY1" fmla="*/ 250367 h 6914138"/>
              <a:gd name="connsiteX2" fmla="*/ 1536915 w 1837480"/>
              <a:gd name="connsiteY2" fmla="*/ 2436455 h 6914138"/>
              <a:gd name="connsiteX3" fmla="*/ 878371 w 1837480"/>
              <a:gd name="connsiteY3" fmla="*/ 5699304 h 6914138"/>
              <a:gd name="connsiteX4" fmla="*/ 1720521 w 1837480"/>
              <a:gd name="connsiteY4" fmla="*/ 6913557 h 6914138"/>
              <a:gd name="connsiteX5" fmla="*/ 2297 w 1837480"/>
              <a:gd name="connsiteY5" fmla="*/ 6910570 h 6914138"/>
              <a:gd name="connsiteX6" fmla="*/ 11269 w 1837480"/>
              <a:gd name="connsiteY6" fmla="*/ 147 h 6914138"/>
              <a:gd name="connsiteX0" fmla="*/ 11269 w 1826204"/>
              <a:gd name="connsiteY0" fmla="*/ 228 h 6914219"/>
              <a:gd name="connsiteX1" fmla="*/ 1535371 w 1826204"/>
              <a:gd name="connsiteY1" fmla="*/ 250448 h 6914219"/>
              <a:gd name="connsiteX2" fmla="*/ 1536915 w 1826204"/>
              <a:gd name="connsiteY2" fmla="*/ 2436536 h 6914219"/>
              <a:gd name="connsiteX3" fmla="*/ 878371 w 1826204"/>
              <a:gd name="connsiteY3" fmla="*/ 5699385 h 6914219"/>
              <a:gd name="connsiteX4" fmla="*/ 1720521 w 1826204"/>
              <a:gd name="connsiteY4" fmla="*/ 6913638 h 6914219"/>
              <a:gd name="connsiteX5" fmla="*/ 2297 w 1826204"/>
              <a:gd name="connsiteY5" fmla="*/ 6910651 h 6914219"/>
              <a:gd name="connsiteX6" fmla="*/ 11269 w 1826204"/>
              <a:gd name="connsiteY6" fmla="*/ 228 h 6914219"/>
              <a:gd name="connsiteX0" fmla="*/ 11269 w 1849159"/>
              <a:gd name="connsiteY0" fmla="*/ 177 h 6914168"/>
              <a:gd name="connsiteX1" fmla="*/ 1535371 w 1849159"/>
              <a:gd name="connsiteY1" fmla="*/ 250397 h 6914168"/>
              <a:gd name="connsiteX2" fmla="*/ 1536915 w 1849159"/>
              <a:gd name="connsiteY2" fmla="*/ 2436485 h 6914168"/>
              <a:gd name="connsiteX3" fmla="*/ 878371 w 1849159"/>
              <a:gd name="connsiteY3" fmla="*/ 5699334 h 6914168"/>
              <a:gd name="connsiteX4" fmla="*/ 1720521 w 1849159"/>
              <a:gd name="connsiteY4" fmla="*/ 6913587 h 6914168"/>
              <a:gd name="connsiteX5" fmla="*/ 2297 w 1849159"/>
              <a:gd name="connsiteY5" fmla="*/ 6910600 h 6914168"/>
              <a:gd name="connsiteX6" fmla="*/ 11269 w 1849159"/>
              <a:gd name="connsiteY6" fmla="*/ 177 h 6914168"/>
              <a:gd name="connsiteX0" fmla="*/ 11269 w 1863163"/>
              <a:gd name="connsiteY0" fmla="*/ 138 h 6914129"/>
              <a:gd name="connsiteX1" fmla="*/ 1535371 w 1863163"/>
              <a:gd name="connsiteY1" fmla="*/ 250358 h 6914129"/>
              <a:gd name="connsiteX2" fmla="*/ 1536915 w 1863163"/>
              <a:gd name="connsiteY2" fmla="*/ 2436446 h 6914129"/>
              <a:gd name="connsiteX3" fmla="*/ 878371 w 1863163"/>
              <a:gd name="connsiteY3" fmla="*/ 5699295 h 6914129"/>
              <a:gd name="connsiteX4" fmla="*/ 1720521 w 1863163"/>
              <a:gd name="connsiteY4" fmla="*/ 6913548 h 6914129"/>
              <a:gd name="connsiteX5" fmla="*/ 2297 w 1863163"/>
              <a:gd name="connsiteY5" fmla="*/ 6910561 h 6914129"/>
              <a:gd name="connsiteX6" fmla="*/ 11269 w 1863163"/>
              <a:gd name="connsiteY6" fmla="*/ 138 h 6914129"/>
              <a:gd name="connsiteX0" fmla="*/ 11269 w 1856608"/>
              <a:gd name="connsiteY0" fmla="*/ 187 h 6914178"/>
              <a:gd name="connsiteX1" fmla="*/ 1523892 w 1856608"/>
              <a:gd name="connsiteY1" fmla="*/ 226316 h 6914178"/>
              <a:gd name="connsiteX2" fmla="*/ 1536915 w 1856608"/>
              <a:gd name="connsiteY2" fmla="*/ 2436495 h 6914178"/>
              <a:gd name="connsiteX3" fmla="*/ 878371 w 1856608"/>
              <a:gd name="connsiteY3" fmla="*/ 5699344 h 6914178"/>
              <a:gd name="connsiteX4" fmla="*/ 1720521 w 1856608"/>
              <a:gd name="connsiteY4" fmla="*/ 6913597 h 6914178"/>
              <a:gd name="connsiteX5" fmla="*/ 2297 w 1856608"/>
              <a:gd name="connsiteY5" fmla="*/ 6910610 h 6914178"/>
              <a:gd name="connsiteX6" fmla="*/ 11269 w 1856608"/>
              <a:gd name="connsiteY6" fmla="*/ 187 h 6914178"/>
              <a:gd name="connsiteX0" fmla="*/ 11269 w 1839687"/>
              <a:gd name="connsiteY0" fmla="*/ 387 h 6914378"/>
              <a:gd name="connsiteX1" fmla="*/ 1523892 w 1839687"/>
              <a:gd name="connsiteY1" fmla="*/ 226516 h 6914378"/>
              <a:gd name="connsiteX2" fmla="*/ 1536915 w 1839687"/>
              <a:gd name="connsiteY2" fmla="*/ 2436695 h 6914378"/>
              <a:gd name="connsiteX3" fmla="*/ 878371 w 1839687"/>
              <a:gd name="connsiteY3" fmla="*/ 5699544 h 6914378"/>
              <a:gd name="connsiteX4" fmla="*/ 1720521 w 1839687"/>
              <a:gd name="connsiteY4" fmla="*/ 6913797 h 6914378"/>
              <a:gd name="connsiteX5" fmla="*/ 2297 w 1839687"/>
              <a:gd name="connsiteY5" fmla="*/ 6910810 h 6914378"/>
              <a:gd name="connsiteX6" fmla="*/ 11269 w 1839687"/>
              <a:gd name="connsiteY6" fmla="*/ 387 h 6914378"/>
              <a:gd name="connsiteX0" fmla="*/ 11269 w 1876924"/>
              <a:gd name="connsiteY0" fmla="*/ 216 h 6914207"/>
              <a:gd name="connsiteX1" fmla="*/ 1523892 w 1876924"/>
              <a:gd name="connsiteY1" fmla="*/ 226345 h 6914207"/>
              <a:gd name="connsiteX2" fmla="*/ 1536915 w 1876924"/>
              <a:gd name="connsiteY2" fmla="*/ 2436524 h 6914207"/>
              <a:gd name="connsiteX3" fmla="*/ 878371 w 1876924"/>
              <a:gd name="connsiteY3" fmla="*/ 5699373 h 6914207"/>
              <a:gd name="connsiteX4" fmla="*/ 1720521 w 1876924"/>
              <a:gd name="connsiteY4" fmla="*/ 6913626 h 6914207"/>
              <a:gd name="connsiteX5" fmla="*/ 2297 w 1876924"/>
              <a:gd name="connsiteY5" fmla="*/ 6910639 h 6914207"/>
              <a:gd name="connsiteX6" fmla="*/ 11269 w 1876924"/>
              <a:gd name="connsiteY6" fmla="*/ 216 h 6914207"/>
              <a:gd name="connsiteX0" fmla="*/ 11269 w 1869627"/>
              <a:gd name="connsiteY0" fmla="*/ 307 h 6914298"/>
              <a:gd name="connsiteX1" fmla="*/ 1523892 w 1869627"/>
              <a:gd name="connsiteY1" fmla="*/ 226436 h 6914298"/>
              <a:gd name="connsiteX2" fmla="*/ 1536915 w 1869627"/>
              <a:gd name="connsiteY2" fmla="*/ 2436615 h 6914298"/>
              <a:gd name="connsiteX3" fmla="*/ 878371 w 1869627"/>
              <a:gd name="connsiteY3" fmla="*/ 5699464 h 6914298"/>
              <a:gd name="connsiteX4" fmla="*/ 1720521 w 1869627"/>
              <a:gd name="connsiteY4" fmla="*/ 6913717 h 6914298"/>
              <a:gd name="connsiteX5" fmla="*/ 2297 w 1869627"/>
              <a:gd name="connsiteY5" fmla="*/ 6910730 h 6914298"/>
              <a:gd name="connsiteX6" fmla="*/ 11269 w 1869627"/>
              <a:gd name="connsiteY6" fmla="*/ 307 h 6914298"/>
              <a:gd name="connsiteX0" fmla="*/ 11269 w 1883780"/>
              <a:gd name="connsiteY0" fmla="*/ 234 h 6914225"/>
              <a:gd name="connsiteX1" fmla="*/ 1523892 w 1883780"/>
              <a:gd name="connsiteY1" fmla="*/ 226363 h 6914225"/>
              <a:gd name="connsiteX2" fmla="*/ 1536915 w 1883780"/>
              <a:gd name="connsiteY2" fmla="*/ 2436542 h 6914225"/>
              <a:gd name="connsiteX3" fmla="*/ 878371 w 1883780"/>
              <a:gd name="connsiteY3" fmla="*/ 5699391 h 6914225"/>
              <a:gd name="connsiteX4" fmla="*/ 1720521 w 1883780"/>
              <a:gd name="connsiteY4" fmla="*/ 6913644 h 6914225"/>
              <a:gd name="connsiteX5" fmla="*/ 2297 w 1883780"/>
              <a:gd name="connsiteY5" fmla="*/ 6910657 h 6914225"/>
              <a:gd name="connsiteX6" fmla="*/ 11269 w 1883780"/>
              <a:gd name="connsiteY6" fmla="*/ 234 h 6914225"/>
              <a:gd name="connsiteX0" fmla="*/ 11269 w 1883780"/>
              <a:gd name="connsiteY0" fmla="*/ 345 h 6914336"/>
              <a:gd name="connsiteX1" fmla="*/ 1523892 w 1883780"/>
              <a:gd name="connsiteY1" fmla="*/ 208405 h 6914336"/>
              <a:gd name="connsiteX2" fmla="*/ 1536915 w 1883780"/>
              <a:gd name="connsiteY2" fmla="*/ 2436653 h 6914336"/>
              <a:gd name="connsiteX3" fmla="*/ 878371 w 1883780"/>
              <a:gd name="connsiteY3" fmla="*/ 5699502 h 6914336"/>
              <a:gd name="connsiteX4" fmla="*/ 1720521 w 1883780"/>
              <a:gd name="connsiteY4" fmla="*/ 6913755 h 6914336"/>
              <a:gd name="connsiteX5" fmla="*/ 2297 w 1883780"/>
              <a:gd name="connsiteY5" fmla="*/ 6910768 h 6914336"/>
              <a:gd name="connsiteX6" fmla="*/ 11269 w 1883780"/>
              <a:gd name="connsiteY6" fmla="*/ 345 h 6914336"/>
              <a:gd name="connsiteX0" fmla="*/ 11269 w 1896231"/>
              <a:gd name="connsiteY0" fmla="*/ 345 h 6914336"/>
              <a:gd name="connsiteX1" fmla="*/ 1523892 w 1896231"/>
              <a:gd name="connsiteY1" fmla="*/ 208405 h 6914336"/>
              <a:gd name="connsiteX2" fmla="*/ 1536915 w 1896231"/>
              <a:gd name="connsiteY2" fmla="*/ 2436653 h 6914336"/>
              <a:gd name="connsiteX3" fmla="*/ 878371 w 1896231"/>
              <a:gd name="connsiteY3" fmla="*/ 5699502 h 6914336"/>
              <a:gd name="connsiteX4" fmla="*/ 1720521 w 1896231"/>
              <a:gd name="connsiteY4" fmla="*/ 6913755 h 6914336"/>
              <a:gd name="connsiteX5" fmla="*/ 2297 w 1896231"/>
              <a:gd name="connsiteY5" fmla="*/ 6910768 h 6914336"/>
              <a:gd name="connsiteX6" fmla="*/ 11269 w 1896231"/>
              <a:gd name="connsiteY6" fmla="*/ 345 h 6914336"/>
              <a:gd name="connsiteX0" fmla="*/ 11269 w 1844704"/>
              <a:gd name="connsiteY0" fmla="*/ 611 h 6914602"/>
              <a:gd name="connsiteX1" fmla="*/ 1432043 w 1844704"/>
              <a:gd name="connsiteY1" fmla="*/ 190603 h 6914602"/>
              <a:gd name="connsiteX2" fmla="*/ 1536915 w 1844704"/>
              <a:gd name="connsiteY2" fmla="*/ 2436919 h 6914602"/>
              <a:gd name="connsiteX3" fmla="*/ 878371 w 1844704"/>
              <a:gd name="connsiteY3" fmla="*/ 5699768 h 6914602"/>
              <a:gd name="connsiteX4" fmla="*/ 1720521 w 1844704"/>
              <a:gd name="connsiteY4" fmla="*/ 6914021 h 6914602"/>
              <a:gd name="connsiteX5" fmla="*/ 2297 w 1844704"/>
              <a:gd name="connsiteY5" fmla="*/ 6911034 h 6914602"/>
              <a:gd name="connsiteX6" fmla="*/ 11269 w 1844704"/>
              <a:gd name="connsiteY6" fmla="*/ 611 h 6914602"/>
              <a:gd name="connsiteX0" fmla="*/ 11269 w 1871793"/>
              <a:gd name="connsiteY0" fmla="*/ 230 h 6914221"/>
              <a:gd name="connsiteX1" fmla="*/ 1432043 w 1871793"/>
              <a:gd name="connsiteY1" fmla="*/ 190222 h 6914221"/>
              <a:gd name="connsiteX2" fmla="*/ 1536915 w 1871793"/>
              <a:gd name="connsiteY2" fmla="*/ 2436538 h 6914221"/>
              <a:gd name="connsiteX3" fmla="*/ 878371 w 1871793"/>
              <a:gd name="connsiteY3" fmla="*/ 5699387 h 6914221"/>
              <a:gd name="connsiteX4" fmla="*/ 1720521 w 1871793"/>
              <a:gd name="connsiteY4" fmla="*/ 6913640 h 6914221"/>
              <a:gd name="connsiteX5" fmla="*/ 2297 w 1871793"/>
              <a:gd name="connsiteY5" fmla="*/ 6910653 h 6914221"/>
              <a:gd name="connsiteX6" fmla="*/ 11269 w 1871793"/>
              <a:gd name="connsiteY6" fmla="*/ 230 h 6914221"/>
              <a:gd name="connsiteX0" fmla="*/ 11269 w 1859518"/>
              <a:gd name="connsiteY0" fmla="*/ 584 h 6914575"/>
              <a:gd name="connsiteX1" fmla="*/ 1432043 w 1859518"/>
              <a:gd name="connsiteY1" fmla="*/ 190576 h 6914575"/>
              <a:gd name="connsiteX2" fmla="*/ 1536915 w 1859518"/>
              <a:gd name="connsiteY2" fmla="*/ 2436892 h 6914575"/>
              <a:gd name="connsiteX3" fmla="*/ 878371 w 1859518"/>
              <a:gd name="connsiteY3" fmla="*/ 5699741 h 6914575"/>
              <a:gd name="connsiteX4" fmla="*/ 1720521 w 1859518"/>
              <a:gd name="connsiteY4" fmla="*/ 6913994 h 6914575"/>
              <a:gd name="connsiteX5" fmla="*/ 2297 w 1859518"/>
              <a:gd name="connsiteY5" fmla="*/ 6911007 h 6914575"/>
              <a:gd name="connsiteX6" fmla="*/ 11269 w 1859518"/>
              <a:gd name="connsiteY6" fmla="*/ 584 h 6914575"/>
              <a:gd name="connsiteX0" fmla="*/ 11269 w 1878534"/>
              <a:gd name="connsiteY0" fmla="*/ 394 h 6914385"/>
              <a:gd name="connsiteX1" fmla="*/ 1466490 w 1878534"/>
              <a:gd name="connsiteY1" fmla="*/ 202432 h 6914385"/>
              <a:gd name="connsiteX2" fmla="*/ 1536915 w 1878534"/>
              <a:gd name="connsiteY2" fmla="*/ 2436702 h 6914385"/>
              <a:gd name="connsiteX3" fmla="*/ 878371 w 1878534"/>
              <a:gd name="connsiteY3" fmla="*/ 5699551 h 6914385"/>
              <a:gd name="connsiteX4" fmla="*/ 1720521 w 1878534"/>
              <a:gd name="connsiteY4" fmla="*/ 6913804 h 6914385"/>
              <a:gd name="connsiteX5" fmla="*/ 2297 w 1878534"/>
              <a:gd name="connsiteY5" fmla="*/ 6910817 h 6914385"/>
              <a:gd name="connsiteX6" fmla="*/ 11269 w 1878534"/>
              <a:gd name="connsiteY6" fmla="*/ 394 h 6914385"/>
              <a:gd name="connsiteX0" fmla="*/ 11269 w 1892519"/>
              <a:gd name="connsiteY0" fmla="*/ 263 h 6914254"/>
              <a:gd name="connsiteX1" fmla="*/ 1466490 w 1892519"/>
              <a:gd name="connsiteY1" fmla="*/ 202301 h 6914254"/>
              <a:gd name="connsiteX2" fmla="*/ 1536915 w 1892519"/>
              <a:gd name="connsiteY2" fmla="*/ 2436571 h 6914254"/>
              <a:gd name="connsiteX3" fmla="*/ 878371 w 1892519"/>
              <a:gd name="connsiteY3" fmla="*/ 5699420 h 6914254"/>
              <a:gd name="connsiteX4" fmla="*/ 1720521 w 1892519"/>
              <a:gd name="connsiteY4" fmla="*/ 6913673 h 6914254"/>
              <a:gd name="connsiteX5" fmla="*/ 2297 w 1892519"/>
              <a:gd name="connsiteY5" fmla="*/ 6910686 h 6914254"/>
              <a:gd name="connsiteX6" fmla="*/ 11269 w 1892519"/>
              <a:gd name="connsiteY6" fmla="*/ 263 h 6914254"/>
              <a:gd name="connsiteX0" fmla="*/ 11269 w 1884840"/>
              <a:gd name="connsiteY0" fmla="*/ 487 h 6914478"/>
              <a:gd name="connsiteX1" fmla="*/ 1466490 w 1884840"/>
              <a:gd name="connsiteY1" fmla="*/ 202525 h 6914478"/>
              <a:gd name="connsiteX2" fmla="*/ 1536915 w 1884840"/>
              <a:gd name="connsiteY2" fmla="*/ 2436795 h 6914478"/>
              <a:gd name="connsiteX3" fmla="*/ 878371 w 1884840"/>
              <a:gd name="connsiteY3" fmla="*/ 5699644 h 6914478"/>
              <a:gd name="connsiteX4" fmla="*/ 1720521 w 1884840"/>
              <a:gd name="connsiteY4" fmla="*/ 6913897 h 6914478"/>
              <a:gd name="connsiteX5" fmla="*/ 2297 w 1884840"/>
              <a:gd name="connsiteY5" fmla="*/ 6910910 h 6914478"/>
              <a:gd name="connsiteX6" fmla="*/ 11269 w 1884840"/>
              <a:gd name="connsiteY6" fmla="*/ 487 h 6914478"/>
              <a:gd name="connsiteX0" fmla="*/ 11269 w 1871967"/>
              <a:gd name="connsiteY0" fmla="*/ 405 h 6914396"/>
              <a:gd name="connsiteX1" fmla="*/ 1443528 w 1871967"/>
              <a:gd name="connsiteY1" fmla="*/ 208466 h 6914396"/>
              <a:gd name="connsiteX2" fmla="*/ 1536915 w 1871967"/>
              <a:gd name="connsiteY2" fmla="*/ 2436713 h 6914396"/>
              <a:gd name="connsiteX3" fmla="*/ 878371 w 1871967"/>
              <a:gd name="connsiteY3" fmla="*/ 5699562 h 6914396"/>
              <a:gd name="connsiteX4" fmla="*/ 1720521 w 1871967"/>
              <a:gd name="connsiteY4" fmla="*/ 6913815 h 6914396"/>
              <a:gd name="connsiteX5" fmla="*/ 2297 w 1871967"/>
              <a:gd name="connsiteY5" fmla="*/ 6910828 h 6914396"/>
              <a:gd name="connsiteX6" fmla="*/ 11269 w 1871967"/>
              <a:gd name="connsiteY6" fmla="*/ 405 h 6914396"/>
              <a:gd name="connsiteX0" fmla="*/ 11269 w 1862151"/>
              <a:gd name="connsiteY0" fmla="*/ 1248 h 6915239"/>
              <a:gd name="connsiteX1" fmla="*/ 1443528 w 1862151"/>
              <a:gd name="connsiteY1" fmla="*/ 209309 h 6915239"/>
              <a:gd name="connsiteX2" fmla="*/ 1536915 w 1862151"/>
              <a:gd name="connsiteY2" fmla="*/ 2437556 h 6915239"/>
              <a:gd name="connsiteX3" fmla="*/ 878371 w 1862151"/>
              <a:gd name="connsiteY3" fmla="*/ 5700405 h 6915239"/>
              <a:gd name="connsiteX4" fmla="*/ 1720521 w 1862151"/>
              <a:gd name="connsiteY4" fmla="*/ 6914658 h 6915239"/>
              <a:gd name="connsiteX5" fmla="*/ 2297 w 1862151"/>
              <a:gd name="connsiteY5" fmla="*/ 6911671 h 6915239"/>
              <a:gd name="connsiteX6" fmla="*/ 11269 w 1862151"/>
              <a:gd name="connsiteY6" fmla="*/ 1248 h 6915239"/>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66709"/>
              <a:gd name="connsiteY0" fmla="*/ 673 h 6914664"/>
              <a:gd name="connsiteX1" fmla="*/ 1443528 w 1866709"/>
              <a:gd name="connsiteY1" fmla="*/ 208734 h 6914664"/>
              <a:gd name="connsiteX2" fmla="*/ 1536915 w 1866709"/>
              <a:gd name="connsiteY2" fmla="*/ 2436981 h 6914664"/>
              <a:gd name="connsiteX3" fmla="*/ 878371 w 1866709"/>
              <a:gd name="connsiteY3" fmla="*/ 5699830 h 6914664"/>
              <a:gd name="connsiteX4" fmla="*/ 1720521 w 1866709"/>
              <a:gd name="connsiteY4" fmla="*/ 6914083 h 6914664"/>
              <a:gd name="connsiteX5" fmla="*/ 2297 w 1866709"/>
              <a:gd name="connsiteY5" fmla="*/ 6911096 h 6914664"/>
              <a:gd name="connsiteX6" fmla="*/ 11269 w 1866709"/>
              <a:gd name="connsiteY6" fmla="*/ 673 h 6914664"/>
              <a:gd name="connsiteX0" fmla="*/ 11269 w 1810227"/>
              <a:gd name="connsiteY0" fmla="*/ 673 h 6914664"/>
              <a:gd name="connsiteX1" fmla="*/ 1443528 w 1810227"/>
              <a:gd name="connsiteY1" fmla="*/ 208734 h 6914664"/>
              <a:gd name="connsiteX2" fmla="*/ 1536915 w 1810227"/>
              <a:gd name="connsiteY2" fmla="*/ 2436981 h 6914664"/>
              <a:gd name="connsiteX3" fmla="*/ 878371 w 1810227"/>
              <a:gd name="connsiteY3" fmla="*/ 5699830 h 6914664"/>
              <a:gd name="connsiteX4" fmla="*/ 1720521 w 1810227"/>
              <a:gd name="connsiteY4" fmla="*/ 6914083 h 6914664"/>
              <a:gd name="connsiteX5" fmla="*/ 2297 w 1810227"/>
              <a:gd name="connsiteY5" fmla="*/ 6911096 h 6914664"/>
              <a:gd name="connsiteX6" fmla="*/ 11269 w 1810227"/>
              <a:gd name="connsiteY6" fmla="*/ 673 h 6914664"/>
              <a:gd name="connsiteX0" fmla="*/ 11269 w 1844542"/>
              <a:gd name="connsiteY0" fmla="*/ 505 h 6914496"/>
              <a:gd name="connsiteX1" fmla="*/ 1443528 w 1844542"/>
              <a:gd name="connsiteY1" fmla="*/ 208566 h 6914496"/>
              <a:gd name="connsiteX2" fmla="*/ 1536915 w 1844542"/>
              <a:gd name="connsiteY2" fmla="*/ 2436813 h 6914496"/>
              <a:gd name="connsiteX3" fmla="*/ 878371 w 1844542"/>
              <a:gd name="connsiteY3" fmla="*/ 5699662 h 6914496"/>
              <a:gd name="connsiteX4" fmla="*/ 1720521 w 1844542"/>
              <a:gd name="connsiteY4" fmla="*/ 6913915 h 6914496"/>
              <a:gd name="connsiteX5" fmla="*/ 2297 w 1844542"/>
              <a:gd name="connsiteY5" fmla="*/ 6910928 h 6914496"/>
              <a:gd name="connsiteX6" fmla="*/ 11269 w 1844542"/>
              <a:gd name="connsiteY6" fmla="*/ 505 h 6914496"/>
              <a:gd name="connsiteX0" fmla="*/ 11269 w 1879147"/>
              <a:gd name="connsiteY0" fmla="*/ 774 h 6914765"/>
              <a:gd name="connsiteX1" fmla="*/ 1443528 w 1879147"/>
              <a:gd name="connsiteY1" fmla="*/ 208835 h 6914765"/>
              <a:gd name="connsiteX2" fmla="*/ 1536915 w 1879147"/>
              <a:gd name="connsiteY2" fmla="*/ 2437082 h 6914765"/>
              <a:gd name="connsiteX3" fmla="*/ 878371 w 1879147"/>
              <a:gd name="connsiteY3" fmla="*/ 5699931 h 6914765"/>
              <a:gd name="connsiteX4" fmla="*/ 1720521 w 1879147"/>
              <a:gd name="connsiteY4" fmla="*/ 6914184 h 6914765"/>
              <a:gd name="connsiteX5" fmla="*/ 2297 w 1879147"/>
              <a:gd name="connsiteY5" fmla="*/ 6911197 h 6914765"/>
              <a:gd name="connsiteX6" fmla="*/ 11269 w 1879147"/>
              <a:gd name="connsiteY6" fmla="*/ 774 h 6914765"/>
              <a:gd name="connsiteX0" fmla="*/ 11269 w 1879147"/>
              <a:gd name="connsiteY0" fmla="*/ 387 h 6914378"/>
              <a:gd name="connsiteX1" fmla="*/ 1443528 w 1879147"/>
              <a:gd name="connsiteY1" fmla="*/ 208448 h 6914378"/>
              <a:gd name="connsiteX2" fmla="*/ 1536915 w 1879147"/>
              <a:gd name="connsiteY2" fmla="*/ 2436695 h 6914378"/>
              <a:gd name="connsiteX3" fmla="*/ 878371 w 1879147"/>
              <a:gd name="connsiteY3" fmla="*/ 5699544 h 6914378"/>
              <a:gd name="connsiteX4" fmla="*/ 1720521 w 1879147"/>
              <a:gd name="connsiteY4" fmla="*/ 6913797 h 6914378"/>
              <a:gd name="connsiteX5" fmla="*/ 2297 w 1879147"/>
              <a:gd name="connsiteY5" fmla="*/ 6910810 h 6914378"/>
              <a:gd name="connsiteX6" fmla="*/ 11269 w 1879147"/>
              <a:gd name="connsiteY6" fmla="*/ 387 h 6914378"/>
              <a:gd name="connsiteX0" fmla="*/ 11269 w 1864288"/>
              <a:gd name="connsiteY0" fmla="*/ 240 h 6914231"/>
              <a:gd name="connsiteX1" fmla="*/ 1443528 w 1864288"/>
              <a:gd name="connsiteY1" fmla="*/ 208301 h 6914231"/>
              <a:gd name="connsiteX2" fmla="*/ 1536915 w 1864288"/>
              <a:gd name="connsiteY2" fmla="*/ 2436548 h 6914231"/>
              <a:gd name="connsiteX3" fmla="*/ 878371 w 1864288"/>
              <a:gd name="connsiteY3" fmla="*/ 5699397 h 6914231"/>
              <a:gd name="connsiteX4" fmla="*/ 1720521 w 1864288"/>
              <a:gd name="connsiteY4" fmla="*/ 6913650 h 6914231"/>
              <a:gd name="connsiteX5" fmla="*/ 2297 w 1864288"/>
              <a:gd name="connsiteY5" fmla="*/ 6910663 h 6914231"/>
              <a:gd name="connsiteX6" fmla="*/ 11269 w 1864288"/>
              <a:gd name="connsiteY6" fmla="*/ 240 h 6914231"/>
              <a:gd name="connsiteX0" fmla="*/ 11269 w 1844475"/>
              <a:gd name="connsiteY0" fmla="*/ 623 h 6914614"/>
              <a:gd name="connsiteX1" fmla="*/ 1443528 w 1844475"/>
              <a:gd name="connsiteY1" fmla="*/ 208684 h 6914614"/>
              <a:gd name="connsiteX2" fmla="*/ 1536915 w 1844475"/>
              <a:gd name="connsiteY2" fmla="*/ 2436931 h 6914614"/>
              <a:gd name="connsiteX3" fmla="*/ 878371 w 1844475"/>
              <a:gd name="connsiteY3" fmla="*/ 5699780 h 6914614"/>
              <a:gd name="connsiteX4" fmla="*/ 1720521 w 1844475"/>
              <a:gd name="connsiteY4" fmla="*/ 6914033 h 6914614"/>
              <a:gd name="connsiteX5" fmla="*/ 2297 w 1844475"/>
              <a:gd name="connsiteY5" fmla="*/ 6911046 h 6914614"/>
              <a:gd name="connsiteX6" fmla="*/ 11269 w 1844475"/>
              <a:gd name="connsiteY6" fmla="*/ 623 h 6914614"/>
              <a:gd name="connsiteX0" fmla="*/ 11269 w 1859276"/>
              <a:gd name="connsiteY0" fmla="*/ 433 h 6914424"/>
              <a:gd name="connsiteX1" fmla="*/ 1443528 w 1859276"/>
              <a:gd name="connsiteY1" fmla="*/ 208494 h 6914424"/>
              <a:gd name="connsiteX2" fmla="*/ 1536915 w 1859276"/>
              <a:gd name="connsiteY2" fmla="*/ 2436741 h 6914424"/>
              <a:gd name="connsiteX3" fmla="*/ 878371 w 1859276"/>
              <a:gd name="connsiteY3" fmla="*/ 5699590 h 6914424"/>
              <a:gd name="connsiteX4" fmla="*/ 1720521 w 1859276"/>
              <a:gd name="connsiteY4" fmla="*/ 6913843 h 6914424"/>
              <a:gd name="connsiteX5" fmla="*/ 2297 w 1859276"/>
              <a:gd name="connsiteY5" fmla="*/ 6910856 h 6914424"/>
              <a:gd name="connsiteX6" fmla="*/ 11269 w 1859276"/>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83528"/>
              <a:gd name="connsiteY0" fmla="*/ 433 h 6914424"/>
              <a:gd name="connsiteX1" fmla="*/ 1443528 w 1883528"/>
              <a:gd name="connsiteY1" fmla="*/ 208494 h 6914424"/>
              <a:gd name="connsiteX2" fmla="*/ 1536915 w 1883528"/>
              <a:gd name="connsiteY2" fmla="*/ 2436741 h 6914424"/>
              <a:gd name="connsiteX3" fmla="*/ 878371 w 1883528"/>
              <a:gd name="connsiteY3" fmla="*/ 5699590 h 6914424"/>
              <a:gd name="connsiteX4" fmla="*/ 1720521 w 1883528"/>
              <a:gd name="connsiteY4" fmla="*/ 6913843 h 6914424"/>
              <a:gd name="connsiteX5" fmla="*/ 2297 w 1883528"/>
              <a:gd name="connsiteY5" fmla="*/ 6910856 h 6914424"/>
              <a:gd name="connsiteX6" fmla="*/ 11269 w 1883528"/>
              <a:gd name="connsiteY6" fmla="*/ 433 h 6914424"/>
              <a:gd name="connsiteX0" fmla="*/ 11269 w 1830391"/>
              <a:gd name="connsiteY0" fmla="*/ 433 h 6914424"/>
              <a:gd name="connsiteX1" fmla="*/ 1443528 w 1830391"/>
              <a:gd name="connsiteY1" fmla="*/ 208494 h 6914424"/>
              <a:gd name="connsiteX2" fmla="*/ 1536915 w 1830391"/>
              <a:gd name="connsiteY2" fmla="*/ 2436741 h 6914424"/>
              <a:gd name="connsiteX3" fmla="*/ 878371 w 1830391"/>
              <a:gd name="connsiteY3" fmla="*/ 5699590 h 6914424"/>
              <a:gd name="connsiteX4" fmla="*/ 1720521 w 1830391"/>
              <a:gd name="connsiteY4" fmla="*/ 6913843 h 6914424"/>
              <a:gd name="connsiteX5" fmla="*/ 2297 w 1830391"/>
              <a:gd name="connsiteY5" fmla="*/ 6910856 h 6914424"/>
              <a:gd name="connsiteX6" fmla="*/ 11269 w 1830391"/>
              <a:gd name="connsiteY6" fmla="*/ 433 h 6914424"/>
              <a:gd name="connsiteX0" fmla="*/ 11269 w 1880846"/>
              <a:gd name="connsiteY0" fmla="*/ 472 h 6914463"/>
              <a:gd name="connsiteX1" fmla="*/ 1443528 w 1880846"/>
              <a:gd name="connsiteY1" fmla="*/ 208533 h 6914463"/>
              <a:gd name="connsiteX2" fmla="*/ 1536915 w 1880846"/>
              <a:gd name="connsiteY2" fmla="*/ 2436780 h 6914463"/>
              <a:gd name="connsiteX3" fmla="*/ 878371 w 1880846"/>
              <a:gd name="connsiteY3" fmla="*/ 5699629 h 6914463"/>
              <a:gd name="connsiteX4" fmla="*/ 1720521 w 1880846"/>
              <a:gd name="connsiteY4" fmla="*/ 6913882 h 6914463"/>
              <a:gd name="connsiteX5" fmla="*/ 2297 w 1880846"/>
              <a:gd name="connsiteY5" fmla="*/ 6910895 h 6914463"/>
              <a:gd name="connsiteX6" fmla="*/ 11269 w 1880846"/>
              <a:gd name="connsiteY6" fmla="*/ 472 h 6914463"/>
              <a:gd name="connsiteX0" fmla="*/ 11269 w 1931440"/>
              <a:gd name="connsiteY0" fmla="*/ 595 h 6914586"/>
              <a:gd name="connsiteX1" fmla="*/ 1443528 w 1931440"/>
              <a:gd name="connsiteY1" fmla="*/ 208656 h 6914586"/>
              <a:gd name="connsiteX2" fmla="*/ 1536915 w 1931440"/>
              <a:gd name="connsiteY2" fmla="*/ 2436903 h 6914586"/>
              <a:gd name="connsiteX3" fmla="*/ 878371 w 1931440"/>
              <a:gd name="connsiteY3" fmla="*/ 5699752 h 6914586"/>
              <a:gd name="connsiteX4" fmla="*/ 1720521 w 1931440"/>
              <a:gd name="connsiteY4" fmla="*/ 6914005 h 6914586"/>
              <a:gd name="connsiteX5" fmla="*/ 2297 w 1931440"/>
              <a:gd name="connsiteY5" fmla="*/ 6911018 h 6914586"/>
              <a:gd name="connsiteX6" fmla="*/ 11269 w 1931440"/>
              <a:gd name="connsiteY6" fmla="*/ 595 h 6914586"/>
              <a:gd name="connsiteX0" fmla="*/ 11269 w 1965250"/>
              <a:gd name="connsiteY0" fmla="*/ 595 h 6914586"/>
              <a:gd name="connsiteX1" fmla="*/ 1443528 w 1965250"/>
              <a:gd name="connsiteY1" fmla="*/ 208656 h 6914586"/>
              <a:gd name="connsiteX2" fmla="*/ 1536915 w 1965250"/>
              <a:gd name="connsiteY2" fmla="*/ 2436903 h 6914586"/>
              <a:gd name="connsiteX3" fmla="*/ 878371 w 1965250"/>
              <a:gd name="connsiteY3" fmla="*/ 5699752 h 6914586"/>
              <a:gd name="connsiteX4" fmla="*/ 1720521 w 1965250"/>
              <a:gd name="connsiteY4" fmla="*/ 6914005 h 6914586"/>
              <a:gd name="connsiteX5" fmla="*/ 2297 w 1965250"/>
              <a:gd name="connsiteY5" fmla="*/ 6911018 h 6914586"/>
              <a:gd name="connsiteX6" fmla="*/ 11269 w 1965250"/>
              <a:gd name="connsiteY6" fmla="*/ 595 h 6914586"/>
              <a:gd name="connsiteX0" fmla="*/ 11269 w 1965250"/>
              <a:gd name="connsiteY0" fmla="*/ 667 h 6914658"/>
              <a:gd name="connsiteX1" fmla="*/ 1443528 w 1965250"/>
              <a:gd name="connsiteY1" fmla="*/ 208728 h 6914658"/>
              <a:gd name="connsiteX2" fmla="*/ 1536915 w 1965250"/>
              <a:gd name="connsiteY2" fmla="*/ 2436975 h 6914658"/>
              <a:gd name="connsiteX3" fmla="*/ 878371 w 1965250"/>
              <a:gd name="connsiteY3" fmla="*/ 5699824 h 6914658"/>
              <a:gd name="connsiteX4" fmla="*/ 1720521 w 1965250"/>
              <a:gd name="connsiteY4" fmla="*/ 6914077 h 6914658"/>
              <a:gd name="connsiteX5" fmla="*/ 2297 w 1965250"/>
              <a:gd name="connsiteY5" fmla="*/ 6911090 h 6914658"/>
              <a:gd name="connsiteX6" fmla="*/ 11269 w 1965250"/>
              <a:gd name="connsiteY6" fmla="*/ 667 h 6914658"/>
              <a:gd name="connsiteX0" fmla="*/ 11269 w 1940368"/>
              <a:gd name="connsiteY0" fmla="*/ 667 h 6914658"/>
              <a:gd name="connsiteX1" fmla="*/ 1443528 w 1940368"/>
              <a:gd name="connsiteY1" fmla="*/ 208728 h 6914658"/>
              <a:gd name="connsiteX2" fmla="*/ 1536915 w 1940368"/>
              <a:gd name="connsiteY2" fmla="*/ 2436975 h 6914658"/>
              <a:gd name="connsiteX3" fmla="*/ 878371 w 1940368"/>
              <a:gd name="connsiteY3" fmla="*/ 5699824 h 6914658"/>
              <a:gd name="connsiteX4" fmla="*/ 1720521 w 1940368"/>
              <a:gd name="connsiteY4" fmla="*/ 6914077 h 6914658"/>
              <a:gd name="connsiteX5" fmla="*/ 2297 w 1940368"/>
              <a:gd name="connsiteY5" fmla="*/ 6911090 h 6914658"/>
              <a:gd name="connsiteX6" fmla="*/ 11269 w 1940368"/>
              <a:gd name="connsiteY6" fmla="*/ 667 h 6914658"/>
              <a:gd name="connsiteX0" fmla="*/ 11269 w 1849755"/>
              <a:gd name="connsiteY0" fmla="*/ 933 h 6914924"/>
              <a:gd name="connsiteX1" fmla="*/ 1443528 w 1849755"/>
              <a:gd name="connsiteY1" fmla="*/ 208994 h 6914924"/>
              <a:gd name="connsiteX2" fmla="*/ 1536915 w 1849755"/>
              <a:gd name="connsiteY2" fmla="*/ 2437241 h 6914924"/>
              <a:gd name="connsiteX3" fmla="*/ 878371 w 1849755"/>
              <a:gd name="connsiteY3" fmla="*/ 5700090 h 6914924"/>
              <a:gd name="connsiteX4" fmla="*/ 1720521 w 1849755"/>
              <a:gd name="connsiteY4" fmla="*/ 6914343 h 6914924"/>
              <a:gd name="connsiteX5" fmla="*/ 2297 w 1849755"/>
              <a:gd name="connsiteY5" fmla="*/ 6911356 h 6914924"/>
              <a:gd name="connsiteX6" fmla="*/ 11269 w 1849755"/>
              <a:gd name="connsiteY6" fmla="*/ 933 h 6914924"/>
              <a:gd name="connsiteX0" fmla="*/ 11269 w 1873097"/>
              <a:gd name="connsiteY0" fmla="*/ 723 h 6914714"/>
              <a:gd name="connsiteX1" fmla="*/ 1477972 w 1873097"/>
              <a:gd name="connsiteY1" fmla="*/ 214807 h 6914714"/>
              <a:gd name="connsiteX2" fmla="*/ 1536915 w 1873097"/>
              <a:gd name="connsiteY2" fmla="*/ 2437031 h 6914714"/>
              <a:gd name="connsiteX3" fmla="*/ 878371 w 1873097"/>
              <a:gd name="connsiteY3" fmla="*/ 5699880 h 6914714"/>
              <a:gd name="connsiteX4" fmla="*/ 1720521 w 1873097"/>
              <a:gd name="connsiteY4" fmla="*/ 6914133 h 6914714"/>
              <a:gd name="connsiteX5" fmla="*/ 2297 w 1873097"/>
              <a:gd name="connsiteY5" fmla="*/ 6911146 h 6914714"/>
              <a:gd name="connsiteX6" fmla="*/ 11269 w 1873097"/>
              <a:gd name="connsiteY6" fmla="*/ 723 h 6914714"/>
              <a:gd name="connsiteX0" fmla="*/ 11269 w 1905080"/>
              <a:gd name="connsiteY0" fmla="*/ 334 h 6914325"/>
              <a:gd name="connsiteX1" fmla="*/ 1523900 w 1905080"/>
              <a:gd name="connsiteY1" fmla="*/ 238510 h 6914325"/>
              <a:gd name="connsiteX2" fmla="*/ 1536915 w 1905080"/>
              <a:gd name="connsiteY2" fmla="*/ 2436642 h 6914325"/>
              <a:gd name="connsiteX3" fmla="*/ 878371 w 1905080"/>
              <a:gd name="connsiteY3" fmla="*/ 5699491 h 6914325"/>
              <a:gd name="connsiteX4" fmla="*/ 1720521 w 1905080"/>
              <a:gd name="connsiteY4" fmla="*/ 6913744 h 6914325"/>
              <a:gd name="connsiteX5" fmla="*/ 2297 w 1905080"/>
              <a:gd name="connsiteY5" fmla="*/ 6910757 h 6914325"/>
              <a:gd name="connsiteX6" fmla="*/ 11269 w 1905080"/>
              <a:gd name="connsiteY6" fmla="*/ 334 h 6914325"/>
              <a:gd name="connsiteX0" fmla="*/ 11269 w 1909901"/>
              <a:gd name="connsiteY0" fmla="*/ 698 h 6914689"/>
              <a:gd name="connsiteX1" fmla="*/ 1523900 w 1909901"/>
              <a:gd name="connsiteY1" fmla="*/ 238874 h 6914689"/>
              <a:gd name="connsiteX2" fmla="*/ 1536915 w 1909901"/>
              <a:gd name="connsiteY2" fmla="*/ 2437006 h 6914689"/>
              <a:gd name="connsiteX3" fmla="*/ 878371 w 1909901"/>
              <a:gd name="connsiteY3" fmla="*/ 5699855 h 6914689"/>
              <a:gd name="connsiteX4" fmla="*/ 1720521 w 1909901"/>
              <a:gd name="connsiteY4" fmla="*/ 6914108 h 6914689"/>
              <a:gd name="connsiteX5" fmla="*/ 2297 w 1909901"/>
              <a:gd name="connsiteY5" fmla="*/ 6911121 h 6914689"/>
              <a:gd name="connsiteX6" fmla="*/ 11269 w 1909901"/>
              <a:gd name="connsiteY6" fmla="*/ 698 h 6914689"/>
              <a:gd name="connsiteX0" fmla="*/ 11269 w 1914985"/>
              <a:gd name="connsiteY0" fmla="*/ 2007 h 6915998"/>
              <a:gd name="connsiteX1" fmla="*/ 1523900 w 1914985"/>
              <a:gd name="connsiteY1" fmla="*/ 240183 h 6915998"/>
              <a:gd name="connsiteX2" fmla="*/ 1536915 w 1914985"/>
              <a:gd name="connsiteY2" fmla="*/ 2438315 h 6915998"/>
              <a:gd name="connsiteX3" fmla="*/ 878371 w 1914985"/>
              <a:gd name="connsiteY3" fmla="*/ 5701164 h 6915998"/>
              <a:gd name="connsiteX4" fmla="*/ 1720521 w 1914985"/>
              <a:gd name="connsiteY4" fmla="*/ 6915417 h 6915998"/>
              <a:gd name="connsiteX5" fmla="*/ 2297 w 1914985"/>
              <a:gd name="connsiteY5" fmla="*/ 6912430 h 6915998"/>
              <a:gd name="connsiteX6" fmla="*/ 11269 w 1914985"/>
              <a:gd name="connsiteY6" fmla="*/ 2007 h 6915998"/>
              <a:gd name="connsiteX0" fmla="*/ 11269 w 1947904"/>
              <a:gd name="connsiteY0" fmla="*/ 398 h 6914389"/>
              <a:gd name="connsiteX1" fmla="*/ 1569825 w 1947904"/>
              <a:gd name="connsiteY1" fmla="*/ 280735 h 6914389"/>
              <a:gd name="connsiteX2" fmla="*/ 1536915 w 1947904"/>
              <a:gd name="connsiteY2" fmla="*/ 2436706 h 6914389"/>
              <a:gd name="connsiteX3" fmla="*/ 878371 w 1947904"/>
              <a:gd name="connsiteY3" fmla="*/ 5699555 h 6914389"/>
              <a:gd name="connsiteX4" fmla="*/ 1720521 w 1947904"/>
              <a:gd name="connsiteY4" fmla="*/ 6913808 h 6914389"/>
              <a:gd name="connsiteX5" fmla="*/ 2297 w 1947904"/>
              <a:gd name="connsiteY5" fmla="*/ 6910821 h 6914389"/>
              <a:gd name="connsiteX6" fmla="*/ 11269 w 1947904"/>
              <a:gd name="connsiteY6" fmla="*/ 398 h 6914389"/>
              <a:gd name="connsiteX0" fmla="*/ 11269 w 1933045"/>
              <a:gd name="connsiteY0" fmla="*/ 879 h 6914870"/>
              <a:gd name="connsiteX1" fmla="*/ 1569825 w 1933045"/>
              <a:gd name="connsiteY1" fmla="*/ 281216 h 6914870"/>
              <a:gd name="connsiteX2" fmla="*/ 1536915 w 1933045"/>
              <a:gd name="connsiteY2" fmla="*/ 2437187 h 6914870"/>
              <a:gd name="connsiteX3" fmla="*/ 878371 w 1933045"/>
              <a:gd name="connsiteY3" fmla="*/ 5700036 h 6914870"/>
              <a:gd name="connsiteX4" fmla="*/ 1720521 w 1933045"/>
              <a:gd name="connsiteY4" fmla="*/ 6914289 h 6914870"/>
              <a:gd name="connsiteX5" fmla="*/ 2297 w 1933045"/>
              <a:gd name="connsiteY5" fmla="*/ 6911302 h 6914870"/>
              <a:gd name="connsiteX6" fmla="*/ 11269 w 1933045"/>
              <a:gd name="connsiteY6" fmla="*/ 879 h 6914870"/>
              <a:gd name="connsiteX0" fmla="*/ 11269 w 1952099"/>
              <a:gd name="connsiteY0" fmla="*/ 473 h 6914464"/>
              <a:gd name="connsiteX1" fmla="*/ 1569825 w 1952099"/>
              <a:gd name="connsiteY1" fmla="*/ 280810 h 6914464"/>
              <a:gd name="connsiteX2" fmla="*/ 1536915 w 1952099"/>
              <a:gd name="connsiteY2" fmla="*/ 2436781 h 6914464"/>
              <a:gd name="connsiteX3" fmla="*/ 878371 w 1952099"/>
              <a:gd name="connsiteY3" fmla="*/ 5699630 h 6914464"/>
              <a:gd name="connsiteX4" fmla="*/ 1720521 w 1952099"/>
              <a:gd name="connsiteY4" fmla="*/ 6913883 h 6914464"/>
              <a:gd name="connsiteX5" fmla="*/ 2297 w 1952099"/>
              <a:gd name="connsiteY5" fmla="*/ 6910896 h 6914464"/>
              <a:gd name="connsiteX6" fmla="*/ 11269 w 1952099"/>
              <a:gd name="connsiteY6" fmla="*/ 473 h 6914464"/>
              <a:gd name="connsiteX0" fmla="*/ 11269 w 1885829"/>
              <a:gd name="connsiteY0" fmla="*/ 531 h 6914522"/>
              <a:gd name="connsiteX1" fmla="*/ 1569825 w 1885829"/>
              <a:gd name="connsiteY1" fmla="*/ 280868 h 6914522"/>
              <a:gd name="connsiteX2" fmla="*/ 1536915 w 1885829"/>
              <a:gd name="connsiteY2" fmla="*/ 2436839 h 6914522"/>
              <a:gd name="connsiteX3" fmla="*/ 878371 w 1885829"/>
              <a:gd name="connsiteY3" fmla="*/ 5699688 h 6914522"/>
              <a:gd name="connsiteX4" fmla="*/ 1720521 w 1885829"/>
              <a:gd name="connsiteY4" fmla="*/ 6913941 h 6914522"/>
              <a:gd name="connsiteX5" fmla="*/ 2297 w 1885829"/>
              <a:gd name="connsiteY5" fmla="*/ 6910954 h 6914522"/>
              <a:gd name="connsiteX6" fmla="*/ 11269 w 1885829"/>
              <a:gd name="connsiteY6" fmla="*/ 531 h 6914522"/>
              <a:gd name="connsiteX0" fmla="*/ 11269 w 1910986"/>
              <a:gd name="connsiteY0" fmla="*/ 823 h 6914814"/>
              <a:gd name="connsiteX1" fmla="*/ 1604268 w 1910986"/>
              <a:gd name="connsiteY1" fmla="*/ 269114 h 6914814"/>
              <a:gd name="connsiteX2" fmla="*/ 1536915 w 1910986"/>
              <a:gd name="connsiteY2" fmla="*/ 2437131 h 6914814"/>
              <a:gd name="connsiteX3" fmla="*/ 878371 w 1910986"/>
              <a:gd name="connsiteY3" fmla="*/ 5699980 h 6914814"/>
              <a:gd name="connsiteX4" fmla="*/ 1720521 w 1910986"/>
              <a:gd name="connsiteY4" fmla="*/ 6914233 h 6914814"/>
              <a:gd name="connsiteX5" fmla="*/ 2297 w 1910986"/>
              <a:gd name="connsiteY5" fmla="*/ 6911246 h 6914814"/>
              <a:gd name="connsiteX6" fmla="*/ 11269 w 1910986"/>
              <a:gd name="connsiteY6" fmla="*/ 823 h 6914814"/>
              <a:gd name="connsiteX0" fmla="*/ 11269 w 1865062"/>
              <a:gd name="connsiteY0" fmla="*/ 341 h 6914332"/>
              <a:gd name="connsiteX1" fmla="*/ 1604268 w 1865062"/>
              <a:gd name="connsiteY1" fmla="*/ 268632 h 6914332"/>
              <a:gd name="connsiteX2" fmla="*/ 1536915 w 1865062"/>
              <a:gd name="connsiteY2" fmla="*/ 2436649 h 6914332"/>
              <a:gd name="connsiteX3" fmla="*/ 878371 w 1865062"/>
              <a:gd name="connsiteY3" fmla="*/ 5699498 h 6914332"/>
              <a:gd name="connsiteX4" fmla="*/ 1720521 w 1865062"/>
              <a:gd name="connsiteY4" fmla="*/ 6913751 h 6914332"/>
              <a:gd name="connsiteX5" fmla="*/ 2297 w 1865062"/>
              <a:gd name="connsiteY5" fmla="*/ 6910764 h 6914332"/>
              <a:gd name="connsiteX6" fmla="*/ 11269 w 1865062"/>
              <a:gd name="connsiteY6" fmla="*/ 341 h 6914332"/>
              <a:gd name="connsiteX0" fmla="*/ 11269 w 1856872"/>
              <a:gd name="connsiteY0" fmla="*/ 341 h 6914332"/>
              <a:gd name="connsiteX1" fmla="*/ 1604268 w 1856872"/>
              <a:gd name="connsiteY1" fmla="*/ 268632 h 6914332"/>
              <a:gd name="connsiteX2" fmla="*/ 1536915 w 1856872"/>
              <a:gd name="connsiteY2" fmla="*/ 2436649 h 6914332"/>
              <a:gd name="connsiteX3" fmla="*/ 878371 w 1856872"/>
              <a:gd name="connsiteY3" fmla="*/ 5699498 h 6914332"/>
              <a:gd name="connsiteX4" fmla="*/ 1720521 w 1856872"/>
              <a:gd name="connsiteY4" fmla="*/ 6913751 h 6914332"/>
              <a:gd name="connsiteX5" fmla="*/ 2297 w 1856872"/>
              <a:gd name="connsiteY5" fmla="*/ 6910764 h 6914332"/>
              <a:gd name="connsiteX6" fmla="*/ 11269 w 1856872"/>
              <a:gd name="connsiteY6" fmla="*/ 341 h 6914332"/>
              <a:gd name="connsiteX0" fmla="*/ 11269 w 1856871"/>
              <a:gd name="connsiteY0" fmla="*/ 341 h 6914332"/>
              <a:gd name="connsiteX1" fmla="*/ 1604268 w 1856871"/>
              <a:gd name="connsiteY1" fmla="*/ 268632 h 6914332"/>
              <a:gd name="connsiteX2" fmla="*/ 1536915 w 1856871"/>
              <a:gd name="connsiteY2" fmla="*/ 2436649 h 6914332"/>
              <a:gd name="connsiteX3" fmla="*/ 878371 w 1856871"/>
              <a:gd name="connsiteY3" fmla="*/ 5699498 h 6914332"/>
              <a:gd name="connsiteX4" fmla="*/ 1720521 w 1856871"/>
              <a:gd name="connsiteY4" fmla="*/ 6913751 h 6914332"/>
              <a:gd name="connsiteX5" fmla="*/ 2297 w 1856871"/>
              <a:gd name="connsiteY5" fmla="*/ 6910764 h 6914332"/>
              <a:gd name="connsiteX6" fmla="*/ 11269 w 1856871"/>
              <a:gd name="connsiteY6" fmla="*/ 341 h 6914332"/>
              <a:gd name="connsiteX0" fmla="*/ 11269 w 1923206"/>
              <a:gd name="connsiteY0" fmla="*/ 537 h 6914528"/>
              <a:gd name="connsiteX1" fmla="*/ 1604268 w 1923206"/>
              <a:gd name="connsiteY1" fmla="*/ 268828 h 6914528"/>
              <a:gd name="connsiteX2" fmla="*/ 1536915 w 1923206"/>
              <a:gd name="connsiteY2" fmla="*/ 2436845 h 6914528"/>
              <a:gd name="connsiteX3" fmla="*/ 878371 w 1923206"/>
              <a:gd name="connsiteY3" fmla="*/ 5699694 h 6914528"/>
              <a:gd name="connsiteX4" fmla="*/ 1720521 w 1923206"/>
              <a:gd name="connsiteY4" fmla="*/ 6913947 h 6914528"/>
              <a:gd name="connsiteX5" fmla="*/ 2297 w 1923206"/>
              <a:gd name="connsiteY5" fmla="*/ 6910960 h 6914528"/>
              <a:gd name="connsiteX6" fmla="*/ 11269 w 1923206"/>
              <a:gd name="connsiteY6" fmla="*/ 537 h 6914528"/>
              <a:gd name="connsiteX0" fmla="*/ 11269 w 1933413"/>
              <a:gd name="connsiteY0" fmla="*/ 813 h 6914804"/>
              <a:gd name="connsiteX1" fmla="*/ 1604268 w 1933413"/>
              <a:gd name="connsiteY1" fmla="*/ 269104 h 6914804"/>
              <a:gd name="connsiteX2" fmla="*/ 1536915 w 1933413"/>
              <a:gd name="connsiteY2" fmla="*/ 2437121 h 6914804"/>
              <a:gd name="connsiteX3" fmla="*/ 878371 w 1933413"/>
              <a:gd name="connsiteY3" fmla="*/ 5699970 h 6914804"/>
              <a:gd name="connsiteX4" fmla="*/ 1720521 w 1933413"/>
              <a:gd name="connsiteY4" fmla="*/ 6914223 h 6914804"/>
              <a:gd name="connsiteX5" fmla="*/ 2297 w 1933413"/>
              <a:gd name="connsiteY5" fmla="*/ 6911236 h 6914804"/>
              <a:gd name="connsiteX6" fmla="*/ 11269 w 1933413"/>
              <a:gd name="connsiteY6" fmla="*/ 813 h 6914804"/>
              <a:gd name="connsiteX0" fmla="*/ 11269 w 1924964"/>
              <a:gd name="connsiteY0" fmla="*/ 370 h 6914361"/>
              <a:gd name="connsiteX1" fmla="*/ 1592787 w 1924964"/>
              <a:gd name="connsiteY1" fmla="*/ 292752 h 6914361"/>
              <a:gd name="connsiteX2" fmla="*/ 1536915 w 1924964"/>
              <a:gd name="connsiteY2" fmla="*/ 2436678 h 6914361"/>
              <a:gd name="connsiteX3" fmla="*/ 878371 w 1924964"/>
              <a:gd name="connsiteY3" fmla="*/ 5699527 h 6914361"/>
              <a:gd name="connsiteX4" fmla="*/ 1720521 w 1924964"/>
              <a:gd name="connsiteY4" fmla="*/ 6913780 h 6914361"/>
              <a:gd name="connsiteX5" fmla="*/ 2297 w 1924964"/>
              <a:gd name="connsiteY5" fmla="*/ 6910793 h 6914361"/>
              <a:gd name="connsiteX6" fmla="*/ 11269 w 1924964"/>
              <a:gd name="connsiteY6" fmla="*/ 370 h 6914361"/>
              <a:gd name="connsiteX0" fmla="*/ 11269 w 1920854"/>
              <a:gd name="connsiteY0" fmla="*/ 370 h 6914361"/>
              <a:gd name="connsiteX1" fmla="*/ 1592787 w 1920854"/>
              <a:gd name="connsiteY1" fmla="*/ 292752 h 6914361"/>
              <a:gd name="connsiteX2" fmla="*/ 1536915 w 1920854"/>
              <a:gd name="connsiteY2" fmla="*/ 2436678 h 6914361"/>
              <a:gd name="connsiteX3" fmla="*/ 878371 w 1920854"/>
              <a:gd name="connsiteY3" fmla="*/ 5699527 h 6914361"/>
              <a:gd name="connsiteX4" fmla="*/ 1720521 w 1920854"/>
              <a:gd name="connsiteY4" fmla="*/ 6913780 h 6914361"/>
              <a:gd name="connsiteX5" fmla="*/ 2297 w 1920854"/>
              <a:gd name="connsiteY5" fmla="*/ 6910793 h 6914361"/>
              <a:gd name="connsiteX6" fmla="*/ 11269 w 1920854"/>
              <a:gd name="connsiteY6" fmla="*/ 370 h 6914361"/>
              <a:gd name="connsiteX0" fmla="*/ 11269 w 1855768"/>
              <a:gd name="connsiteY0" fmla="*/ 551 h 6914542"/>
              <a:gd name="connsiteX1" fmla="*/ 1592787 w 1855768"/>
              <a:gd name="connsiteY1" fmla="*/ 292933 h 6914542"/>
              <a:gd name="connsiteX2" fmla="*/ 1536915 w 1855768"/>
              <a:gd name="connsiteY2" fmla="*/ 2436859 h 6914542"/>
              <a:gd name="connsiteX3" fmla="*/ 878371 w 1855768"/>
              <a:gd name="connsiteY3" fmla="*/ 5699708 h 6914542"/>
              <a:gd name="connsiteX4" fmla="*/ 1720521 w 1855768"/>
              <a:gd name="connsiteY4" fmla="*/ 6913961 h 6914542"/>
              <a:gd name="connsiteX5" fmla="*/ 2297 w 1855768"/>
              <a:gd name="connsiteY5" fmla="*/ 6910974 h 6914542"/>
              <a:gd name="connsiteX6" fmla="*/ 11269 w 1855768"/>
              <a:gd name="connsiteY6" fmla="*/ 551 h 6914542"/>
              <a:gd name="connsiteX0" fmla="*/ 11269 w 1839423"/>
              <a:gd name="connsiteY0" fmla="*/ 151 h 6914142"/>
              <a:gd name="connsiteX1" fmla="*/ 1592787 w 1839423"/>
              <a:gd name="connsiteY1" fmla="*/ 292533 h 6914142"/>
              <a:gd name="connsiteX2" fmla="*/ 1536915 w 1839423"/>
              <a:gd name="connsiteY2" fmla="*/ 2436459 h 6914142"/>
              <a:gd name="connsiteX3" fmla="*/ 878371 w 1839423"/>
              <a:gd name="connsiteY3" fmla="*/ 5699308 h 6914142"/>
              <a:gd name="connsiteX4" fmla="*/ 1720521 w 1839423"/>
              <a:gd name="connsiteY4" fmla="*/ 6913561 h 6914142"/>
              <a:gd name="connsiteX5" fmla="*/ 2297 w 1839423"/>
              <a:gd name="connsiteY5" fmla="*/ 6910574 h 6914142"/>
              <a:gd name="connsiteX6" fmla="*/ 11269 w 1839423"/>
              <a:gd name="connsiteY6" fmla="*/ 151 h 6914142"/>
              <a:gd name="connsiteX0" fmla="*/ 11269 w 1816113"/>
              <a:gd name="connsiteY0" fmla="*/ 216 h 6914207"/>
              <a:gd name="connsiteX1" fmla="*/ 1592787 w 1816113"/>
              <a:gd name="connsiteY1" fmla="*/ 292598 h 6914207"/>
              <a:gd name="connsiteX2" fmla="*/ 1536915 w 1816113"/>
              <a:gd name="connsiteY2" fmla="*/ 2436524 h 6914207"/>
              <a:gd name="connsiteX3" fmla="*/ 878371 w 1816113"/>
              <a:gd name="connsiteY3" fmla="*/ 5699373 h 6914207"/>
              <a:gd name="connsiteX4" fmla="*/ 1720521 w 1816113"/>
              <a:gd name="connsiteY4" fmla="*/ 6913626 h 6914207"/>
              <a:gd name="connsiteX5" fmla="*/ 2297 w 1816113"/>
              <a:gd name="connsiteY5" fmla="*/ 6910639 h 6914207"/>
              <a:gd name="connsiteX6" fmla="*/ 11269 w 1816113"/>
              <a:gd name="connsiteY6" fmla="*/ 216 h 6914207"/>
              <a:gd name="connsiteX0" fmla="*/ 11269 w 1883605"/>
              <a:gd name="connsiteY0" fmla="*/ 158 h 6914149"/>
              <a:gd name="connsiteX1" fmla="*/ 1592787 w 1883605"/>
              <a:gd name="connsiteY1" fmla="*/ 292540 h 6914149"/>
              <a:gd name="connsiteX2" fmla="*/ 1536915 w 1883605"/>
              <a:gd name="connsiteY2" fmla="*/ 2436466 h 6914149"/>
              <a:gd name="connsiteX3" fmla="*/ 878371 w 1883605"/>
              <a:gd name="connsiteY3" fmla="*/ 5699315 h 6914149"/>
              <a:gd name="connsiteX4" fmla="*/ 1720521 w 1883605"/>
              <a:gd name="connsiteY4" fmla="*/ 6913568 h 6914149"/>
              <a:gd name="connsiteX5" fmla="*/ 2297 w 1883605"/>
              <a:gd name="connsiteY5" fmla="*/ 6910581 h 6914149"/>
              <a:gd name="connsiteX6" fmla="*/ 11269 w 1883605"/>
              <a:gd name="connsiteY6" fmla="*/ 158 h 6914149"/>
              <a:gd name="connsiteX0" fmla="*/ 11269 w 1890872"/>
              <a:gd name="connsiteY0" fmla="*/ 1040 h 6915031"/>
              <a:gd name="connsiteX1" fmla="*/ 1592787 w 1890872"/>
              <a:gd name="connsiteY1" fmla="*/ 293422 h 6915031"/>
              <a:gd name="connsiteX2" fmla="*/ 1536915 w 1890872"/>
              <a:gd name="connsiteY2" fmla="*/ 2437348 h 6915031"/>
              <a:gd name="connsiteX3" fmla="*/ 878371 w 1890872"/>
              <a:gd name="connsiteY3" fmla="*/ 5700197 h 6915031"/>
              <a:gd name="connsiteX4" fmla="*/ 1720521 w 1890872"/>
              <a:gd name="connsiteY4" fmla="*/ 6914450 h 6915031"/>
              <a:gd name="connsiteX5" fmla="*/ 2297 w 1890872"/>
              <a:gd name="connsiteY5" fmla="*/ 6911463 h 6915031"/>
              <a:gd name="connsiteX6" fmla="*/ 11269 w 1890872"/>
              <a:gd name="connsiteY6" fmla="*/ 1040 h 6915031"/>
              <a:gd name="connsiteX0" fmla="*/ 11269 w 1892538"/>
              <a:gd name="connsiteY0" fmla="*/ 3313 h 6917304"/>
              <a:gd name="connsiteX1" fmla="*/ 1592787 w 1892538"/>
              <a:gd name="connsiteY1" fmla="*/ 295695 h 6917304"/>
              <a:gd name="connsiteX2" fmla="*/ 1536915 w 1892538"/>
              <a:gd name="connsiteY2" fmla="*/ 2439621 h 6917304"/>
              <a:gd name="connsiteX3" fmla="*/ 878371 w 1892538"/>
              <a:gd name="connsiteY3" fmla="*/ 5702470 h 6917304"/>
              <a:gd name="connsiteX4" fmla="*/ 1720521 w 1892538"/>
              <a:gd name="connsiteY4" fmla="*/ 6916723 h 6917304"/>
              <a:gd name="connsiteX5" fmla="*/ 2297 w 1892538"/>
              <a:gd name="connsiteY5" fmla="*/ 6913736 h 6917304"/>
              <a:gd name="connsiteX6" fmla="*/ 11269 w 1892538"/>
              <a:gd name="connsiteY6" fmla="*/ 3313 h 6917304"/>
              <a:gd name="connsiteX0" fmla="*/ 11269 w 1928700"/>
              <a:gd name="connsiteY0" fmla="*/ 2734 h 6916725"/>
              <a:gd name="connsiteX1" fmla="*/ 1592787 w 1928700"/>
              <a:gd name="connsiteY1" fmla="*/ 295116 h 6916725"/>
              <a:gd name="connsiteX2" fmla="*/ 1536915 w 1928700"/>
              <a:gd name="connsiteY2" fmla="*/ 2439042 h 6916725"/>
              <a:gd name="connsiteX3" fmla="*/ 878371 w 1928700"/>
              <a:gd name="connsiteY3" fmla="*/ 5701891 h 6916725"/>
              <a:gd name="connsiteX4" fmla="*/ 1720521 w 1928700"/>
              <a:gd name="connsiteY4" fmla="*/ 6916144 h 6916725"/>
              <a:gd name="connsiteX5" fmla="*/ 2297 w 1928700"/>
              <a:gd name="connsiteY5" fmla="*/ 6913157 h 6916725"/>
              <a:gd name="connsiteX6" fmla="*/ 11269 w 1928700"/>
              <a:gd name="connsiteY6" fmla="*/ 2734 h 6916725"/>
              <a:gd name="connsiteX0" fmla="*/ 11269 w 1910909"/>
              <a:gd name="connsiteY0" fmla="*/ 2734 h 6916725"/>
              <a:gd name="connsiteX1" fmla="*/ 1592787 w 1910909"/>
              <a:gd name="connsiteY1" fmla="*/ 295116 h 6916725"/>
              <a:gd name="connsiteX2" fmla="*/ 1536915 w 1910909"/>
              <a:gd name="connsiteY2" fmla="*/ 2439042 h 6916725"/>
              <a:gd name="connsiteX3" fmla="*/ 878371 w 1910909"/>
              <a:gd name="connsiteY3" fmla="*/ 5701891 h 6916725"/>
              <a:gd name="connsiteX4" fmla="*/ 1720521 w 1910909"/>
              <a:gd name="connsiteY4" fmla="*/ 6916144 h 6916725"/>
              <a:gd name="connsiteX5" fmla="*/ 2297 w 1910909"/>
              <a:gd name="connsiteY5" fmla="*/ 6913157 h 6916725"/>
              <a:gd name="connsiteX6" fmla="*/ 11269 w 1910909"/>
              <a:gd name="connsiteY6" fmla="*/ 2734 h 6916725"/>
              <a:gd name="connsiteX0" fmla="*/ 11269 w 1932065"/>
              <a:gd name="connsiteY0" fmla="*/ 563 h 6914554"/>
              <a:gd name="connsiteX1" fmla="*/ 1592787 w 1932065"/>
              <a:gd name="connsiteY1" fmla="*/ 292945 h 6914554"/>
              <a:gd name="connsiteX2" fmla="*/ 1536915 w 1932065"/>
              <a:gd name="connsiteY2" fmla="*/ 2436871 h 6914554"/>
              <a:gd name="connsiteX3" fmla="*/ 878371 w 1932065"/>
              <a:gd name="connsiteY3" fmla="*/ 5699720 h 6914554"/>
              <a:gd name="connsiteX4" fmla="*/ 1720521 w 1932065"/>
              <a:gd name="connsiteY4" fmla="*/ 6913973 h 6914554"/>
              <a:gd name="connsiteX5" fmla="*/ 2297 w 1932065"/>
              <a:gd name="connsiteY5" fmla="*/ 6910986 h 6914554"/>
              <a:gd name="connsiteX6" fmla="*/ 11269 w 1932065"/>
              <a:gd name="connsiteY6" fmla="*/ 563 h 6914554"/>
              <a:gd name="connsiteX0" fmla="*/ 11269 w 1887580"/>
              <a:gd name="connsiteY0" fmla="*/ 1961 h 6915952"/>
              <a:gd name="connsiteX1" fmla="*/ 1533114 w 1887580"/>
              <a:gd name="connsiteY1" fmla="*/ 263037 h 6915952"/>
              <a:gd name="connsiteX2" fmla="*/ 1536915 w 1887580"/>
              <a:gd name="connsiteY2" fmla="*/ 2438269 h 6915952"/>
              <a:gd name="connsiteX3" fmla="*/ 878371 w 1887580"/>
              <a:gd name="connsiteY3" fmla="*/ 5701118 h 6915952"/>
              <a:gd name="connsiteX4" fmla="*/ 1720521 w 1887580"/>
              <a:gd name="connsiteY4" fmla="*/ 6915371 h 6915952"/>
              <a:gd name="connsiteX5" fmla="*/ 2297 w 1887580"/>
              <a:gd name="connsiteY5" fmla="*/ 6912384 h 6915952"/>
              <a:gd name="connsiteX6" fmla="*/ 11269 w 1887580"/>
              <a:gd name="connsiteY6" fmla="*/ 1961 h 6915952"/>
              <a:gd name="connsiteX0" fmla="*/ 11269 w 1901657"/>
              <a:gd name="connsiteY0" fmla="*/ 882 h 6914873"/>
              <a:gd name="connsiteX1" fmla="*/ 1533114 w 1901657"/>
              <a:gd name="connsiteY1" fmla="*/ 261958 h 6914873"/>
              <a:gd name="connsiteX2" fmla="*/ 1536915 w 1901657"/>
              <a:gd name="connsiteY2" fmla="*/ 2437190 h 6914873"/>
              <a:gd name="connsiteX3" fmla="*/ 878371 w 1901657"/>
              <a:gd name="connsiteY3" fmla="*/ 5700039 h 6914873"/>
              <a:gd name="connsiteX4" fmla="*/ 1720521 w 1901657"/>
              <a:gd name="connsiteY4" fmla="*/ 6914292 h 6914873"/>
              <a:gd name="connsiteX5" fmla="*/ 2297 w 1901657"/>
              <a:gd name="connsiteY5" fmla="*/ 6911305 h 6914873"/>
              <a:gd name="connsiteX6" fmla="*/ 11269 w 1901657"/>
              <a:gd name="connsiteY6" fmla="*/ 882 h 6914873"/>
              <a:gd name="connsiteX0" fmla="*/ 11269 w 1858508"/>
              <a:gd name="connsiteY0" fmla="*/ 2648 h 6916639"/>
              <a:gd name="connsiteX1" fmla="*/ 1473436 w 1858508"/>
              <a:gd name="connsiteY1" fmla="*/ 238110 h 6916639"/>
              <a:gd name="connsiteX2" fmla="*/ 1536915 w 1858508"/>
              <a:gd name="connsiteY2" fmla="*/ 2438956 h 6916639"/>
              <a:gd name="connsiteX3" fmla="*/ 878371 w 1858508"/>
              <a:gd name="connsiteY3" fmla="*/ 5701805 h 6916639"/>
              <a:gd name="connsiteX4" fmla="*/ 1720521 w 1858508"/>
              <a:gd name="connsiteY4" fmla="*/ 6916058 h 6916639"/>
              <a:gd name="connsiteX5" fmla="*/ 2297 w 1858508"/>
              <a:gd name="connsiteY5" fmla="*/ 6913071 h 6916639"/>
              <a:gd name="connsiteX6" fmla="*/ 11269 w 1858508"/>
              <a:gd name="connsiteY6" fmla="*/ 2648 h 6916639"/>
              <a:gd name="connsiteX0" fmla="*/ 11269 w 1805662"/>
              <a:gd name="connsiteY0" fmla="*/ 1587 h 6915578"/>
              <a:gd name="connsiteX1" fmla="*/ 1473436 w 1805662"/>
              <a:gd name="connsiteY1" fmla="*/ 237049 h 6915578"/>
              <a:gd name="connsiteX2" fmla="*/ 1536915 w 1805662"/>
              <a:gd name="connsiteY2" fmla="*/ 2437895 h 6915578"/>
              <a:gd name="connsiteX3" fmla="*/ 878371 w 1805662"/>
              <a:gd name="connsiteY3" fmla="*/ 5700744 h 6915578"/>
              <a:gd name="connsiteX4" fmla="*/ 1720521 w 1805662"/>
              <a:gd name="connsiteY4" fmla="*/ 6914997 h 6915578"/>
              <a:gd name="connsiteX5" fmla="*/ 2297 w 1805662"/>
              <a:gd name="connsiteY5" fmla="*/ 6912010 h 6915578"/>
              <a:gd name="connsiteX6" fmla="*/ 11269 w 1805662"/>
              <a:gd name="connsiteY6" fmla="*/ 1587 h 6915578"/>
              <a:gd name="connsiteX0" fmla="*/ 11269 w 1802060"/>
              <a:gd name="connsiteY0" fmla="*/ 983 h 6914974"/>
              <a:gd name="connsiteX1" fmla="*/ 1473436 w 1802060"/>
              <a:gd name="connsiteY1" fmla="*/ 236445 h 6914974"/>
              <a:gd name="connsiteX2" fmla="*/ 1536915 w 1802060"/>
              <a:gd name="connsiteY2" fmla="*/ 2437291 h 6914974"/>
              <a:gd name="connsiteX3" fmla="*/ 878371 w 1802060"/>
              <a:gd name="connsiteY3" fmla="*/ 5700140 h 6914974"/>
              <a:gd name="connsiteX4" fmla="*/ 1720521 w 1802060"/>
              <a:gd name="connsiteY4" fmla="*/ 6914393 h 6914974"/>
              <a:gd name="connsiteX5" fmla="*/ 2297 w 1802060"/>
              <a:gd name="connsiteY5" fmla="*/ 6911406 h 6914974"/>
              <a:gd name="connsiteX6" fmla="*/ 11269 w 1802060"/>
              <a:gd name="connsiteY6" fmla="*/ 983 h 6914974"/>
              <a:gd name="connsiteX0" fmla="*/ 11269 w 1825275"/>
              <a:gd name="connsiteY0" fmla="*/ 693 h 6914684"/>
              <a:gd name="connsiteX1" fmla="*/ 1505990 w 1825275"/>
              <a:gd name="connsiteY1" fmla="*/ 244694 h 6914684"/>
              <a:gd name="connsiteX2" fmla="*/ 1536915 w 1825275"/>
              <a:gd name="connsiteY2" fmla="*/ 2437001 h 6914684"/>
              <a:gd name="connsiteX3" fmla="*/ 878371 w 1825275"/>
              <a:gd name="connsiteY3" fmla="*/ 5699850 h 6914684"/>
              <a:gd name="connsiteX4" fmla="*/ 1720521 w 1825275"/>
              <a:gd name="connsiteY4" fmla="*/ 6914103 h 6914684"/>
              <a:gd name="connsiteX5" fmla="*/ 2297 w 1825275"/>
              <a:gd name="connsiteY5" fmla="*/ 6911116 h 6914684"/>
              <a:gd name="connsiteX6" fmla="*/ 11269 w 1825275"/>
              <a:gd name="connsiteY6" fmla="*/ 693 h 6914684"/>
              <a:gd name="connsiteX0" fmla="*/ 11269 w 1835066"/>
              <a:gd name="connsiteY0" fmla="*/ 1743 h 6915734"/>
              <a:gd name="connsiteX1" fmla="*/ 1505990 w 1835066"/>
              <a:gd name="connsiteY1" fmla="*/ 245744 h 6915734"/>
              <a:gd name="connsiteX2" fmla="*/ 1536915 w 1835066"/>
              <a:gd name="connsiteY2" fmla="*/ 2438051 h 6915734"/>
              <a:gd name="connsiteX3" fmla="*/ 878371 w 1835066"/>
              <a:gd name="connsiteY3" fmla="*/ 5700900 h 6915734"/>
              <a:gd name="connsiteX4" fmla="*/ 1720521 w 1835066"/>
              <a:gd name="connsiteY4" fmla="*/ 6915153 h 6915734"/>
              <a:gd name="connsiteX5" fmla="*/ 2297 w 1835066"/>
              <a:gd name="connsiteY5" fmla="*/ 6912166 h 6915734"/>
              <a:gd name="connsiteX6" fmla="*/ 11269 w 1835066"/>
              <a:gd name="connsiteY6" fmla="*/ 1743 h 6915734"/>
              <a:gd name="connsiteX0" fmla="*/ 11269 w 1808582"/>
              <a:gd name="connsiteY0" fmla="*/ 1897 h 6915888"/>
              <a:gd name="connsiteX1" fmla="*/ 1505990 w 1808582"/>
              <a:gd name="connsiteY1" fmla="*/ 245898 h 6915888"/>
              <a:gd name="connsiteX2" fmla="*/ 1536915 w 1808582"/>
              <a:gd name="connsiteY2" fmla="*/ 2438205 h 6915888"/>
              <a:gd name="connsiteX3" fmla="*/ 878371 w 1808582"/>
              <a:gd name="connsiteY3" fmla="*/ 5701054 h 6915888"/>
              <a:gd name="connsiteX4" fmla="*/ 1720521 w 1808582"/>
              <a:gd name="connsiteY4" fmla="*/ 6915307 h 6915888"/>
              <a:gd name="connsiteX5" fmla="*/ 2297 w 1808582"/>
              <a:gd name="connsiteY5" fmla="*/ 6912320 h 6915888"/>
              <a:gd name="connsiteX6" fmla="*/ 11269 w 1808582"/>
              <a:gd name="connsiteY6" fmla="*/ 1897 h 6915888"/>
              <a:gd name="connsiteX0" fmla="*/ 11269 w 1789247"/>
              <a:gd name="connsiteY0" fmla="*/ 3842 h 6917833"/>
              <a:gd name="connsiteX1" fmla="*/ 1478866 w 1789247"/>
              <a:gd name="connsiteY1" fmla="*/ 230767 h 6917833"/>
              <a:gd name="connsiteX2" fmla="*/ 1536915 w 1789247"/>
              <a:gd name="connsiteY2" fmla="*/ 2440150 h 6917833"/>
              <a:gd name="connsiteX3" fmla="*/ 878371 w 1789247"/>
              <a:gd name="connsiteY3" fmla="*/ 5702999 h 6917833"/>
              <a:gd name="connsiteX4" fmla="*/ 1720521 w 1789247"/>
              <a:gd name="connsiteY4" fmla="*/ 6917252 h 6917833"/>
              <a:gd name="connsiteX5" fmla="*/ 2297 w 1789247"/>
              <a:gd name="connsiteY5" fmla="*/ 6914265 h 6917833"/>
              <a:gd name="connsiteX6" fmla="*/ 11269 w 1789247"/>
              <a:gd name="connsiteY6" fmla="*/ 3842 h 6917833"/>
              <a:gd name="connsiteX0" fmla="*/ 11269 w 1794150"/>
              <a:gd name="connsiteY0" fmla="*/ 2246 h 6916237"/>
              <a:gd name="connsiteX1" fmla="*/ 1478866 w 1794150"/>
              <a:gd name="connsiteY1" fmla="*/ 229171 h 6916237"/>
              <a:gd name="connsiteX2" fmla="*/ 1536915 w 1794150"/>
              <a:gd name="connsiteY2" fmla="*/ 2438554 h 6916237"/>
              <a:gd name="connsiteX3" fmla="*/ 878371 w 1794150"/>
              <a:gd name="connsiteY3" fmla="*/ 5701403 h 6916237"/>
              <a:gd name="connsiteX4" fmla="*/ 1720521 w 1794150"/>
              <a:gd name="connsiteY4" fmla="*/ 6915656 h 6916237"/>
              <a:gd name="connsiteX5" fmla="*/ 2297 w 1794150"/>
              <a:gd name="connsiteY5" fmla="*/ 6912669 h 6916237"/>
              <a:gd name="connsiteX6" fmla="*/ 11269 w 1794150"/>
              <a:gd name="connsiteY6" fmla="*/ 2246 h 6916237"/>
              <a:gd name="connsiteX0" fmla="*/ 11269 w 1866244"/>
              <a:gd name="connsiteY0" fmla="*/ 2574 h 6916565"/>
              <a:gd name="connsiteX1" fmla="*/ 1478866 w 1866244"/>
              <a:gd name="connsiteY1" fmla="*/ 229499 h 6916565"/>
              <a:gd name="connsiteX2" fmla="*/ 1536915 w 1866244"/>
              <a:gd name="connsiteY2" fmla="*/ 2438882 h 6916565"/>
              <a:gd name="connsiteX3" fmla="*/ 878371 w 1866244"/>
              <a:gd name="connsiteY3" fmla="*/ 5701731 h 6916565"/>
              <a:gd name="connsiteX4" fmla="*/ 1720521 w 1866244"/>
              <a:gd name="connsiteY4" fmla="*/ 6915984 h 6916565"/>
              <a:gd name="connsiteX5" fmla="*/ 2297 w 1866244"/>
              <a:gd name="connsiteY5" fmla="*/ 6912997 h 6916565"/>
              <a:gd name="connsiteX6" fmla="*/ 11269 w 1866244"/>
              <a:gd name="connsiteY6" fmla="*/ 2574 h 6916565"/>
              <a:gd name="connsiteX0" fmla="*/ 11269 w 1866244"/>
              <a:gd name="connsiteY0" fmla="*/ 5384 h 6919375"/>
              <a:gd name="connsiteX1" fmla="*/ 1478866 w 1866244"/>
              <a:gd name="connsiteY1" fmla="*/ 232309 h 6919375"/>
              <a:gd name="connsiteX2" fmla="*/ 1536915 w 1866244"/>
              <a:gd name="connsiteY2" fmla="*/ 2441692 h 6919375"/>
              <a:gd name="connsiteX3" fmla="*/ 878371 w 1866244"/>
              <a:gd name="connsiteY3" fmla="*/ 5704541 h 6919375"/>
              <a:gd name="connsiteX4" fmla="*/ 1720521 w 1866244"/>
              <a:gd name="connsiteY4" fmla="*/ 6918794 h 6919375"/>
              <a:gd name="connsiteX5" fmla="*/ 2297 w 1866244"/>
              <a:gd name="connsiteY5" fmla="*/ 6915807 h 6919375"/>
              <a:gd name="connsiteX6" fmla="*/ 11269 w 1866244"/>
              <a:gd name="connsiteY6" fmla="*/ 5384 h 6919375"/>
              <a:gd name="connsiteX0" fmla="*/ 11269 w 1866245"/>
              <a:gd name="connsiteY0" fmla="*/ 3972 h 6917963"/>
              <a:gd name="connsiteX1" fmla="*/ 1478868 w 1866245"/>
              <a:gd name="connsiteY1" fmla="*/ 239435 h 6917963"/>
              <a:gd name="connsiteX2" fmla="*/ 1536915 w 1866245"/>
              <a:gd name="connsiteY2" fmla="*/ 2440280 h 6917963"/>
              <a:gd name="connsiteX3" fmla="*/ 878371 w 1866245"/>
              <a:gd name="connsiteY3" fmla="*/ 5703129 h 6917963"/>
              <a:gd name="connsiteX4" fmla="*/ 1720521 w 1866245"/>
              <a:gd name="connsiteY4" fmla="*/ 6917382 h 6917963"/>
              <a:gd name="connsiteX5" fmla="*/ 2297 w 1866245"/>
              <a:gd name="connsiteY5" fmla="*/ 6914395 h 6917963"/>
              <a:gd name="connsiteX6" fmla="*/ 11269 w 1866245"/>
              <a:gd name="connsiteY6" fmla="*/ 3972 h 6917963"/>
              <a:gd name="connsiteX0" fmla="*/ 11269 w 1872247"/>
              <a:gd name="connsiteY0" fmla="*/ 1474 h 6915465"/>
              <a:gd name="connsiteX1" fmla="*/ 1478868 w 1872247"/>
              <a:gd name="connsiteY1" fmla="*/ 236937 h 6915465"/>
              <a:gd name="connsiteX2" fmla="*/ 1536915 w 1872247"/>
              <a:gd name="connsiteY2" fmla="*/ 2437782 h 6915465"/>
              <a:gd name="connsiteX3" fmla="*/ 878371 w 1872247"/>
              <a:gd name="connsiteY3" fmla="*/ 5700631 h 6915465"/>
              <a:gd name="connsiteX4" fmla="*/ 1720521 w 1872247"/>
              <a:gd name="connsiteY4" fmla="*/ 6914884 h 6915465"/>
              <a:gd name="connsiteX5" fmla="*/ 2297 w 1872247"/>
              <a:gd name="connsiteY5" fmla="*/ 6911897 h 6915465"/>
              <a:gd name="connsiteX6" fmla="*/ 11269 w 1872247"/>
              <a:gd name="connsiteY6" fmla="*/ 1474 h 6915465"/>
              <a:gd name="connsiteX0" fmla="*/ 11269 w 1867439"/>
              <a:gd name="connsiteY0" fmla="*/ 2574 h 6916565"/>
              <a:gd name="connsiteX1" fmla="*/ 1478868 w 1867439"/>
              <a:gd name="connsiteY1" fmla="*/ 238037 h 6916565"/>
              <a:gd name="connsiteX2" fmla="*/ 1536915 w 1867439"/>
              <a:gd name="connsiteY2" fmla="*/ 2438882 h 6916565"/>
              <a:gd name="connsiteX3" fmla="*/ 878371 w 1867439"/>
              <a:gd name="connsiteY3" fmla="*/ 5701731 h 6916565"/>
              <a:gd name="connsiteX4" fmla="*/ 1720521 w 1867439"/>
              <a:gd name="connsiteY4" fmla="*/ 6915984 h 6916565"/>
              <a:gd name="connsiteX5" fmla="*/ 2297 w 1867439"/>
              <a:gd name="connsiteY5" fmla="*/ 6912997 h 6916565"/>
              <a:gd name="connsiteX6" fmla="*/ 11269 w 1867439"/>
              <a:gd name="connsiteY6" fmla="*/ 2574 h 6916565"/>
              <a:gd name="connsiteX0" fmla="*/ 11269 w 1875205"/>
              <a:gd name="connsiteY0" fmla="*/ 2574 h 6916565"/>
              <a:gd name="connsiteX1" fmla="*/ 1489718 w 1875205"/>
              <a:gd name="connsiteY1" fmla="*/ 238037 h 6916565"/>
              <a:gd name="connsiteX2" fmla="*/ 1536915 w 1875205"/>
              <a:gd name="connsiteY2" fmla="*/ 2438882 h 6916565"/>
              <a:gd name="connsiteX3" fmla="*/ 878371 w 1875205"/>
              <a:gd name="connsiteY3" fmla="*/ 5701731 h 6916565"/>
              <a:gd name="connsiteX4" fmla="*/ 1720521 w 1875205"/>
              <a:gd name="connsiteY4" fmla="*/ 6915984 h 6916565"/>
              <a:gd name="connsiteX5" fmla="*/ 2297 w 1875205"/>
              <a:gd name="connsiteY5" fmla="*/ 6912997 h 6916565"/>
              <a:gd name="connsiteX6" fmla="*/ 11269 w 1875205"/>
              <a:gd name="connsiteY6" fmla="*/ 2574 h 6916565"/>
              <a:gd name="connsiteX0" fmla="*/ 11269 w 1877493"/>
              <a:gd name="connsiteY0" fmla="*/ 1005 h 6914996"/>
              <a:gd name="connsiteX1" fmla="*/ 1489718 w 1877493"/>
              <a:gd name="connsiteY1" fmla="*/ 236468 h 6914996"/>
              <a:gd name="connsiteX2" fmla="*/ 1536915 w 1877493"/>
              <a:gd name="connsiteY2" fmla="*/ 2437313 h 6914996"/>
              <a:gd name="connsiteX3" fmla="*/ 878371 w 1877493"/>
              <a:gd name="connsiteY3" fmla="*/ 5700162 h 6914996"/>
              <a:gd name="connsiteX4" fmla="*/ 1720521 w 1877493"/>
              <a:gd name="connsiteY4" fmla="*/ 6914415 h 6914996"/>
              <a:gd name="connsiteX5" fmla="*/ 2297 w 1877493"/>
              <a:gd name="connsiteY5" fmla="*/ 6911428 h 6914996"/>
              <a:gd name="connsiteX6" fmla="*/ 11269 w 1877493"/>
              <a:gd name="connsiteY6" fmla="*/ 1005 h 6914996"/>
              <a:gd name="connsiteX0" fmla="*/ 11269 w 1875088"/>
              <a:gd name="connsiteY0" fmla="*/ 868 h 6914859"/>
              <a:gd name="connsiteX1" fmla="*/ 1489718 w 1875088"/>
              <a:gd name="connsiteY1" fmla="*/ 236331 h 6914859"/>
              <a:gd name="connsiteX2" fmla="*/ 1536915 w 1875088"/>
              <a:gd name="connsiteY2" fmla="*/ 2437176 h 6914859"/>
              <a:gd name="connsiteX3" fmla="*/ 878371 w 1875088"/>
              <a:gd name="connsiteY3" fmla="*/ 5700025 h 6914859"/>
              <a:gd name="connsiteX4" fmla="*/ 1720521 w 1875088"/>
              <a:gd name="connsiteY4" fmla="*/ 6914278 h 6914859"/>
              <a:gd name="connsiteX5" fmla="*/ 2297 w 1875088"/>
              <a:gd name="connsiteY5" fmla="*/ 6911291 h 6914859"/>
              <a:gd name="connsiteX6" fmla="*/ 11269 w 1875088"/>
              <a:gd name="connsiteY6" fmla="*/ 868 h 6914859"/>
              <a:gd name="connsiteX0" fmla="*/ 11269 w 1900880"/>
              <a:gd name="connsiteY0" fmla="*/ 868 h 6914859"/>
              <a:gd name="connsiteX1" fmla="*/ 1489718 w 1900880"/>
              <a:gd name="connsiteY1" fmla="*/ 236331 h 6914859"/>
              <a:gd name="connsiteX2" fmla="*/ 1536915 w 1900880"/>
              <a:gd name="connsiteY2" fmla="*/ 2437176 h 6914859"/>
              <a:gd name="connsiteX3" fmla="*/ 878371 w 1900880"/>
              <a:gd name="connsiteY3" fmla="*/ 5700025 h 6914859"/>
              <a:gd name="connsiteX4" fmla="*/ 1720521 w 1900880"/>
              <a:gd name="connsiteY4" fmla="*/ 6914278 h 6914859"/>
              <a:gd name="connsiteX5" fmla="*/ 2297 w 1900880"/>
              <a:gd name="connsiteY5" fmla="*/ 6911291 h 6914859"/>
              <a:gd name="connsiteX6" fmla="*/ 11269 w 1900880"/>
              <a:gd name="connsiteY6" fmla="*/ 868 h 6914859"/>
              <a:gd name="connsiteX0" fmla="*/ 11269 w 1881798"/>
              <a:gd name="connsiteY0" fmla="*/ 1226 h 6915217"/>
              <a:gd name="connsiteX1" fmla="*/ 1489718 w 1881798"/>
              <a:gd name="connsiteY1" fmla="*/ 236689 h 6915217"/>
              <a:gd name="connsiteX2" fmla="*/ 1536915 w 1881798"/>
              <a:gd name="connsiteY2" fmla="*/ 2437534 h 6915217"/>
              <a:gd name="connsiteX3" fmla="*/ 878371 w 1881798"/>
              <a:gd name="connsiteY3" fmla="*/ 5700383 h 6915217"/>
              <a:gd name="connsiteX4" fmla="*/ 1720521 w 1881798"/>
              <a:gd name="connsiteY4" fmla="*/ 6914636 h 6915217"/>
              <a:gd name="connsiteX5" fmla="*/ 2297 w 1881798"/>
              <a:gd name="connsiteY5" fmla="*/ 6911649 h 6915217"/>
              <a:gd name="connsiteX6" fmla="*/ 11269 w 1881798"/>
              <a:gd name="connsiteY6" fmla="*/ 1226 h 6915217"/>
              <a:gd name="connsiteX0" fmla="*/ 11269 w 1867501"/>
              <a:gd name="connsiteY0" fmla="*/ 1674 h 6915665"/>
              <a:gd name="connsiteX1" fmla="*/ 1489718 w 1867501"/>
              <a:gd name="connsiteY1" fmla="*/ 237137 h 6915665"/>
              <a:gd name="connsiteX2" fmla="*/ 1536915 w 1867501"/>
              <a:gd name="connsiteY2" fmla="*/ 2437982 h 6915665"/>
              <a:gd name="connsiteX3" fmla="*/ 878371 w 1867501"/>
              <a:gd name="connsiteY3" fmla="*/ 5700831 h 6915665"/>
              <a:gd name="connsiteX4" fmla="*/ 1720521 w 1867501"/>
              <a:gd name="connsiteY4" fmla="*/ 6915084 h 6915665"/>
              <a:gd name="connsiteX5" fmla="*/ 2297 w 1867501"/>
              <a:gd name="connsiteY5" fmla="*/ 6912097 h 6915665"/>
              <a:gd name="connsiteX6" fmla="*/ 11269 w 1867501"/>
              <a:gd name="connsiteY6" fmla="*/ 1674 h 6915665"/>
              <a:gd name="connsiteX0" fmla="*/ 11269 w 1874918"/>
              <a:gd name="connsiteY0" fmla="*/ 1900 h 6915891"/>
              <a:gd name="connsiteX1" fmla="*/ 1500571 w 1874918"/>
              <a:gd name="connsiteY1" fmla="*/ 234518 h 6915891"/>
              <a:gd name="connsiteX2" fmla="*/ 1536915 w 1874918"/>
              <a:gd name="connsiteY2" fmla="*/ 2438208 h 6915891"/>
              <a:gd name="connsiteX3" fmla="*/ 878371 w 1874918"/>
              <a:gd name="connsiteY3" fmla="*/ 5701057 h 6915891"/>
              <a:gd name="connsiteX4" fmla="*/ 1720521 w 1874918"/>
              <a:gd name="connsiteY4" fmla="*/ 6915310 h 6915891"/>
              <a:gd name="connsiteX5" fmla="*/ 2297 w 1874918"/>
              <a:gd name="connsiteY5" fmla="*/ 6912323 h 6915891"/>
              <a:gd name="connsiteX6" fmla="*/ 11269 w 1874918"/>
              <a:gd name="connsiteY6" fmla="*/ 1900 h 6915891"/>
              <a:gd name="connsiteX0" fmla="*/ 11269 w 1871206"/>
              <a:gd name="connsiteY0" fmla="*/ 1475 h 6915466"/>
              <a:gd name="connsiteX1" fmla="*/ 1495149 w 1871206"/>
              <a:gd name="connsiteY1" fmla="*/ 239785 h 6915466"/>
              <a:gd name="connsiteX2" fmla="*/ 1536915 w 1871206"/>
              <a:gd name="connsiteY2" fmla="*/ 2437783 h 6915466"/>
              <a:gd name="connsiteX3" fmla="*/ 878371 w 1871206"/>
              <a:gd name="connsiteY3" fmla="*/ 5700632 h 6915466"/>
              <a:gd name="connsiteX4" fmla="*/ 1720521 w 1871206"/>
              <a:gd name="connsiteY4" fmla="*/ 6914885 h 6915466"/>
              <a:gd name="connsiteX5" fmla="*/ 2297 w 1871206"/>
              <a:gd name="connsiteY5" fmla="*/ 6911898 h 6915466"/>
              <a:gd name="connsiteX6" fmla="*/ 11269 w 1871206"/>
              <a:gd name="connsiteY6" fmla="*/ 1475 h 6915466"/>
              <a:gd name="connsiteX0" fmla="*/ 11269 w 1873782"/>
              <a:gd name="connsiteY0" fmla="*/ 734 h 6914725"/>
              <a:gd name="connsiteX1" fmla="*/ 1495149 w 1873782"/>
              <a:gd name="connsiteY1" fmla="*/ 239044 h 6914725"/>
              <a:gd name="connsiteX2" fmla="*/ 1536915 w 1873782"/>
              <a:gd name="connsiteY2" fmla="*/ 2437042 h 6914725"/>
              <a:gd name="connsiteX3" fmla="*/ 878371 w 1873782"/>
              <a:gd name="connsiteY3" fmla="*/ 5699891 h 6914725"/>
              <a:gd name="connsiteX4" fmla="*/ 1720521 w 1873782"/>
              <a:gd name="connsiteY4" fmla="*/ 6914144 h 6914725"/>
              <a:gd name="connsiteX5" fmla="*/ 2297 w 1873782"/>
              <a:gd name="connsiteY5" fmla="*/ 6911157 h 6914725"/>
              <a:gd name="connsiteX6" fmla="*/ 11269 w 1873782"/>
              <a:gd name="connsiteY6" fmla="*/ 734 h 6914725"/>
              <a:gd name="connsiteX0" fmla="*/ 11269 w 1861206"/>
              <a:gd name="connsiteY0" fmla="*/ 734 h 6914725"/>
              <a:gd name="connsiteX1" fmla="*/ 1495149 w 1861206"/>
              <a:gd name="connsiteY1" fmla="*/ 239044 h 6914725"/>
              <a:gd name="connsiteX2" fmla="*/ 1536915 w 1861206"/>
              <a:gd name="connsiteY2" fmla="*/ 2437042 h 6914725"/>
              <a:gd name="connsiteX3" fmla="*/ 878371 w 1861206"/>
              <a:gd name="connsiteY3" fmla="*/ 5699891 h 6914725"/>
              <a:gd name="connsiteX4" fmla="*/ 1720521 w 1861206"/>
              <a:gd name="connsiteY4" fmla="*/ 6914144 h 6914725"/>
              <a:gd name="connsiteX5" fmla="*/ 2297 w 1861206"/>
              <a:gd name="connsiteY5" fmla="*/ 6911157 h 6914725"/>
              <a:gd name="connsiteX6" fmla="*/ 11269 w 1861206"/>
              <a:gd name="connsiteY6" fmla="*/ 734 h 6914725"/>
              <a:gd name="connsiteX0" fmla="*/ 11269 w 1846827"/>
              <a:gd name="connsiteY0" fmla="*/ 748 h 6914739"/>
              <a:gd name="connsiteX1" fmla="*/ 1495149 w 1846827"/>
              <a:gd name="connsiteY1" fmla="*/ 239058 h 6914739"/>
              <a:gd name="connsiteX2" fmla="*/ 1536915 w 1846827"/>
              <a:gd name="connsiteY2" fmla="*/ 2437056 h 6914739"/>
              <a:gd name="connsiteX3" fmla="*/ 878371 w 1846827"/>
              <a:gd name="connsiteY3" fmla="*/ 5699905 h 6914739"/>
              <a:gd name="connsiteX4" fmla="*/ 1720521 w 1846827"/>
              <a:gd name="connsiteY4" fmla="*/ 6914158 h 6914739"/>
              <a:gd name="connsiteX5" fmla="*/ 2297 w 1846827"/>
              <a:gd name="connsiteY5" fmla="*/ 6911171 h 6914739"/>
              <a:gd name="connsiteX6" fmla="*/ 11269 w 1846827"/>
              <a:gd name="connsiteY6" fmla="*/ 748 h 6914739"/>
              <a:gd name="connsiteX0" fmla="*/ 11269 w 1865952"/>
              <a:gd name="connsiteY0" fmla="*/ 417 h 6914408"/>
              <a:gd name="connsiteX1" fmla="*/ 1522275 w 1865952"/>
              <a:gd name="connsiteY1" fmla="*/ 255803 h 6914408"/>
              <a:gd name="connsiteX2" fmla="*/ 1536915 w 1865952"/>
              <a:gd name="connsiteY2" fmla="*/ 2436725 h 6914408"/>
              <a:gd name="connsiteX3" fmla="*/ 878371 w 1865952"/>
              <a:gd name="connsiteY3" fmla="*/ 5699574 h 6914408"/>
              <a:gd name="connsiteX4" fmla="*/ 1720521 w 1865952"/>
              <a:gd name="connsiteY4" fmla="*/ 6913827 h 6914408"/>
              <a:gd name="connsiteX5" fmla="*/ 2297 w 1865952"/>
              <a:gd name="connsiteY5" fmla="*/ 6910840 h 6914408"/>
              <a:gd name="connsiteX6" fmla="*/ 11269 w 1865952"/>
              <a:gd name="connsiteY6" fmla="*/ 417 h 6914408"/>
              <a:gd name="connsiteX0" fmla="*/ 11269 w 1852132"/>
              <a:gd name="connsiteY0" fmla="*/ 730 h 6914721"/>
              <a:gd name="connsiteX1" fmla="*/ 1522275 w 1852132"/>
              <a:gd name="connsiteY1" fmla="*/ 256116 h 6914721"/>
              <a:gd name="connsiteX2" fmla="*/ 1536915 w 1852132"/>
              <a:gd name="connsiteY2" fmla="*/ 2437038 h 6914721"/>
              <a:gd name="connsiteX3" fmla="*/ 878371 w 1852132"/>
              <a:gd name="connsiteY3" fmla="*/ 5699887 h 6914721"/>
              <a:gd name="connsiteX4" fmla="*/ 1720521 w 1852132"/>
              <a:gd name="connsiteY4" fmla="*/ 6914140 h 6914721"/>
              <a:gd name="connsiteX5" fmla="*/ 2297 w 1852132"/>
              <a:gd name="connsiteY5" fmla="*/ 6911153 h 6914721"/>
              <a:gd name="connsiteX6" fmla="*/ 11269 w 1852132"/>
              <a:gd name="connsiteY6" fmla="*/ 730 h 6914721"/>
              <a:gd name="connsiteX0" fmla="*/ 11269 w 1873764"/>
              <a:gd name="connsiteY0" fmla="*/ 688 h 6914679"/>
              <a:gd name="connsiteX1" fmla="*/ 1522275 w 1873764"/>
              <a:gd name="connsiteY1" fmla="*/ 256074 h 6914679"/>
              <a:gd name="connsiteX2" fmla="*/ 1536915 w 1873764"/>
              <a:gd name="connsiteY2" fmla="*/ 2436996 h 6914679"/>
              <a:gd name="connsiteX3" fmla="*/ 878371 w 1873764"/>
              <a:gd name="connsiteY3" fmla="*/ 5699845 h 6914679"/>
              <a:gd name="connsiteX4" fmla="*/ 1720521 w 1873764"/>
              <a:gd name="connsiteY4" fmla="*/ 6914098 h 6914679"/>
              <a:gd name="connsiteX5" fmla="*/ 2297 w 1873764"/>
              <a:gd name="connsiteY5" fmla="*/ 6911111 h 6914679"/>
              <a:gd name="connsiteX6" fmla="*/ 11269 w 1873764"/>
              <a:gd name="connsiteY6" fmla="*/ 688 h 6914679"/>
              <a:gd name="connsiteX0" fmla="*/ 11269 w 1855146"/>
              <a:gd name="connsiteY0" fmla="*/ 470 h 6914461"/>
              <a:gd name="connsiteX1" fmla="*/ 1522275 w 1855146"/>
              <a:gd name="connsiteY1" fmla="*/ 255856 h 6914461"/>
              <a:gd name="connsiteX2" fmla="*/ 1536915 w 1855146"/>
              <a:gd name="connsiteY2" fmla="*/ 2436778 h 6914461"/>
              <a:gd name="connsiteX3" fmla="*/ 878371 w 1855146"/>
              <a:gd name="connsiteY3" fmla="*/ 5699627 h 6914461"/>
              <a:gd name="connsiteX4" fmla="*/ 1720521 w 1855146"/>
              <a:gd name="connsiteY4" fmla="*/ 6913880 h 6914461"/>
              <a:gd name="connsiteX5" fmla="*/ 2297 w 1855146"/>
              <a:gd name="connsiteY5" fmla="*/ 6910893 h 6914461"/>
              <a:gd name="connsiteX6" fmla="*/ 11269 w 1855146"/>
              <a:gd name="connsiteY6" fmla="*/ 470 h 6914461"/>
              <a:gd name="connsiteX0" fmla="*/ 11269 w 1886416"/>
              <a:gd name="connsiteY0" fmla="*/ 238 h 6914229"/>
              <a:gd name="connsiteX1" fmla="*/ 1565678 w 1886416"/>
              <a:gd name="connsiteY1" fmla="*/ 284083 h 6914229"/>
              <a:gd name="connsiteX2" fmla="*/ 1536915 w 1886416"/>
              <a:gd name="connsiteY2" fmla="*/ 2436546 h 6914229"/>
              <a:gd name="connsiteX3" fmla="*/ 878371 w 1886416"/>
              <a:gd name="connsiteY3" fmla="*/ 5699395 h 6914229"/>
              <a:gd name="connsiteX4" fmla="*/ 1720521 w 1886416"/>
              <a:gd name="connsiteY4" fmla="*/ 6913648 h 6914229"/>
              <a:gd name="connsiteX5" fmla="*/ 2297 w 1886416"/>
              <a:gd name="connsiteY5" fmla="*/ 6910661 h 6914229"/>
              <a:gd name="connsiteX6" fmla="*/ 11269 w 1886416"/>
              <a:gd name="connsiteY6" fmla="*/ 238 h 6914229"/>
              <a:gd name="connsiteX0" fmla="*/ 11269 w 1894076"/>
              <a:gd name="connsiteY0" fmla="*/ 909 h 6914900"/>
              <a:gd name="connsiteX1" fmla="*/ 1565678 w 1894076"/>
              <a:gd name="connsiteY1" fmla="*/ 284754 h 6914900"/>
              <a:gd name="connsiteX2" fmla="*/ 1536915 w 1894076"/>
              <a:gd name="connsiteY2" fmla="*/ 2437217 h 6914900"/>
              <a:gd name="connsiteX3" fmla="*/ 878371 w 1894076"/>
              <a:gd name="connsiteY3" fmla="*/ 5700066 h 6914900"/>
              <a:gd name="connsiteX4" fmla="*/ 1720521 w 1894076"/>
              <a:gd name="connsiteY4" fmla="*/ 6914319 h 6914900"/>
              <a:gd name="connsiteX5" fmla="*/ 2297 w 1894076"/>
              <a:gd name="connsiteY5" fmla="*/ 6911332 h 6914900"/>
              <a:gd name="connsiteX6" fmla="*/ 11269 w 1894076"/>
              <a:gd name="connsiteY6" fmla="*/ 909 h 6914900"/>
              <a:gd name="connsiteX0" fmla="*/ 11269 w 1914046"/>
              <a:gd name="connsiteY0" fmla="*/ 359 h 6914350"/>
              <a:gd name="connsiteX1" fmla="*/ 1592807 w 1914046"/>
              <a:gd name="connsiteY1" fmla="*/ 312664 h 6914350"/>
              <a:gd name="connsiteX2" fmla="*/ 1536915 w 1914046"/>
              <a:gd name="connsiteY2" fmla="*/ 2436667 h 6914350"/>
              <a:gd name="connsiteX3" fmla="*/ 878371 w 1914046"/>
              <a:gd name="connsiteY3" fmla="*/ 5699516 h 6914350"/>
              <a:gd name="connsiteX4" fmla="*/ 1720521 w 1914046"/>
              <a:gd name="connsiteY4" fmla="*/ 6913769 h 6914350"/>
              <a:gd name="connsiteX5" fmla="*/ 2297 w 1914046"/>
              <a:gd name="connsiteY5" fmla="*/ 6910782 h 6914350"/>
              <a:gd name="connsiteX6" fmla="*/ 11269 w 1914046"/>
              <a:gd name="connsiteY6" fmla="*/ 359 h 6914350"/>
              <a:gd name="connsiteX0" fmla="*/ 11269 w 1908318"/>
              <a:gd name="connsiteY0" fmla="*/ 1653 h 6915644"/>
              <a:gd name="connsiteX1" fmla="*/ 1592807 w 1908318"/>
              <a:gd name="connsiteY1" fmla="*/ 313958 h 6915644"/>
              <a:gd name="connsiteX2" fmla="*/ 1536915 w 1908318"/>
              <a:gd name="connsiteY2" fmla="*/ 2437961 h 6915644"/>
              <a:gd name="connsiteX3" fmla="*/ 878371 w 1908318"/>
              <a:gd name="connsiteY3" fmla="*/ 5700810 h 6915644"/>
              <a:gd name="connsiteX4" fmla="*/ 1720521 w 1908318"/>
              <a:gd name="connsiteY4" fmla="*/ 6915063 h 6915644"/>
              <a:gd name="connsiteX5" fmla="*/ 2297 w 1908318"/>
              <a:gd name="connsiteY5" fmla="*/ 6912076 h 6915644"/>
              <a:gd name="connsiteX6" fmla="*/ 11269 w 1908318"/>
              <a:gd name="connsiteY6" fmla="*/ 1653 h 6915644"/>
              <a:gd name="connsiteX0" fmla="*/ 11269 w 1879383"/>
              <a:gd name="connsiteY0" fmla="*/ 757 h 6914748"/>
              <a:gd name="connsiteX1" fmla="*/ 1592807 w 1879383"/>
              <a:gd name="connsiteY1" fmla="*/ 313062 h 6914748"/>
              <a:gd name="connsiteX2" fmla="*/ 1536915 w 1879383"/>
              <a:gd name="connsiteY2" fmla="*/ 2437065 h 6914748"/>
              <a:gd name="connsiteX3" fmla="*/ 878371 w 1879383"/>
              <a:gd name="connsiteY3" fmla="*/ 5699914 h 6914748"/>
              <a:gd name="connsiteX4" fmla="*/ 1720521 w 1879383"/>
              <a:gd name="connsiteY4" fmla="*/ 6914167 h 6914748"/>
              <a:gd name="connsiteX5" fmla="*/ 2297 w 1879383"/>
              <a:gd name="connsiteY5" fmla="*/ 6911180 h 6914748"/>
              <a:gd name="connsiteX6" fmla="*/ 11269 w 1879383"/>
              <a:gd name="connsiteY6" fmla="*/ 757 h 6914748"/>
              <a:gd name="connsiteX0" fmla="*/ 11269 w 1864892"/>
              <a:gd name="connsiteY0" fmla="*/ 567 h 6914558"/>
              <a:gd name="connsiteX1" fmla="*/ 1592807 w 1864892"/>
              <a:gd name="connsiteY1" fmla="*/ 312872 h 6914558"/>
              <a:gd name="connsiteX2" fmla="*/ 1536915 w 1864892"/>
              <a:gd name="connsiteY2" fmla="*/ 2436875 h 6914558"/>
              <a:gd name="connsiteX3" fmla="*/ 878371 w 1864892"/>
              <a:gd name="connsiteY3" fmla="*/ 5699724 h 6914558"/>
              <a:gd name="connsiteX4" fmla="*/ 1720521 w 1864892"/>
              <a:gd name="connsiteY4" fmla="*/ 6913977 h 6914558"/>
              <a:gd name="connsiteX5" fmla="*/ 2297 w 1864892"/>
              <a:gd name="connsiteY5" fmla="*/ 6910990 h 6914558"/>
              <a:gd name="connsiteX6" fmla="*/ 11269 w 1864892"/>
              <a:gd name="connsiteY6" fmla="*/ 567 h 6914558"/>
              <a:gd name="connsiteX0" fmla="*/ 11269 w 1807023"/>
              <a:gd name="connsiteY0" fmla="*/ 347 h 6914338"/>
              <a:gd name="connsiteX1" fmla="*/ 1592807 w 1807023"/>
              <a:gd name="connsiteY1" fmla="*/ 312652 h 6914338"/>
              <a:gd name="connsiteX2" fmla="*/ 1536915 w 1807023"/>
              <a:gd name="connsiteY2" fmla="*/ 2436655 h 6914338"/>
              <a:gd name="connsiteX3" fmla="*/ 878371 w 1807023"/>
              <a:gd name="connsiteY3" fmla="*/ 5699504 h 6914338"/>
              <a:gd name="connsiteX4" fmla="*/ 1720521 w 1807023"/>
              <a:gd name="connsiteY4" fmla="*/ 6913757 h 6914338"/>
              <a:gd name="connsiteX5" fmla="*/ 2297 w 1807023"/>
              <a:gd name="connsiteY5" fmla="*/ 6910770 h 6914338"/>
              <a:gd name="connsiteX6" fmla="*/ 11269 w 1807023"/>
              <a:gd name="connsiteY6" fmla="*/ 347 h 6914338"/>
              <a:gd name="connsiteX0" fmla="*/ 11269 w 1796420"/>
              <a:gd name="connsiteY0" fmla="*/ 170 h 6914161"/>
              <a:gd name="connsiteX1" fmla="*/ 1592807 w 1796420"/>
              <a:gd name="connsiteY1" fmla="*/ 312475 h 6914161"/>
              <a:gd name="connsiteX2" fmla="*/ 1536915 w 1796420"/>
              <a:gd name="connsiteY2" fmla="*/ 2436478 h 6914161"/>
              <a:gd name="connsiteX3" fmla="*/ 878371 w 1796420"/>
              <a:gd name="connsiteY3" fmla="*/ 5699327 h 6914161"/>
              <a:gd name="connsiteX4" fmla="*/ 1720521 w 1796420"/>
              <a:gd name="connsiteY4" fmla="*/ 6913580 h 6914161"/>
              <a:gd name="connsiteX5" fmla="*/ 2297 w 1796420"/>
              <a:gd name="connsiteY5" fmla="*/ 6910593 h 6914161"/>
              <a:gd name="connsiteX6" fmla="*/ 11269 w 1796420"/>
              <a:gd name="connsiteY6" fmla="*/ 170 h 6914161"/>
              <a:gd name="connsiteX0" fmla="*/ 11269 w 1813282"/>
              <a:gd name="connsiteY0" fmla="*/ 1565 h 6915556"/>
              <a:gd name="connsiteX1" fmla="*/ 1592807 w 1813282"/>
              <a:gd name="connsiteY1" fmla="*/ 313870 h 6915556"/>
              <a:gd name="connsiteX2" fmla="*/ 1536915 w 1813282"/>
              <a:gd name="connsiteY2" fmla="*/ 2437873 h 6915556"/>
              <a:gd name="connsiteX3" fmla="*/ 878371 w 1813282"/>
              <a:gd name="connsiteY3" fmla="*/ 5700722 h 6915556"/>
              <a:gd name="connsiteX4" fmla="*/ 1720521 w 1813282"/>
              <a:gd name="connsiteY4" fmla="*/ 6914975 h 6915556"/>
              <a:gd name="connsiteX5" fmla="*/ 2297 w 1813282"/>
              <a:gd name="connsiteY5" fmla="*/ 6911988 h 6915556"/>
              <a:gd name="connsiteX6" fmla="*/ 11269 w 1813282"/>
              <a:gd name="connsiteY6" fmla="*/ 1565 h 6915556"/>
              <a:gd name="connsiteX0" fmla="*/ 11269 w 1856682"/>
              <a:gd name="connsiteY0" fmla="*/ 2122 h 6916113"/>
              <a:gd name="connsiteX1" fmla="*/ 1592807 w 1856682"/>
              <a:gd name="connsiteY1" fmla="*/ 314427 h 6916113"/>
              <a:gd name="connsiteX2" fmla="*/ 1536915 w 1856682"/>
              <a:gd name="connsiteY2" fmla="*/ 2438430 h 6916113"/>
              <a:gd name="connsiteX3" fmla="*/ 878371 w 1856682"/>
              <a:gd name="connsiteY3" fmla="*/ 5701279 h 6916113"/>
              <a:gd name="connsiteX4" fmla="*/ 1720521 w 1856682"/>
              <a:gd name="connsiteY4" fmla="*/ 6915532 h 6916113"/>
              <a:gd name="connsiteX5" fmla="*/ 2297 w 1856682"/>
              <a:gd name="connsiteY5" fmla="*/ 6912545 h 6916113"/>
              <a:gd name="connsiteX6" fmla="*/ 11269 w 1856682"/>
              <a:gd name="connsiteY6" fmla="*/ 2122 h 6916113"/>
              <a:gd name="connsiteX0" fmla="*/ 11269 w 1855768"/>
              <a:gd name="connsiteY0" fmla="*/ 4084 h 6918075"/>
              <a:gd name="connsiteX1" fmla="*/ 1592807 w 1855768"/>
              <a:gd name="connsiteY1" fmla="*/ 316389 h 6918075"/>
              <a:gd name="connsiteX2" fmla="*/ 1536915 w 1855768"/>
              <a:gd name="connsiteY2" fmla="*/ 2440392 h 6918075"/>
              <a:gd name="connsiteX3" fmla="*/ 878371 w 1855768"/>
              <a:gd name="connsiteY3" fmla="*/ 5703241 h 6918075"/>
              <a:gd name="connsiteX4" fmla="*/ 1720521 w 1855768"/>
              <a:gd name="connsiteY4" fmla="*/ 6917494 h 6918075"/>
              <a:gd name="connsiteX5" fmla="*/ 2297 w 1855768"/>
              <a:gd name="connsiteY5" fmla="*/ 6914507 h 6918075"/>
              <a:gd name="connsiteX6" fmla="*/ 11269 w 1855768"/>
              <a:gd name="connsiteY6" fmla="*/ 4084 h 6918075"/>
              <a:gd name="connsiteX0" fmla="*/ 11269 w 1891938"/>
              <a:gd name="connsiteY0" fmla="*/ 3361 h 6917352"/>
              <a:gd name="connsiteX1" fmla="*/ 1592807 w 1891938"/>
              <a:gd name="connsiteY1" fmla="*/ 315666 h 6917352"/>
              <a:gd name="connsiteX2" fmla="*/ 1536915 w 1891938"/>
              <a:gd name="connsiteY2" fmla="*/ 2439669 h 6917352"/>
              <a:gd name="connsiteX3" fmla="*/ 878371 w 1891938"/>
              <a:gd name="connsiteY3" fmla="*/ 5702518 h 6917352"/>
              <a:gd name="connsiteX4" fmla="*/ 1720521 w 1891938"/>
              <a:gd name="connsiteY4" fmla="*/ 6916771 h 6917352"/>
              <a:gd name="connsiteX5" fmla="*/ 2297 w 1891938"/>
              <a:gd name="connsiteY5" fmla="*/ 6913784 h 6917352"/>
              <a:gd name="connsiteX6" fmla="*/ 11269 w 1891938"/>
              <a:gd name="connsiteY6" fmla="*/ 3361 h 6917352"/>
              <a:gd name="connsiteX0" fmla="*/ 11269 w 1879925"/>
              <a:gd name="connsiteY0" fmla="*/ 5328 h 6919319"/>
              <a:gd name="connsiteX1" fmla="*/ 1576534 w 1879925"/>
              <a:gd name="connsiteY1" fmla="*/ 303403 h 6919319"/>
              <a:gd name="connsiteX2" fmla="*/ 1536915 w 1879925"/>
              <a:gd name="connsiteY2" fmla="*/ 2441636 h 6919319"/>
              <a:gd name="connsiteX3" fmla="*/ 878371 w 1879925"/>
              <a:gd name="connsiteY3" fmla="*/ 5704485 h 6919319"/>
              <a:gd name="connsiteX4" fmla="*/ 1720521 w 1879925"/>
              <a:gd name="connsiteY4" fmla="*/ 6918738 h 6919319"/>
              <a:gd name="connsiteX5" fmla="*/ 2297 w 1879925"/>
              <a:gd name="connsiteY5" fmla="*/ 6915751 h 6919319"/>
              <a:gd name="connsiteX6" fmla="*/ 11269 w 1879925"/>
              <a:gd name="connsiteY6" fmla="*/ 5328 h 6919319"/>
              <a:gd name="connsiteX0" fmla="*/ 11269 w 1880499"/>
              <a:gd name="connsiteY0" fmla="*/ 1740 h 6915731"/>
              <a:gd name="connsiteX1" fmla="*/ 1576534 w 1880499"/>
              <a:gd name="connsiteY1" fmla="*/ 299815 h 6915731"/>
              <a:gd name="connsiteX2" fmla="*/ 1536915 w 1880499"/>
              <a:gd name="connsiteY2" fmla="*/ 2438048 h 6915731"/>
              <a:gd name="connsiteX3" fmla="*/ 878371 w 1880499"/>
              <a:gd name="connsiteY3" fmla="*/ 5700897 h 6915731"/>
              <a:gd name="connsiteX4" fmla="*/ 1720521 w 1880499"/>
              <a:gd name="connsiteY4" fmla="*/ 6915150 h 6915731"/>
              <a:gd name="connsiteX5" fmla="*/ 2297 w 1880499"/>
              <a:gd name="connsiteY5" fmla="*/ 6912163 h 6915731"/>
              <a:gd name="connsiteX6" fmla="*/ 11269 w 1880499"/>
              <a:gd name="connsiteY6" fmla="*/ 1740 h 6915731"/>
              <a:gd name="connsiteX0" fmla="*/ 11269 w 1868445"/>
              <a:gd name="connsiteY0" fmla="*/ 1914 h 6915905"/>
              <a:gd name="connsiteX1" fmla="*/ 1576534 w 1868445"/>
              <a:gd name="connsiteY1" fmla="*/ 299989 h 6915905"/>
              <a:gd name="connsiteX2" fmla="*/ 1536915 w 1868445"/>
              <a:gd name="connsiteY2" fmla="*/ 2438222 h 6915905"/>
              <a:gd name="connsiteX3" fmla="*/ 878371 w 1868445"/>
              <a:gd name="connsiteY3" fmla="*/ 5701071 h 6915905"/>
              <a:gd name="connsiteX4" fmla="*/ 1720521 w 1868445"/>
              <a:gd name="connsiteY4" fmla="*/ 6915324 h 6915905"/>
              <a:gd name="connsiteX5" fmla="*/ 2297 w 1868445"/>
              <a:gd name="connsiteY5" fmla="*/ 6912337 h 6915905"/>
              <a:gd name="connsiteX6" fmla="*/ 11269 w 1868445"/>
              <a:gd name="connsiteY6" fmla="*/ 1914 h 6915905"/>
              <a:gd name="connsiteX0" fmla="*/ 11269 w 1860505"/>
              <a:gd name="connsiteY0" fmla="*/ 3655 h 6917646"/>
              <a:gd name="connsiteX1" fmla="*/ 1565684 w 1860505"/>
              <a:gd name="connsiteY1" fmla="*/ 284654 h 6917646"/>
              <a:gd name="connsiteX2" fmla="*/ 1536915 w 1860505"/>
              <a:gd name="connsiteY2" fmla="*/ 2439963 h 6917646"/>
              <a:gd name="connsiteX3" fmla="*/ 878371 w 1860505"/>
              <a:gd name="connsiteY3" fmla="*/ 5702812 h 6917646"/>
              <a:gd name="connsiteX4" fmla="*/ 1720521 w 1860505"/>
              <a:gd name="connsiteY4" fmla="*/ 6917065 h 6917646"/>
              <a:gd name="connsiteX5" fmla="*/ 2297 w 1860505"/>
              <a:gd name="connsiteY5" fmla="*/ 6914078 h 6917646"/>
              <a:gd name="connsiteX6" fmla="*/ 11269 w 1860505"/>
              <a:gd name="connsiteY6" fmla="*/ 3655 h 6917646"/>
              <a:gd name="connsiteX0" fmla="*/ 11269 w 1863218"/>
              <a:gd name="connsiteY0" fmla="*/ 2740 h 6916731"/>
              <a:gd name="connsiteX1" fmla="*/ 1565684 w 1863218"/>
              <a:gd name="connsiteY1" fmla="*/ 283739 h 6916731"/>
              <a:gd name="connsiteX2" fmla="*/ 1536915 w 1863218"/>
              <a:gd name="connsiteY2" fmla="*/ 2439048 h 6916731"/>
              <a:gd name="connsiteX3" fmla="*/ 878371 w 1863218"/>
              <a:gd name="connsiteY3" fmla="*/ 5701897 h 6916731"/>
              <a:gd name="connsiteX4" fmla="*/ 1720521 w 1863218"/>
              <a:gd name="connsiteY4" fmla="*/ 6916150 h 6916731"/>
              <a:gd name="connsiteX5" fmla="*/ 2297 w 1863218"/>
              <a:gd name="connsiteY5" fmla="*/ 6913163 h 6916731"/>
              <a:gd name="connsiteX6" fmla="*/ 11269 w 1863218"/>
              <a:gd name="connsiteY6" fmla="*/ 2740 h 6916731"/>
              <a:gd name="connsiteX0" fmla="*/ 11269 w 1858400"/>
              <a:gd name="connsiteY0" fmla="*/ 3492 h 6917483"/>
              <a:gd name="connsiteX1" fmla="*/ 1565684 w 1858400"/>
              <a:gd name="connsiteY1" fmla="*/ 284491 h 6917483"/>
              <a:gd name="connsiteX2" fmla="*/ 1536915 w 1858400"/>
              <a:gd name="connsiteY2" fmla="*/ 2439800 h 6917483"/>
              <a:gd name="connsiteX3" fmla="*/ 878371 w 1858400"/>
              <a:gd name="connsiteY3" fmla="*/ 5702649 h 6917483"/>
              <a:gd name="connsiteX4" fmla="*/ 1720521 w 1858400"/>
              <a:gd name="connsiteY4" fmla="*/ 6916902 h 6917483"/>
              <a:gd name="connsiteX5" fmla="*/ 2297 w 1858400"/>
              <a:gd name="connsiteY5" fmla="*/ 6913915 h 6917483"/>
              <a:gd name="connsiteX6" fmla="*/ 11269 w 1858400"/>
              <a:gd name="connsiteY6" fmla="*/ 3492 h 6917483"/>
              <a:gd name="connsiteX0" fmla="*/ 11269 w 1842692"/>
              <a:gd name="connsiteY0" fmla="*/ 2833 h 6916824"/>
              <a:gd name="connsiteX1" fmla="*/ 1543985 w 1842692"/>
              <a:gd name="connsiteY1" fmla="*/ 289524 h 6916824"/>
              <a:gd name="connsiteX2" fmla="*/ 1536915 w 1842692"/>
              <a:gd name="connsiteY2" fmla="*/ 2439141 h 6916824"/>
              <a:gd name="connsiteX3" fmla="*/ 878371 w 1842692"/>
              <a:gd name="connsiteY3" fmla="*/ 5701990 h 6916824"/>
              <a:gd name="connsiteX4" fmla="*/ 1720521 w 1842692"/>
              <a:gd name="connsiteY4" fmla="*/ 6916243 h 6916824"/>
              <a:gd name="connsiteX5" fmla="*/ 2297 w 1842692"/>
              <a:gd name="connsiteY5" fmla="*/ 6913256 h 6916824"/>
              <a:gd name="connsiteX6" fmla="*/ 11269 w 1842692"/>
              <a:gd name="connsiteY6" fmla="*/ 2833 h 6916824"/>
              <a:gd name="connsiteX0" fmla="*/ 11269 w 1824460"/>
              <a:gd name="connsiteY0" fmla="*/ 777 h 6914768"/>
              <a:gd name="connsiteX1" fmla="*/ 1543985 w 1824460"/>
              <a:gd name="connsiteY1" fmla="*/ 287468 h 6914768"/>
              <a:gd name="connsiteX2" fmla="*/ 1536915 w 1824460"/>
              <a:gd name="connsiteY2" fmla="*/ 2437085 h 6914768"/>
              <a:gd name="connsiteX3" fmla="*/ 878371 w 1824460"/>
              <a:gd name="connsiteY3" fmla="*/ 5699934 h 6914768"/>
              <a:gd name="connsiteX4" fmla="*/ 1720521 w 1824460"/>
              <a:gd name="connsiteY4" fmla="*/ 6914187 h 6914768"/>
              <a:gd name="connsiteX5" fmla="*/ 2297 w 1824460"/>
              <a:gd name="connsiteY5" fmla="*/ 6911200 h 6914768"/>
              <a:gd name="connsiteX6" fmla="*/ 11269 w 1824460"/>
              <a:gd name="connsiteY6" fmla="*/ 777 h 6914768"/>
              <a:gd name="connsiteX0" fmla="*/ 11269 w 1785974"/>
              <a:gd name="connsiteY0" fmla="*/ 292 h 6914283"/>
              <a:gd name="connsiteX1" fmla="*/ 1543985 w 1785974"/>
              <a:gd name="connsiteY1" fmla="*/ 286983 h 6914283"/>
              <a:gd name="connsiteX2" fmla="*/ 1536915 w 1785974"/>
              <a:gd name="connsiteY2" fmla="*/ 2436600 h 6914283"/>
              <a:gd name="connsiteX3" fmla="*/ 878371 w 1785974"/>
              <a:gd name="connsiteY3" fmla="*/ 5699449 h 6914283"/>
              <a:gd name="connsiteX4" fmla="*/ 1720521 w 1785974"/>
              <a:gd name="connsiteY4" fmla="*/ 6913702 h 6914283"/>
              <a:gd name="connsiteX5" fmla="*/ 2297 w 1785974"/>
              <a:gd name="connsiteY5" fmla="*/ 6910715 h 6914283"/>
              <a:gd name="connsiteX6" fmla="*/ 11269 w 1785974"/>
              <a:gd name="connsiteY6" fmla="*/ 292 h 6914283"/>
              <a:gd name="connsiteX0" fmla="*/ 11269 w 1766884"/>
              <a:gd name="connsiteY0" fmla="*/ 738 h 6914729"/>
              <a:gd name="connsiteX1" fmla="*/ 1516859 w 1766884"/>
              <a:gd name="connsiteY1" fmla="*/ 256123 h 6914729"/>
              <a:gd name="connsiteX2" fmla="*/ 1536915 w 1766884"/>
              <a:gd name="connsiteY2" fmla="*/ 2437046 h 6914729"/>
              <a:gd name="connsiteX3" fmla="*/ 878371 w 1766884"/>
              <a:gd name="connsiteY3" fmla="*/ 5699895 h 6914729"/>
              <a:gd name="connsiteX4" fmla="*/ 1720521 w 1766884"/>
              <a:gd name="connsiteY4" fmla="*/ 6914148 h 6914729"/>
              <a:gd name="connsiteX5" fmla="*/ 2297 w 1766884"/>
              <a:gd name="connsiteY5" fmla="*/ 6911161 h 6914729"/>
              <a:gd name="connsiteX6" fmla="*/ 11269 w 1766884"/>
              <a:gd name="connsiteY6" fmla="*/ 738 h 6914729"/>
              <a:gd name="connsiteX0" fmla="*/ 11269 w 1763218"/>
              <a:gd name="connsiteY0" fmla="*/ 179 h 6914170"/>
              <a:gd name="connsiteX1" fmla="*/ 1516859 w 1763218"/>
              <a:gd name="connsiteY1" fmla="*/ 255564 h 6914170"/>
              <a:gd name="connsiteX2" fmla="*/ 1536915 w 1763218"/>
              <a:gd name="connsiteY2" fmla="*/ 2436487 h 6914170"/>
              <a:gd name="connsiteX3" fmla="*/ 878371 w 1763218"/>
              <a:gd name="connsiteY3" fmla="*/ 5699336 h 6914170"/>
              <a:gd name="connsiteX4" fmla="*/ 1720521 w 1763218"/>
              <a:gd name="connsiteY4" fmla="*/ 6913589 h 6914170"/>
              <a:gd name="connsiteX5" fmla="*/ 2297 w 1763218"/>
              <a:gd name="connsiteY5" fmla="*/ 6910602 h 6914170"/>
              <a:gd name="connsiteX6" fmla="*/ 11269 w 1763218"/>
              <a:gd name="connsiteY6" fmla="*/ 179 h 6914170"/>
              <a:gd name="connsiteX0" fmla="*/ 11269 w 1783668"/>
              <a:gd name="connsiteY0" fmla="*/ 163 h 6914154"/>
              <a:gd name="connsiteX1" fmla="*/ 1516859 w 1783668"/>
              <a:gd name="connsiteY1" fmla="*/ 255548 h 6914154"/>
              <a:gd name="connsiteX2" fmla="*/ 1536915 w 1783668"/>
              <a:gd name="connsiteY2" fmla="*/ 2436471 h 6914154"/>
              <a:gd name="connsiteX3" fmla="*/ 878371 w 1783668"/>
              <a:gd name="connsiteY3" fmla="*/ 5699320 h 6914154"/>
              <a:gd name="connsiteX4" fmla="*/ 1720521 w 1783668"/>
              <a:gd name="connsiteY4" fmla="*/ 6913573 h 6914154"/>
              <a:gd name="connsiteX5" fmla="*/ 2297 w 1783668"/>
              <a:gd name="connsiteY5" fmla="*/ 6910586 h 6914154"/>
              <a:gd name="connsiteX6" fmla="*/ 11269 w 1783668"/>
              <a:gd name="connsiteY6" fmla="*/ 163 h 6914154"/>
              <a:gd name="connsiteX0" fmla="*/ 11269 w 1776482"/>
              <a:gd name="connsiteY0" fmla="*/ 140 h 6914131"/>
              <a:gd name="connsiteX1" fmla="*/ 1516859 w 1776482"/>
              <a:gd name="connsiteY1" fmla="*/ 255525 h 6914131"/>
              <a:gd name="connsiteX2" fmla="*/ 1536915 w 1776482"/>
              <a:gd name="connsiteY2" fmla="*/ 2436448 h 6914131"/>
              <a:gd name="connsiteX3" fmla="*/ 878371 w 1776482"/>
              <a:gd name="connsiteY3" fmla="*/ 5699297 h 6914131"/>
              <a:gd name="connsiteX4" fmla="*/ 1720521 w 1776482"/>
              <a:gd name="connsiteY4" fmla="*/ 6913550 h 6914131"/>
              <a:gd name="connsiteX5" fmla="*/ 2297 w 1776482"/>
              <a:gd name="connsiteY5" fmla="*/ 6910563 h 6914131"/>
              <a:gd name="connsiteX6" fmla="*/ 11269 w 1776482"/>
              <a:gd name="connsiteY6" fmla="*/ 140 h 6914131"/>
              <a:gd name="connsiteX0" fmla="*/ 11269 w 1779290"/>
              <a:gd name="connsiteY0" fmla="*/ 236 h 6914227"/>
              <a:gd name="connsiteX1" fmla="*/ 1516859 w 1779290"/>
              <a:gd name="connsiteY1" fmla="*/ 255621 h 6914227"/>
              <a:gd name="connsiteX2" fmla="*/ 1536915 w 1779290"/>
              <a:gd name="connsiteY2" fmla="*/ 2436544 h 6914227"/>
              <a:gd name="connsiteX3" fmla="*/ 878371 w 1779290"/>
              <a:gd name="connsiteY3" fmla="*/ 5699393 h 6914227"/>
              <a:gd name="connsiteX4" fmla="*/ 1720521 w 1779290"/>
              <a:gd name="connsiteY4" fmla="*/ 6913646 h 6914227"/>
              <a:gd name="connsiteX5" fmla="*/ 2297 w 1779290"/>
              <a:gd name="connsiteY5" fmla="*/ 6910659 h 6914227"/>
              <a:gd name="connsiteX6" fmla="*/ 11269 w 1779290"/>
              <a:gd name="connsiteY6" fmla="*/ 236 h 6914227"/>
              <a:gd name="connsiteX0" fmla="*/ 11269 w 1763218"/>
              <a:gd name="connsiteY0" fmla="*/ 1531 h 6915522"/>
              <a:gd name="connsiteX1" fmla="*/ 1462609 w 1763218"/>
              <a:gd name="connsiteY1" fmla="*/ 199996 h 6915522"/>
              <a:gd name="connsiteX2" fmla="*/ 1536915 w 1763218"/>
              <a:gd name="connsiteY2" fmla="*/ 2437839 h 6915522"/>
              <a:gd name="connsiteX3" fmla="*/ 878371 w 1763218"/>
              <a:gd name="connsiteY3" fmla="*/ 5700688 h 6915522"/>
              <a:gd name="connsiteX4" fmla="*/ 1720521 w 1763218"/>
              <a:gd name="connsiteY4" fmla="*/ 6914941 h 6915522"/>
              <a:gd name="connsiteX5" fmla="*/ 2297 w 1763218"/>
              <a:gd name="connsiteY5" fmla="*/ 6911954 h 6915522"/>
              <a:gd name="connsiteX6" fmla="*/ 11269 w 1763218"/>
              <a:gd name="connsiteY6" fmla="*/ 1531 h 6915522"/>
              <a:gd name="connsiteX0" fmla="*/ 11269 w 1763218"/>
              <a:gd name="connsiteY0" fmla="*/ 653 h 6914644"/>
              <a:gd name="connsiteX1" fmla="*/ 1462609 w 1763218"/>
              <a:gd name="connsiteY1" fmla="*/ 199118 h 6914644"/>
              <a:gd name="connsiteX2" fmla="*/ 1536915 w 1763218"/>
              <a:gd name="connsiteY2" fmla="*/ 2436961 h 6914644"/>
              <a:gd name="connsiteX3" fmla="*/ 878371 w 1763218"/>
              <a:gd name="connsiteY3" fmla="*/ 5699810 h 6914644"/>
              <a:gd name="connsiteX4" fmla="*/ 1720521 w 1763218"/>
              <a:gd name="connsiteY4" fmla="*/ 6914063 h 6914644"/>
              <a:gd name="connsiteX5" fmla="*/ 2297 w 1763218"/>
              <a:gd name="connsiteY5" fmla="*/ 6911076 h 6914644"/>
              <a:gd name="connsiteX6" fmla="*/ 11269 w 1763218"/>
              <a:gd name="connsiteY6" fmla="*/ 653 h 6914644"/>
              <a:gd name="connsiteX0" fmla="*/ 11269 w 1763218"/>
              <a:gd name="connsiteY0" fmla="*/ 4763 h 6918754"/>
              <a:gd name="connsiteX1" fmla="*/ 1392084 w 1763218"/>
              <a:gd name="connsiteY1" fmla="*/ 160539 h 6918754"/>
              <a:gd name="connsiteX2" fmla="*/ 1536915 w 1763218"/>
              <a:gd name="connsiteY2" fmla="*/ 2441071 h 6918754"/>
              <a:gd name="connsiteX3" fmla="*/ 878371 w 1763218"/>
              <a:gd name="connsiteY3" fmla="*/ 5703920 h 6918754"/>
              <a:gd name="connsiteX4" fmla="*/ 1720521 w 1763218"/>
              <a:gd name="connsiteY4" fmla="*/ 6918173 h 6918754"/>
              <a:gd name="connsiteX5" fmla="*/ 2297 w 1763218"/>
              <a:gd name="connsiteY5" fmla="*/ 6915186 h 6918754"/>
              <a:gd name="connsiteX6" fmla="*/ 11269 w 1763218"/>
              <a:gd name="connsiteY6" fmla="*/ 4763 h 6918754"/>
              <a:gd name="connsiteX0" fmla="*/ 11269 w 1763218"/>
              <a:gd name="connsiteY0" fmla="*/ 890 h 6914881"/>
              <a:gd name="connsiteX1" fmla="*/ 1392084 w 1763218"/>
              <a:gd name="connsiteY1" fmla="*/ 156666 h 6914881"/>
              <a:gd name="connsiteX2" fmla="*/ 1536915 w 1763218"/>
              <a:gd name="connsiteY2" fmla="*/ 2437198 h 6914881"/>
              <a:gd name="connsiteX3" fmla="*/ 878371 w 1763218"/>
              <a:gd name="connsiteY3" fmla="*/ 5700047 h 6914881"/>
              <a:gd name="connsiteX4" fmla="*/ 1720521 w 1763218"/>
              <a:gd name="connsiteY4" fmla="*/ 6914300 h 6914881"/>
              <a:gd name="connsiteX5" fmla="*/ 2297 w 1763218"/>
              <a:gd name="connsiteY5" fmla="*/ 6911313 h 6914881"/>
              <a:gd name="connsiteX6" fmla="*/ 11269 w 1763218"/>
              <a:gd name="connsiteY6" fmla="*/ 890 h 6914881"/>
              <a:gd name="connsiteX0" fmla="*/ 11269 w 1814069"/>
              <a:gd name="connsiteY0" fmla="*/ 124 h 6914115"/>
              <a:gd name="connsiteX1" fmla="*/ 1533141 w 1814069"/>
              <a:gd name="connsiteY1" fmla="*/ 246972 h 6914115"/>
              <a:gd name="connsiteX2" fmla="*/ 1536915 w 1814069"/>
              <a:gd name="connsiteY2" fmla="*/ 2436432 h 6914115"/>
              <a:gd name="connsiteX3" fmla="*/ 878371 w 1814069"/>
              <a:gd name="connsiteY3" fmla="*/ 5699281 h 6914115"/>
              <a:gd name="connsiteX4" fmla="*/ 1720521 w 1814069"/>
              <a:gd name="connsiteY4" fmla="*/ 6913534 h 6914115"/>
              <a:gd name="connsiteX5" fmla="*/ 2297 w 1814069"/>
              <a:gd name="connsiteY5" fmla="*/ 6910547 h 6914115"/>
              <a:gd name="connsiteX6" fmla="*/ 11269 w 1814069"/>
              <a:gd name="connsiteY6" fmla="*/ 124 h 6914115"/>
              <a:gd name="connsiteX0" fmla="*/ 11269 w 1764945"/>
              <a:gd name="connsiteY0" fmla="*/ 507 h 6914498"/>
              <a:gd name="connsiteX1" fmla="*/ 1533141 w 1764945"/>
              <a:gd name="connsiteY1" fmla="*/ 247355 h 6914498"/>
              <a:gd name="connsiteX2" fmla="*/ 1536915 w 1764945"/>
              <a:gd name="connsiteY2" fmla="*/ 2436815 h 6914498"/>
              <a:gd name="connsiteX3" fmla="*/ 878371 w 1764945"/>
              <a:gd name="connsiteY3" fmla="*/ 5699664 h 6914498"/>
              <a:gd name="connsiteX4" fmla="*/ 1720521 w 1764945"/>
              <a:gd name="connsiteY4" fmla="*/ 6913917 h 6914498"/>
              <a:gd name="connsiteX5" fmla="*/ 2297 w 1764945"/>
              <a:gd name="connsiteY5" fmla="*/ 6910930 h 6914498"/>
              <a:gd name="connsiteX6" fmla="*/ 11269 w 1764945"/>
              <a:gd name="connsiteY6" fmla="*/ 507 h 6914498"/>
              <a:gd name="connsiteX0" fmla="*/ 11269 w 1796156"/>
              <a:gd name="connsiteY0" fmla="*/ 203 h 6914194"/>
              <a:gd name="connsiteX1" fmla="*/ 1533141 w 1796156"/>
              <a:gd name="connsiteY1" fmla="*/ 247051 h 6914194"/>
              <a:gd name="connsiteX2" fmla="*/ 1536915 w 1796156"/>
              <a:gd name="connsiteY2" fmla="*/ 2436511 h 6914194"/>
              <a:gd name="connsiteX3" fmla="*/ 878371 w 1796156"/>
              <a:gd name="connsiteY3" fmla="*/ 5699360 h 6914194"/>
              <a:gd name="connsiteX4" fmla="*/ 1720521 w 1796156"/>
              <a:gd name="connsiteY4" fmla="*/ 6913613 h 6914194"/>
              <a:gd name="connsiteX5" fmla="*/ 2297 w 1796156"/>
              <a:gd name="connsiteY5" fmla="*/ 6910626 h 6914194"/>
              <a:gd name="connsiteX6" fmla="*/ 11269 w 1796156"/>
              <a:gd name="connsiteY6" fmla="*/ 203 h 6914194"/>
              <a:gd name="connsiteX0" fmla="*/ 11269 w 1804529"/>
              <a:gd name="connsiteY0" fmla="*/ 1862 h 6915853"/>
              <a:gd name="connsiteX1" fmla="*/ 1533141 w 1804529"/>
              <a:gd name="connsiteY1" fmla="*/ 248710 h 6915853"/>
              <a:gd name="connsiteX2" fmla="*/ 1536915 w 1804529"/>
              <a:gd name="connsiteY2" fmla="*/ 2438170 h 6915853"/>
              <a:gd name="connsiteX3" fmla="*/ 878371 w 1804529"/>
              <a:gd name="connsiteY3" fmla="*/ 5701019 h 6915853"/>
              <a:gd name="connsiteX4" fmla="*/ 1720521 w 1804529"/>
              <a:gd name="connsiteY4" fmla="*/ 6915272 h 6915853"/>
              <a:gd name="connsiteX5" fmla="*/ 2297 w 1804529"/>
              <a:gd name="connsiteY5" fmla="*/ 6912285 h 6915853"/>
              <a:gd name="connsiteX6" fmla="*/ 11269 w 1804529"/>
              <a:gd name="connsiteY6" fmla="*/ 1862 h 6915853"/>
              <a:gd name="connsiteX0" fmla="*/ 11269 w 1850206"/>
              <a:gd name="connsiteY0" fmla="*/ 2342 h 6916333"/>
              <a:gd name="connsiteX1" fmla="*/ 1533141 w 1850206"/>
              <a:gd name="connsiteY1" fmla="*/ 249190 h 6916333"/>
              <a:gd name="connsiteX2" fmla="*/ 1536915 w 1850206"/>
              <a:gd name="connsiteY2" fmla="*/ 2438650 h 6916333"/>
              <a:gd name="connsiteX3" fmla="*/ 878371 w 1850206"/>
              <a:gd name="connsiteY3" fmla="*/ 5701499 h 6916333"/>
              <a:gd name="connsiteX4" fmla="*/ 1720521 w 1850206"/>
              <a:gd name="connsiteY4" fmla="*/ 6915752 h 6916333"/>
              <a:gd name="connsiteX5" fmla="*/ 2297 w 1850206"/>
              <a:gd name="connsiteY5" fmla="*/ 6912765 h 6916333"/>
              <a:gd name="connsiteX6" fmla="*/ 11269 w 1850206"/>
              <a:gd name="connsiteY6" fmla="*/ 2342 h 6916333"/>
              <a:gd name="connsiteX0" fmla="*/ 11269 w 1883888"/>
              <a:gd name="connsiteY0" fmla="*/ 3135 h 6917126"/>
              <a:gd name="connsiteX1" fmla="*/ 1533141 w 1883888"/>
              <a:gd name="connsiteY1" fmla="*/ 249983 h 6917126"/>
              <a:gd name="connsiteX2" fmla="*/ 1536915 w 1883888"/>
              <a:gd name="connsiteY2" fmla="*/ 2439443 h 6917126"/>
              <a:gd name="connsiteX3" fmla="*/ 878371 w 1883888"/>
              <a:gd name="connsiteY3" fmla="*/ 5702292 h 6917126"/>
              <a:gd name="connsiteX4" fmla="*/ 1720521 w 1883888"/>
              <a:gd name="connsiteY4" fmla="*/ 6916545 h 6917126"/>
              <a:gd name="connsiteX5" fmla="*/ 2297 w 1883888"/>
              <a:gd name="connsiteY5" fmla="*/ 6913558 h 6917126"/>
              <a:gd name="connsiteX6" fmla="*/ 11269 w 1883888"/>
              <a:gd name="connsiteY6" fmla="*/ 3135 h 6917126"/>
              <a:gd name="connsiteX0" fmla="*/ 11269 w 1841903"/>
              <a:gd name="connsiteY0" fmla="*/ 5803 h 6919794"/>
              <a:gd name="connsiteX1" fmla="*/ 1473467 w 1841903"/>
              <a:gd name="connsiteY1" fmla="*/ 235575 h 6919794"/>
              <a:gd name="connsiteX2" fmla="*/ 1536915 w 1841903"/>
              <a:gd name="connsiteY2" fmla="*/ 2442111 h 6919794"/>
              <a:gd name="connsiteX3" fmla="*/ 878371 w 1841903"/>
              <a:gd name="connsiteY3" fmla="*/ 5704960 h 6919794"/>
              <a:gd name="connsiteX4" fmla="*/ 1720521 w 1841903"/>
              <a:gd name="connsiteY4" fmla="*/ 6919213 h 6919794"/>
              <a:gd name="connsiteX5" fmla="*/ 2297 w 1841903"/>
              <a:gd name="connsiteY5" fmla="*/ 6916226 h 6919794"/>
              <a:gd name="connsiteX6" fmla="*/ 11269 w 1841903"/>
              <a:gd name="connsiteY6" fmla="*/ 5803 h 6919794"/>
              <a:gd name="connsiteX0" fmla="*/ 11269 w 1857153"/>
              <a:gd name="connsiteY0" fmla="*/ 1328 h 6915319"/>
              <a:gd name="connsiteX1" fmla="*/ 1473467 w 1857153"/>
              <a:gd name="connsiteY1" fmla="*/ 231100 h 6915319"/>
              <a:gd name="connsiteX2" fmla="*/ 1536915 w 1857153"/>
              <a:gd name="connsiteY2" fmla="*/ 2437636 h 6915319"/>
              <a:gd name="connsiteX3" fmla="*/ 878371 w 1857153"/>
              <a:gd name="connsiteY3" fmla="*/ 5700485 h 6915319"/>
              <a:gd name="connsiteX4" fmla="*/ 1720521 w 1857153"/>
              <a:gd name="connsiteY4" fmla="*/ 6914738 h 6915319"/>
              <a:gd name="connsiteX5" fmla="*/ 2297 w 1857153"/>
              <a:gd name="connsiteY5" fmla="*/ 6911751 h 6915319"/>
              <a:gd name="connsiteX6" fmla="*/ 11269 w 1857153"/>
              <a:gd name="connsiteY6" fmla="*/ 1328 h 6915319"/>
              <a:gd name="connsiteX0" fmla="*/ 11269 w 1830870"/>
              <a:gd name="connsiteY0" fmla="*/ 1320 h 6915311"/>
              <a:gd name="connsiteX1" fmla="*/ 1473467 w 1830870"/>
              <a:gd name="connsiteY1" fmla="*/ 231092 h 6915311"/>
              <a:gd name="connsiteX2" fmla="*/ 1536915 w 1830870"/>
              <a:gd name="connsiteY2" fmla="*/ 2437628 h 6915311"/>
              <a:gd name="connsiteX3" fmla="*/ 878371 w 1830870"/>
              <a:gd name="connsiteY3" fmla="*/ 5700477 h 6915311"/>
              <a:gd name="connsiteX4" fmla="*/ 1720521 w 1830870"/>
              <a:gd name="connsiteY4" fmla="*/ 6914730 h 6915311"/>
              <a:gd name="connsiteX5" fmla="*/ 2297 w 1830870"/>
              <a:gd name="connsiteY5" fmla="*/ 6911743 h 6915311"/>
              <a:gd name="connsiteX6" fmla="*/ 11269 w 1830870"/>
              <a:gd name="connsiteY6" fmla="*/ 1320 h 6915311"/>
              <a:gd name="connsiteX0" fmla="*/ 11269 w 1840967"/>
              <a:gd name="connsiteY0" fmla="*/ 1320 h 6915311"/>
              <a:gd name="connsiteX1" fmla="*/ 1473467 w 1840967"/>
              <a:gd name="connsiteY1" fmla="*/ 231092 h 6915311"/>
              <a:gd name="connsiteX2" fmla="*/ 1536915 w 1840967"/>
              <a:gd name="connsiteY2" fmla="*/ 2437628 h 6915311"/>
              <a:gd name="connsiteX3" fmla="*/ 878371 w 1840967"/>
              <a:gd name="connsiteY3" fmla="*/ 5700477 h 6915311"/>
              <a:gd name="connsiteX4" fmla="*/ 1720521 w 1840967"/>
              <a:gd name="connsiteY4" fmla="*/ 6914730 h 6915311"/>
              <a:gd name="connsiteX5" fmla="*/ 2297 w 1840967"/>
              <a:gd name="connsiteY5" fmla="*/ 6911743 h 6915311"/>
              <a:gd name="connsiteX6" fmla="*/ 11269 w 1840967"/>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44094"/>
              <a:gd name="connsiteY0" fmla="*/ 1320 h 6915311"/>
              <a:gd name="connsiteX1" fmla="*/ 1473467 w 1844094"/>
              <a:gd name="connsiteY1" fmla="*/ 231092 h 6915311"/>
              <a:gd name="connsiteX2" fmla="*/ 1536915 w 1844094"/>
              <a:gd name="connsiteY2" fmla="*/ 2437628 h 6915311"/>
              <a:gd name="connsiteX3" fmla="*/ 878371 w 1844094"/>
              <a:gd name="connsiteY3" fmla="*/ 5700477 h 6915311"/>
              <a:gd name="connsiteX4" fmla="*/ 1720521 w 1844094"/>
              <a:gd name="connsiteY4" fmla="*/ 6914730 h 6915311"/>
              <a:gd name="connsiteX5" fmla="*/ 2297 w 1844094"/>
              <a:gd name="connsiteY5" fmla="*/ 6911743 h 6915311"/>
              <a:gd name="connsiteX6" fmla="*/ 11269 w 1844094"/>
              <a:gd name="connsiteY6" fmla="*/ 1320 h 6915311"/>
              <a:gd name="connsiteX0" fmla="*/ 11269 w 1822926"/>
              <a:gd name="connsiteY0" fmla="*/ 1320 h 6915311"/>
              <a:gd name="connsiteX1" fmla="*/ 1473467 w 1822926"/>
              <a:gd name="connsiteY1" fmla="*/ 231092 h 6915311"/>
              <a:gd name="connsiteX2" fmla="*/ 1536915 w 1822926"/>
              <a:gd name="connsiteY2" fmla="*/ 2437628 h 6915311"/>
              <a:gd name="connsiteX3" fmla="*/ 878371 w 1822926"/>
              <a:gd name="connsiteY3" fmla="*/ 5700477 h 6915311"/>
              <a:gd name="connsiteX4" fmla="*/ 1720521 w 1822926"/>
              <a:gd name="connsiteY4" fmla="*/ 6914730 h 6915311"/>
              <a:gd name="connsiteX5" fmla="*/ 2297 w 1822926"/>
              <a:gd name="connsiteY5" fmla="*/ 6911743 h 6915311"/>
              <a:gd name="connsiteX6" fmla="*/ 11269 w 1822926"/>
              <a:gd name="connsiteY6" fmla="*/ 1320 h 6915311"/>
              <a:gd name="connsiteX0" fmla="*/ 11269 w 1853368"/>
              <a:gd name="connsiteY0" fmla="*/ 914 h 6914905"/>
              <a:gd name="connsiteX1" fmla="*/ 1473467 w 1853368"/>
              <a:gd name="connsiteY1" fmla="*/ 230686 h 6914905"/>
              <a:gd name="connsiteX2" fmla="*/ 1536915 w 1853368"/>
              <a:gd name="connsiteY2" fmla="*/ 2437222 h 6914905"/>
              <a:gd name="connsiteX3" fmla="*/ 878371 w 1853368"/>
              <a:gd name="connsiteY3" fmla="*/ 5700071 h 6914905"/>
              <a:gd name="connsiteX4" fmla="*/ 1720521 w 1853368"/>
              <a:gd name="connsiteY4" fmla="*/ 6914324 h 6914905"/>
              <a:gd name="connsiteX5" fmla="*/ 2297 w 1853368"/>
              <a:gd name="connsiteY5" fmla="*/ 6911337 h 6914905"/>
              <a:gd name="connsiteX6" fmla="*/ 11269 w 1853368"/>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853369"/>
              <a:gd name="connsiteY0" fmla="*/ 914 h 6914905"/>
              <a:gd name="connsiteX1" fmla="*/ 1473467 w 1853369"/>
              <a:gd name="connsiteY1" fmla="*/ 230686 h 6914905"/>
              <a:gd name="connsiteX2" fmla="*/ 1536915 w 1853369"/>
              <a:gd name="connsiteY2" fmla="*/ 2437222 h 6914905"/>
              <a:gd name="connsiteX3" fmla="*/ 878371 w 1853369"/>
              <a:gd name="connsiteY3" fmla="*/ 5700071 h 6914905"/>
              <a:gd name="connsiteX4" fmla="*/ 1720521 w 1853369"/>
              <a:gd name="connsiteY4" fmla="*/ 6914324 h 6914905"/>
              <a:gd name="connsiteX5" fmla="*/ 2297 w 1853369"/>
              <a:gd name="connsiteY5" fmla="*/ 6911337 h 6914905"/>
              <a:gd name="connsiteX6" fmla="*/ 11269 w 1853369"/>
              <a:gd name="connsiteY6" fmla="*/ 914 h 6914905"/>
              <a:gd name="connsiteX0" fmla="*/ 11269 w 1787462"/>
              <a:gd name="connsiteY0" fmla="*/ 844 h 6914835"/>
              <a:gd name="connsiteX1" fmla="*/ 1473467 w 1787462"/>
              <a:gd name="connsiteY1" fmla="*/ 230616 h 6914835"/>
              <a:gd name="connsiteX2" fmla="*/ 1536915 w 1787462"/>
              <a:gd name="connsiteY2" fmla="*/ 2437152 h 6914835"/>
              <a:gd name="connsiteX3" fmla="*/ 878371 w 1787462"/>
              <a:gd name="connsiteY3" fmla="*/ 5700001 h 6914835"/>
              <a:gd name="connsiteX4" fmla="*/ 1720521 w 1787462"/>
              <a:gd name="connsiteY4" fmla="*/ 6914254 h 6914835"/>
              <a:gd name="connsiteX5" fmla="*/ 2297 w 1787462"/>
              <a:gd name="connsiteY5" fmla="*/ 6911267 h 6914835"/>
              <a:gd name="connsiteX6" fmla="*/ 11269 w 1787462"/>
              <a:gd name="connsiteY6" fmla="*/ 844 h 6914835"/>
              <a:gd name="connsiteX0" fmla="*/ 11269 w 1774079"/>
              <a:gd name="connsiteY0" fmla="*/ 5388 h 6919379"/>
              <a:gd name="connsiteX1" fmla="*/ 1473467 w 1774079"/>
              <a:gd name="connsiteY1" fmla="*/ 235160 h 6919379"/>
              <a:gd name="connsiteX2" fmla="*/ 1536915 w 1774079"/>
              <a:gd name="connsiteY2" fmla="*/ 2441696 h 6919379"/>
              <a:gd name="connsiteX3" fmla="*/ 878371 w 1774079"/>
              <a:gd name="connsiteY3" fmla="*/ 5704545 h 6919379"/>
              <a:gd name="connsiteX4" fmla="*/ 1720521 w 1774079"/>
              <a:gd name="connsiteY4" fmla="*/ 6918798 h 6919379"/>
              <a:gd name="connsiteX5" fmla="*/ 2297 w 1774079"/>
              <a:gd name="connsiteY5" fmla="*/ 6915811 h 6919379"/>
              <a:gd name="connsiteX6" fmla="*/ 11269 w 1774079"/>
              <a:gd name="connsiteY6" fmla="*/ 5388 h 6919379"/>
              <a:gd name="connsiteX0" fmla="*/ 11269 w 1774241"/>
              <a:gd name="connsiteY0" fmla="*/ 1804 h 6915795"/>
              <a:gd name="connsiteX1" fmla="*/ 1473467 w 1774241"/>
              <a:gd name="connsiteY1" fmla="*/ 231576 h 6915795"/>
              <a:gd name="connsiteX2" fmla="*/ 1536915 w 1774241"/>
              <a:gd name="connsiteY2" fmla="*/ 2438112 h 6915795"/>
              <a:gd name="connsiteX3" fmla="*/ 878371 w 1774241"/>
              <a:gd name="connsiteY3" fmla="*/ 5700961 h 6915795"/>
              <a:gd name="connsiteX4" fmla="*/ 1720521 w 1774241"/>
              <a:gd name="connsiteY4" fmla="*/ 6915214 h 6915795"/>
              <a:gd name="connsiteX5" fmla="*/ 2297 w 1774241"/>
              <a:gd name="connsiteY5" fmla="*/ 6912227 h 6915795"/>
              <a:gd name="connsiteX6" fmla="*/ 11269 w 1774241"/>
              <a:gd name="connsiteY6" fmla="*/ 1804 h 6915795"/>
              <a:gd name="connsiteX0" fmla="*/ 11269 w 1835037"/>
              <a:gd name="connsiteY0" fmla="*/ 1264 h 6915255"/>
              <a:gd name="connsiteX1" fmla="*/ 1473467 w 1835037"/>
              <a:gd name="connsiteY1" fmla="*/ 231036 h 6915255"/>
              <a:gd name="connsiteX2" fmla="*/ 1536915 w 1835037"/>
              <a:gd name="connsiteY2" fmla="*/ 2437572 h 6915255"/>
              <a:gd name="connsiteX3" fmla="*/ 878371 w 1835037"/>
              <a:gd name="connsiteY3" fmla="*/ 5700421 h 6915255"/>
              <a:gd name="connsiteX4" fmla="*/ 1720521 w 1835037"/>
              <a:gd name="connsiteY4" fmla="*/ 6914674 h 6915255"/>
              <a:gd name="connsiteX5" fmla="*/ 2297 w 1835037"/>
              <a:gd name="connsiteY5" fmla="*/ 6911687 h 6915255"/>
              <a:gd name="connsiteX6" fmla="*/ 11269 w 1835037"/>
              <a:gd name="connsiteY6" fmla="*/ 1264 h 691525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625"/>
              <a:gd name="connsiteX1" fmla="*/ 1473467 w 1850260"/>
              <a:gd name="connsiteY1" fmla="*/ 230406 h 6914625"/>
              <a:gd name="connsiteX2" fmla="*/ 1536915 w 1850260"/>
              <a:gd name="connsiteY2" fmla="*/ 2436942 h 6914625"/>
              <a:gd name="connsiteX3" fmla="*/ 878371 w 1850260"/>
              <a:gd name="connsiteY3" fmla="*/ 5699791 h 6914625"/>
              <a:gd name="connsiteX4" fmla="*/ 1720521 w 1850260"/>
              <a:gd name="connsiteY4" fmla="*/ 6914044 h 6914625"/>
              <a:gd name="connsiteX5" fmla="*/ 2297 w 1850260"/>
              <a:gd name="connsiteY5" fmla="*/ 6911057 h 6914625"/>
              <a:gd name="connsiteX6" fmla="*/ 11269 w 1850260"/>
              <a:gd name="connsiteY6" fmla="*/ 634 h 6914625"/>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50260"/>
              <a:gd name="connsiteY0" fmla="*/ 634 h 6914582"/>
              <a:gd name="connsiteX1" fmla="*/ 1473467 w 1850260"/>
              <a:gd name="connsiteY1" fmla="*/ 230406 h 6914582"/>
              <a:gd name="connsiteX2" fmla="*/ 1536915 w 1850260"/>
              <a:gd name="connsiteY2" fmla="*/ 2436942 h 6914582"/>
              <a:gd name="connsiteX3" fmla="*/ 912814 w 1850260"/>
              <a:gd name="connsiteY3" fmla="*/ 5693768 h 6914582"/>
              <a:gd name="connsiteX4" fmla="*/ 1720521 w 1850260"/>
              <a:gd name="connsiteY4" fmla="*/ 6914044 h 6914582"/>
              <a:gd name="connsiteX5" fmla="*/ 2297 w 1850260"/>
              <a:gd name="connsiteY5" fmla="*/ 6911057 h 6914582"/>
              <a:gd name="connsiteX6" fmla="*/ 11269 w 1850260"/>
              <a:gd name="connsiteY6" fmla="*/ 634 h 6914582"/>
              <a:gd name="connsiteX0" fmla="*/ 11269 w 1868074"/>
              <a:gd name="connsiteY0" fmla="*/ 634 h 6914582"/>
              <a:gd name="connsiteX1" fmla="*/ 1473467 w 1868074"/>
              <a:gd name="connsiteY1" fmla="*/ 230406 h 6914582"/>
              <a:gd name="connsiteX2" fmla="*/ 1536915 w 1868074"/>
              <a:gd name="connsiteY2" fmla="*/ 2436942 h 6914582"/>
              <a:gd name="connsiteX3" fmla="*/ 912814 w 1868074"/>
              <a:gd name="connsiteY3" fmla="*/ 5693768 h 6914582"/>
              <a:gd name="connsiteX4" fmla="*/ 1720521 w 1868074"/>
              <a:gd name="connsiteY4" fmla="*/ 6914044 h 6914582"/>
              <a:gd name="connsiteX5" fmla="*/ 2297 w 1868074"/>
              <a:gd name="connsiteY5" fmla="*/ 6911057 h 6914582"/>
              <a:gd name="connsiteX6" fmla="*/ 11269 w 1868074"/>
              <a:gd name="connsiteY6" fmla="*/ 634 h 6914582"/>
              <a:gd name="connsiteX0" fmla="*/ 11269 w 1878153"/>
              <a:gd name="connsiteY0" fmla="*/ 1281 h 6915229"/>
              <a:gd name="connsiteX1" fmla="*/ 1473467 w 1878153"/>
              <a:gd name="connsiteY1" fmla="*/ 231053 h 6915229"/>
              <a:gd name="connsiteX2" fmla="*/ 1536915 w 1878153"/>
              <a:gd name="connsiteY2" fmla="*/ 2437589 h 6915229"/>
              <a:gd name="connsiteX3" fmla="*/ 912814 w 1878153"/>
              <a:gd name="connsiteY3" fmla="*/ 5694415 h 6915229"/>
              <a:gd name="connsiteX4" fmla="*/ 1720521 w 1878153"/>
              <a:gd name="connsiteY4" fmla="*/ 6914691 h 6915229"/>
              <a:gd name="connsiteX5" fmla="*/ 2297 w 1878153"/>
              <a:gd name="connsiteY5" fmla="*/ 6911704 h 6915229"/>
              <a:gd name="connsiteX6" fmla="*/ 11269 w 1878153"/>
              <a:gd name="connsiteY6" fmla="*/ 1281 h 6915229"/>
              <a:gd name="connsiteX0" fmla="*/ 11269 w 1852975"/>
              <a:gd name="connsiteY0" fmla="*/ 498 h 6914446"/>
              <a:gd name="connsiteX1" fmla="*/ 1473467 w 1852975"/>
              <a:gd name="connsiteY1" fmla="*/ 230270 h 6914446"/>
              <a:gd name="connsiteX2" fmla="*/ 1536915 w 1852975"/>
              <a:gd name="connsiteY2" fmla="*/ 2436806 h 6914446"/>
              <a:gd name="connsiteX3" fmla="*/ 912814 w 1852975"/>
              <a:gd name="connsiteY3" fmla="*/ 5693632 h 6914446"/>
              <a:gd name="connsiteX4" fmla="*/ 1720521 w 1852975"/>
              <a:gd name="connsiteY4" fmla="*/ 6913908 h 6914446"/>
              <a:gd name="connsiteX5" fmla="*/ 2297 w 1852975"/>
              <a:gd name="connsiteY5" fmla="*/ 6910921 h 6914446"/>
              <a:gd name="connsiteX6" fmla="*/ 11269 w 1852975"/>
              <a:gd name="connsiteY6" fmla="*/ 498 h 6914446"/>
              <a:gd name="connsiteX0" fmla="*/ 11269 w 1838532"/>
              <a:gd name="connsiteY0" fmla="*/ 2654 h 6916602"/>
              <a:gd name="connsiteX1" fmla="*/ 1473467 w 1838532"/>
              <a:gd name="connsiteY1" fmla="*/ 232426 h 6916602"/>
              <a:gd name="connsiteX2" fmla="*/ 1536915 w 1838532"/>
              <a:gd name="connsiteY2" fmla="*/ 2438962 h 6916602"/>
              <a:gd name="connsiteX3" fmla="*/ 912814 w 1838532"/>
              <a:gd name="connsiteY3" fmla="*/ 5695788 h 6916602"/>
              <a:gd name="connsiteX4" fmla="*/ 1720521 w 1838532"/>
              <a:gd name="connsiteY4" fmla="*/ 6916064 h 6916602"/>
              <a:gd name="connsiteX5" fmla="*/ 2297 w 1838532"/>
              <a:gd name="connsiteY5" fmla="*/ 6913077 h 6916602"/>
              <a:gd name="connsiteX6" fmla="*/ 11269 w 1838532"/>
              <a:gd name="connsiteY6" fmla="*/ 2654 h 6916602"/>
              <a:gd name="connsiteX0" fmla="*/ 11269 w 1853614"/>
              <a:gd name="connsiteY0" fmla="*/ 542 h 6914490"/>
              <a:gd name="connsiteX1" fmla="*/ 1473467 w 1853614"/>
              <a:gd name="connsiteY1" fmla="*/ 230314 h 6914490"/>
              <a:gd name="connsiteX2" fmla="*/ 1536915 w 1853614"/>
              <a:gd name="connsiteY2" fmla="*/ 2436850 h 6914490"/>
              <a:gd name="connsiteX3" fmla="*/ 912814 w 1853614"/>
              <a:gd name="connsiteY3" fmla="*/ 5693676 h 6914490"/>
              <a:gd name="connsiteX4" fmla="*/ 1720521 w 1853614"/>
              <a:gd name="connsiteY4" fmla="*/ 6913952 h 6914490"/>
              <a:gd name="connsiteX5" fmla="*/ 2297 w 1853614"/>
              <a:gd name="connsiteY5" fmla="*/ 6910965 h 6914490"/>
              <a:gd name="connsiteX6" fmla="*/ 11269 w 1853614"/>
              <a:gd name="connsiteY6" fmla="*/ 542 h 6914490"/>
              <a:gd name="connsiteX0" fmla="*/ 11269 w 1839143"/>
              <a:gd name="connsiteY0" fmla="*/ 1402 h 6915350"/>
              <a:gd name="connsiteX1" fmla="*/ 1473467 w 1839143"/>
              <a:gd name="connsiteY1" fmla="*/ 231174 h 6915350"/>
              <a:gd name="connsiteX2" fmla="*/ 1536915 w 1839143"/>
              <a:gd name="connsiteY2" fmla="*/ 2437710 h 6915350"/>
              <a:gd name="connsiteX3" fmla="*/ 912814 w 1839143"/>
              <a:gd name="connsiteY3" fmla="*/ 5694536 h 6915350"/>
              <a:gd name="connsiteX4" fmla="*/ 1720521 w 1839143"/>
              <a:gd name="connsiteY4" fmla="*/ 6914812 h 6915350"/>
              <a:gd name="connsiteX5" fmla="*/ 2297 w 1839143"/>
              <a:gd name="connsiteY5" fmla="*/ 6911825 h 6915350"/>
              <a:gd name="connsiteX6" fmla="*/ 11269 w 1839143"/>
              <a:gd name="connsiteY6" fmla="*/ 1402 h 6915350"/>
              <a:gd name="connsiteX0" fmla="*/ 11269 w 1874367"/>
              <a:gd name="connsiteY0" fmla="*/ 2327 h 6916275"/>
              <a:gd name="connsiteX1" fmla="*/ 1473467 w 1874367"/>
              <a:gd name="connsiteY1" fmla="*/ 232099 h 6916275"/>
              <a:gd name="connsiteX2" fmla="*/ 1536915 w 1874367"/>
              <a:gd name="connsiteY2" fmla="*/ 2438635 h 6916275"/>
              <a:gd name="connsiteX3" fmla="*/ 912814 w 1874367"/>
              <a:gd name="connsiteY3" fmla="*/ 5695461 h 6916275"/>
              <a:gd name="connsiteX4" fmla="*/ 1720521 w 1874367"/>
              <a:gd name="connsiteY4" fmla="*/ 6915737 h 6916275"/>
              <a:gd name="connsiteX5" fmla="*/ 2297 w 1874367"/>
              <a:gd name="connsiteY5" fmla="*/ 6912750 h 6916275"/>
              <a:gd name="connsiteX6" fmla="*/ 11269 w 1874367"/>
              <a:gd name="connsiteY6" fmla="*/ 2327 h 6916275"/>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878842"/>
              <a:gd name="connsiteY0" fmla="*/ 1091 h 6915039"/>
              <a:gd name="connsiteX1" fmla="*/ 1473467 w 1878842"/>
              <a:gd name="connsiteY1" fmla="*/ 230863 h 6915039"/>
              <a:gd name="connsiteX2" fmla="*/ 1536915 w 1878842"/>
              <a:gd name="connsiteY2" fmla="*/ 2437399 h 6915039"/>
              <a:gd name="connsiteX3" fmla="*/ 912814 w 1878842"/>
              <a:gd name="connsiteY3" fmla="*/ 5694225 h 6915039"/>
              <a:gd name="connsiteX4" fmla="*/ 1720521 w 1878842"/>
              <a:gd name="connsiteY4" fmla="*/ 6914501 h 6915039"/>
              <a:gd name="connsiteX5" fmla="*/ 2297 w 1878842"/>
              <a:gd name="connsiteY5" fmla="*/ 6911514 h 6915039"/>
              <a:gd name="connsiteX6" fmla="*/ 11269 w 1878842"/>
              <a:gd name="connsiteY6" fmla="*/ 1091 h 6915039"/>
              <a:gd name="connsiteX0" fmla="*/ 11269 w 1907474"/>
              <a:gd name="connsiteY0" fmla="*/ 1091 h 6915039"/>
              <a:gd name="connsiteX1" fmla="*/ 1473467 w 1907474"/>
              <a:gd name="connsiteY1" fmla="*/ 230863 h 6915039"/>
              <a:gd name="connsiteX2" fmla="*/ 1536915 w 1907474"/>
              <a:gd name="connsiteY2" fmla="*/ 2437399 h 6915039"/>
              <a:gd name="connsiteX3" fmla="*/ 912814 w 1907474"/>
              <a:gd name="connsiteY3" fmla="*/ 5694225 h 6915039"/>
              <a:gd name="connsiteX4" fmla="*/ 1720521 w 1907474"/>
              <a:gd name="connsiteY4" fmla="*/ 6914501 h 6915039"/>
              <a:gd name="connsiteX5" fmla="*/ 2297 w 1907474"/>
              <a:gd name="connsiteY5" fmla="*/ 6911514 h 6915039"/>
              <a:gd name="connsiteX6" fmla="*/ 11269 w 1907474"/>
              <a:gd name="connsiteY6" fmla="*/ 1091 h 6915039"/>
              <a:gd name="connsiteX0" fmla="*/ 11269 w 1867981"/>
              <a:gd name="connsiteY0" fmla="*/ 3003 h 6916951"/>
              <a:gd name="connsiteX1" fmla="*/ 1473467 w 1867981"/>
              <a:gd name="connsiteY1" fmla="*/ 232775 h 6916951"/>
              <a:gd name="connsiteX2" fmla="*/ 1536915 w 1867981"/>
              <a:gd name="connsiteY2" fmla="*/ 2439311 h 6916951"/>
              <a:gd name="connsiteX3" fmla="*/ 912814 w 1867981"/>
              <a:gd name="connsiteY3" fmla="*/ 5696137 h 6916951"/>
              <a:gd name="connsiteX4" fmla="*/ 1720521 w 1867981"/>
              <a:gd name="connsiteY4" fmla="*/ 6916413 h 6916951"/>
              <a:gd name="connsiteX5" fmla="*/ 2297 w 1867981"/>
              <a:gd name="connsiteY5" fmla="*/ 6913426 h 6916951"/>
              <a:gd name="connsiteX6" fmla="*/ 11269 w 1867981"/>
              <a:gd name="connsiteY6" fmla="*/ 3003 h 6916951"/>
              <a:gd name="connsiteX0" fmla="*/ 11269 w 1843492"/>
              <a:gd name="connsiteY0" fmla="*/ 485 h 6914433"/>
              <a:gd name="connsiteX1" fmla="*/ 1473467 w 1843492"/>
              <a:gd name="connsiteY1" fmla="*/ 230257 h 6914433"/>
              <a:gd name="connsiteX2" fmla="*/ 1536915 w 1843492"/>
              <a:gd name="connsiteY2" fmla="*/ 2436793 h 6914433"/>
              <a:gd name="connsiteX3" fmla="*/ 912814 w 1843492"/>
              <a:gd name="connsiteY3" fmla="*/ 5693619 h 6914433"/>
              <a:gd name="connsiteX4" fmla="*/ 1720521 w 1843492"/>
              <a:gd name="connsiteY4" fmla="*/ 6913895 h 6914433"/>
              <a:gd name="connsiteX5" fmla="*/ 2297 w 1843492"/>
              <a:gd name="connsiteY5" fmla="*/ 6910908 h 6914433"/>
              <a:gd name="connsiteX6" fmla="*/ 11269 w 1843492"/>
              <a:gd name="connsiteY6" fmla="*/ 485 h 6914433"/>
              <a:gd name="connsiteX0" fmla="*/ 11269 w 1833751"/>
              <a:gd name="connsiteY0" fmla="*/ 719 h 6914667"/>
              <a:gd name="connsiteX1" fmla="*/ 1473467 w 1833751"/>
              <a:gd name="connsiteY1" fmla="*/ 230491 h 6914667"/>
              <a:gd name="connsiteX2" fmla="*/ 1536915 w 1833751"/>
              <a:gd name="connsiteY2" fmla="*/ 2437027 h 6914667"/>
              <a:gd name="connsiteX3" fmla="*/ 912814 w 1833751"/>
              <a:gd name="connsiteY3" fmla="*/ 5693853 h 6914667"/>
              <a:gd name="connsiteX4" fmla="*/ 1720521 w 1833751"/>
              <a:gd name="connsiteY4" fmla="*/ 6914129 h 6914667"/>
              <a:gd name="connsiteX5" fmla="*/ 2297 w 1833751"/>
              <a:gd name="connsiteY5" fmla="*/ 6911142 h 6914667"/>
              <a:gd name="connsiteX6" fmla="*/ 11269 w 1833751"/>
              <a:gd name="connsiteY6" fmla="*/ 719 h 6914667"/>
              <a:gd name="connsiteX0" fmla="*/ 11269 w 1838620"/>
              <a:gd name="connsiteY0" fmla="*/ 412 h 6914360"/>
              <a:gd name="connsiteX1" fmla="*/ 1473467 w 1838620"/>
              <a:gd name="connsiteY1" fmla="*/ 230184 h 6914360"/>
              <a:gd name="connsiteX2" fmla="*/ 1536915 w 1838620"/>
              <a:gd name="connsiteY2" fmla="*/ 2436720 h 6914360"/>
              <a:gd name="connsiteX3" fmla="*/ 912814 w 1838620"/>
              <a:gd name="connsiteY3" fmla="*/ 5693546 h 6914360"/>
              <a:gd name="connsiteX4" fmla="*/ 1720521 w 1838620"/>
              <a:gd name="connsiteY4" fmla="*/ 6913822 h 6914360"/>
              <a:gd name="connsiteX5" fmla="*/ 2297 w 1838620"/>
              <a:gd name="connsiteY5" fmla="*/ 6910835 h 6914360"/>
              <a:gd name="connsiteX6" fmla="*/ 11269 w 1838620"/>
              <a:gd name="connsiteY6" fmla="*/ 412 h 6914360"/>
              <a:gd name="connsiteX0" fmla="*/ 11269 w 1815436"/>
              <a:gd name="connsiteY0" fmla="*/ 238 h 6914186"/>
              <a:gd name="connsiteX1" fmla="*/ 1473467 w 1815436"/>
              <a:gd name="connsiteY1" fmla="*/ 230010 h 6914186"/>
              <a:gd name="connsiteX2" fmla="*/ 1536915 w 1815436"/>
              <a:gd name="connsiteY2" fmla="*/ 2436546 h 6914186"/>
              <a:gd name="connsiteX3" fmla="*/ 912814 w 1815436"/>
              <a:gd name="connsiteY3" fmla="*/ 5693372 h 6914186"/>
              <a:gd name="connsiteX4" fmla="*/ 1720521 w 1815436"/>
              <a:gd name="connsiteY4" fmla="*/ 6913648 h 6914186"/>
              <a:gd name="connsiteX5" fmla="*/ 2297 w 1815436"/>
              <a:gd name="connsiteY5" fmla="*/ 6910661 h 6914186"/>
              <a:gd name="connsiteX6" fmla="*/ 11269 w 1815436"/>
              <a:gd name="connsiteY6" fmla="*/ 238 h 6914186"/>
              <a:gd name="connsiteX0" fmla="*/ 11269 w 1859247"/>
              <a:gd name="connsiteY0" fmla="*/ 228 h 6914176"/>
              <a:gd name="connsiteX1" fmla="*/ 1473467 w 1859247"/>
              <a:gd name="connsiteY1" fmla="*/ 230000 h 6914176"/>
              <a:gd name="connsiteX2" fmla="*/ 1536915 w 1859247"/>
              <a:gd name="connsiteY2" fmla="*/ 2436536 h 6914176"/>
              <a:gd name="connsiteX3" fmla="*/ 912814 w 1859247"/>
              <a:gd name="connsiteY3" fmla="*/ 5693362 h 6914176"/>
              <a:gd name="connsiteX4" fmla="*/ 1720521 w 1859247"/>
              <a:gd name="connsiteY4" fmla="*/ 6913638 h 6914176"/>
              <a:gd name="connsiteX5" fmla="*/ 2297 w 1859247"/>
              <a:gd name="connsiteY5" fmla="*/ 6910651 h 6914176"/>
              <a:gd name="connsiteX6" fmla="*/ 11269 w 1859247"/>
              <a:gd name="connsiteY6" fmla="*/ 228 h 691417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97307"/>
              <a:gd name="connsiteY0" fmla="*/ 168 h 6914116"/>
              <a:gd name="connsiteX1" fmla="*/ 1473467 w 1997307"/>
              <a:gd name="connsiteY1" fmla="*/ 229940 h 6914116"/>
              <a:gd name="connsiteX2" fmla="*/ 1536915 w 1997307"/>
              <a:gd name="connsiteY2" fmla="*/ 2436476 h 6914116"/>
              <a:gd name="connsiteX3" fmla="*/ 912814 w 1997307"/>
              <a:gd name="connsiteY3" fmla="*/ 5693302 h 6914116"/>
              <a:gd name="connsiteX4" fmla="*/ 1720521 w 1997307"/>
              <a:gd name="connsiteY4" fmla="*/ 6913578 h 6914116"/>
              <a:gd name="connsiteX5" fmla="*/ 2297 w 1997307"/>
              <a:gd name="connsiteY5" fmla="*/ 6910591 h 6914116"/>
              <a:gd name="connsiteX6" fmla="*/ 11269 w 1997307"/>
              <a:gd name="connsiteY6" fmla="*/ 168 h 6914116"/>
              <a:gd name="connsiteX0" fmla="*/ 11269 w 1849455"/>
              <a:gd name="connsiteY0" fmla="*/ 168 h 6913578"/>
              <a:gd name="connsiteX1" fmla="*/ 1473467 w 1849455"/>
              <a:gd name="connsiteY1" fmla="*/ 229940 h 6913578"/>
              <a:gd name="connsiteX2" fmla="*/ 1536915 w 1849455"/>
              <a:gd name="connsiteY2" fmla="*/ 2436476 h 6913578"/>
              <a:gd name="connsiteX3" fmla="*/ 912814 w 1849455"/>
              <a:gd name="connsiteY3" fmla="*/ 5693302 h 6913578"/>
              <a:gd name="connsiteX4" fmla="*/ 1720521 w 1849455"/>
              <a:gd name="connsiteY4" fmla="*/ 6913578 h 6913578"/>
              <a:gd name="connsiteX5" fmla="*/ 2297 w 1849455"/>
              <a:gd name="connsiteY5" fmla="*/ 6910591 h 6913578"/>
              <a:gd name="connsiteX6" fmla="*/ 11269 w 1849455"/>
              <a:gd name="connsiteY6" fmla="*/ 168 h 6913578"/>
              <a:gd name="connsiteX0" fmla="*/ 11269 w 1849455"/>
              <a:gd name="connsiteY0" fmla="*/ 168 h 6914116"/>
              <a:gd name="connsiteX1" fmla="*/ 1473467 w 1849455"/>
              <a:gd name="connsiteY1" fmla="*/ 229940 h 6914116"/>
              <a:gd name="connsiteX2" fmla="*/ 1536915 w 1849455"/>
              <a:gd name="connsiteY2" fmla="*/ 2436476 h 6914116"/>
              <a:gd name="connsiteX3" fmla="*/ 912814 w 1849455"/>
              <a:gd name="connsiteY3" fmla="*/ 5693302 h 6914116"/>
              <a:gd name="connsiteX4" fmla="*/ 1720521 w 1849455"/>
              <a:gd name="connsiteY4" fmla="*/ 6913578 h 6914116"/>
              <a:gd name="connsiteX5" fmla="*/ 2297 w 1849455"/>
              <a:gd name="connsiteY5" fmla="*/ 6910591 h 6914116"/>
              <a:gd name="connsiteX6" fmla="*/ 11269 w 1849455"/>
              <a:gd name="connsiteY6" fmla="*/ 168 h 6914116"/>
              <a:gd name="connsiteX0" fmla="*/ 11269 w 1959966"/>
              <a:gd name="connsiteY0" fmla="*/ 168 h 6914117"/>
              <a:gd name="connsiteX1" fmla="*/ 1473467 w 1959966"/>
              <a:gd name="connsiteY1" fmla="*/ 229940 h 6914117"/>
              <a:gd name="connsiteX2" fmla="*/ 1536915 w 1959966"/>
              <a:gd name="connsiteY2" fmla="*/ 2436476 h 6914117"/>
              <a:gd name="connsiteX3" fmla="*/ 912814 w 1959966"/>
              <a:gd name="connsiteY3" fmla="*/ 5693302 h 6914117"/>
              <a:gd name="connsiteX4" fmla="*/ 1938667 w 1959966"/>
              <a:gd name="connsiteY4" fmla="*/ 6913579 h 6914117"/>
              <a:gd name="connsiteX5" fmla="*/ 2297 w 1959966"/>
              <a:gd name="connsiteY5" fmla="*/ 6910591 h 6914117"/>
              <a:gd name="connsiteX6" fmla="*/ 11269 w 1959966"/>
              <a:gd name="connsiteY6" fmla="*/ 168 h 691411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69924"/>
              <a:gd name="connsiteY0" fmla="*/ 168 h 6939587"/>
              <a:gd name="connsiteX1" fmla="*/ 1473467 w 1969924"/>
              <a:gd name="connsiteY1" fmla="*/ 229940 h 6939587"/>
              <a:gd name="connsiteX2" fmla="*/ 1536915 w 1969924"/>
              <a:gd name="connsiteY2" fmla="*/ 2436476 h 6939587"/>
              <a:gd name="connsiteX3" fmla="*/ 912814 w 1969924"/>
              <a:gd name="connsiteY3" fmla="*/ 5693302 h 6939587"/>
              <a:gd name="connsiteX4" fmla="*/ 1938667 w 1969924"/>
              <a:gd name="connsiteY4" fmla="*/ 6913579 h 6939587"/>
              <a:gd name="connsiteX5" fmla="*/ 2297 w 1969924"/>
              <a:gd name="connsiteY5" fmla="*/ 6910591 h 6939587"/>
              <a:gd name="connsiteX6" fmla="*/ 11269 w 1969924"/>
              <a:gd name="connsiteY6" fmla="*/ 168 h 6939587"/>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3579"/>
              <a:gd name="connsiteX1" fmla="*/ 1473467 w 1981736"/>
              <a:gd name="connsiteY1" fmla="*/ 229940 h 6913579"/>
              <a:gd name="connsiteX2" fmla="*/ 1536915 w 1981736"/>
              <a:gd name="connsiteY2" fmla="*/ 2436476 h 6913579"/>
              <a:gd name="connsiteX3" fmla="*/ 912814 w 1981736"/>
              <a:gd name="connsiteY3" fmla="*/ 5693302 h 6913579"/>
              <a:gd name="connsiteX4" fmla="*/ 1938667 w 1981736"/>
              <a:gd name="connsiteY4" fmla="*/ 6913579 h 6913579"/>
              <a:gd name="connsiteX5" fmla="*/ 2297 w 1981736"/>
              <a:gd name="connsiteY5" fmla="*/ 6910591 h 6913579"/>
              <a:gd name="connsiteX6" fmla="*/ 11269 w 1981736"/>
              <a:gd name="connsiteY6" fmla="*/ 168 h 6913579"/>
              <a:gd name="connsiteX0" fmla="*/ 11269 w 1981736"/>
              <a:gd name="connsiteY0" fmla="*/ 168 h 6910591"/>
              <a:gd name="connsiteX1" fmla="*/ 1473467 w 1981736"/>
              <a:gd name="connsiteY1" fmla="*/ 229940 h 6910591"/>
              <a:gd name="connsiteX2" fmla="*/ 1536915 w 1981736"/>
              <a:gd name="connsiteY2" fmla="*/ 2436476 h 6910591"/>
              <a:gd name="connsiteX3" fmla="*/ 912814 w 1981736"/>
              <a:gd name="connsiteY3" fmla="*/ 5693302 h 6910591"/>
              <a:gd name="connsiteX4" fmla="*/ 1938667 w 1981736"/>
              <a:gd name="connsiteY4" fmla="*/ 6907225 h 6910591"/>
              <a:gd name="connsiteX5" fmla="*/ 2297 w 1981736"/>
              <a:gd name="connsiteY5" fmla="*/ 6910591 h 6910591"/>
              <a:gd name="connsiteX6" fmla="*/ 11269 w 1981736"/>
              <a:gd name="connsiteY6" fmla="*/ 168 h 6910591"/>
              <a:gd name="connsiteX0" fmla="*/ 11269 w 1870650"/>
              <a:gd name="connsiteY0" fmla="*/ 168 h 6910591"/>
              <a:gd name="connsiteX1" fmla="*/ 1473467 w 1870650"/>
              <a:gd name="connsiteY1" fmla="*/ 229940 h 6910591"/>
              <a:gd name="connsiteX2" fmla="*/ 1536915 w 1870650"/>
              <a:gd name="connsiteY2" fmla="*/ 2436476 h 6910591"/>
              <a:gd name="connsiteX3" fmla="*/ 912814 w 1870650"/>
              <a:gd name="connsiteY3" fmla="*/ 5693302 h 6910591"/>
              <a:gd name="connsiteX4" fmla="*/ 1823572 w 1870650"/>
              <a:gd name="connsiteY4" fmla="*/ 6904047 h 6910591"/>
              <a:gd name="connsiteX5" fmla="*/ 2297 w 1870650"/>
              <a:gd name="connsiteY5" fmla="*/ 6910591 h 6910591"/>
              <a:gd name="connsiteX6" fmla="*/ 11269 w 1870650"/>
              <a:gd name="connsiteY6" fmla="*/ 168 h 6910591"/>
              <a:gd name="connsiteX0" fmla="*/ 11269 w 1874005"/>
              <a:gd name="connsiteY0" fmla="*/ 168 h 6915090"/>
              <a:gd name="connsiteX1" fmla="*/ 1473467 w 1874005"/>
              <a:gd name="connsiteY1" fmla="*/ 229940 h 6915090"/>
              <a:gd name="connsiteX2" fmla="*/ 1536915 w 1874005"/>
              <a:gd name="connsiteY2" fmla="*/ 2436476 h 6915090"/>
              <a:gd name="connsiteX3" fmla="*/ 912814 w 1874005"/>
              <a:gd name="connsiteY3" fmla="*/ 5693302 h 6915090"/>
              <a:gd name="connsiteX4" fmla="*/ 1823572 w 1874005"/>
              <a:gd name="connsiteY4" fmla="*/ 6904047 h 6915090"/>
              <a:gd name="connsiteX5" fmla="*/ 2297 w 1874005"/>
              <a:gd name="connsiteY5" fmla="*/ 6910591 h 6915090"/>
              <a:gd name="connsiteX6" fmla="*/ 11269 w 1874005"/>
              <a:gd name="connsiteY6" fmla="*/ 168 h 6915090"/>
              <a:gd name="connsiteX0" fmla="*/ 11269 w 1850764"/>
              <a:gd name="connsiteY0" fmla="*/ 168 h 6918117"/>
              <a:gd name="connsiteX1" fmla="*/ 1473467 w 1850764"/>
              <a:gd name="connsiteY1" fmla="*/ 229940 h 6918117"/>
              <a:gd name="connsiteX2" fmla="*/ 1536915 w 1850764"/>
              <a:gd name="connsiteY2" fmla="*/ 2436476 h 6918117"/>
              <a:gd name="connsiteX3" fmla="*/ 912814 w 1850764"/>
              <a:gd name="connsiteY3" fmla="*/ 5693302 h 6918117"/>
              <a:gd name="connsiteX4" fmla="*/ 1799341 w 1850764"/>
              <a:gd name="connsiteY4" fmla="*/ 6907226 h 6918117"/>
              <a:gd name="connsiteX5" fmla="*/ 2297 w 1850764"/>
              <a:gd name="connsiteY5" fmla="*/ 6910591 h 6918117"/>
              <a:gd name="connsiteX6" fmla="*/ 11269 w 1850764"/>
              <a:gd name="connsiteY6" fmla="*/ 168 h 6918117"/>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07226 h 6910591"/>
              <a:gd name="connsiteX5" fmla="*/ 2297 w 1849455"/>
              <a:gd name="connsiteY5" fmla="*/ 6910591 h 6910591"/>
              <a:gd name="connsiteX6" fmla="*/ 11269 w 1849455"/>
              <a:gd name="connsiteY6" fmla="*/ 168 h 6910591"/>
              <a:gd name="connsiteX0" fmla="*/ 11269 w 1849455"/>
              <a:gd name="connsiteY0" fmla="*/ 168 h 6910740"/>
              <a:gd name="connsiteX1" fmla="*/ 1473467 w 1849455"/>
              <a:gd name="connsiteY1" fmla="*/ 229940 h 6910740"/>
              <a:gd name="connsiteX2" fmla="*/ 1536915 w 1849455"/>
              <a:gd name="connsiteY2" fmla="*/ 2436476 h 6910740"/>
              <a:gd name="connsiteX3" fmla="*/ 912814 w 1849455"/>
              <a:gd name="connsiteY3" fmla="*/ 5693302 h 6910740"/>
              <a:gd name="connsiteX4" fmla="*/ 1799341 w 1849455"/>
              <a:gd name="connsiteY4" fmla="*/ 6910404 h 6910740"/>
              <a:gd name="connsiteX5" fmla="*/ 2297 w 1849455"/>
              <a:gd name="connsiteY5" fmla="*/ 6910591 h 6910740"/>
              <a:gd name="connsiteX6" fmla="*/ 11269 w 1849455"/>
              <a:gd name="connsiteY6" fmla="*/ 168 h 6910740"/>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99341 w 1849455"/>
              <a:gd name="connsiteY4" fmla="*/ 6910404 h 6910591"/>
              <a:gd name="connsiteX5" fmla="*/ 2297 w 1849455"/>
              <a:gd name="connsiteY5" fmla="*/ 6910591 h 6910591"/>
              <a:gd name="connsiteX6" fmla="*/ 11269 w 1849455"/>
              <a:gd name="connsiteY6" fmla="*/ 168 h 6910591"/>
              <a:gd name="connsiteX0" fmla="*/ 11269 w 1849455"/>
              <a:gd name="connsiteY0" fmla="*/ 168 h 6917126"/>
              <a:gd name="connsiteX1" fmla="*/ 1473467 w 1849455"/>
              <a:gd name="connsiteY1" fmla="*/ 229940 h 6917126"/>
              <a:gd name="connsiteX2" fmla="*/ 1536915 w 1849455"/>
              <a:gd name="connsiteY2" fmla="*/ 2436476 h 6917126"/>
              <a:gd name="connsiteX3" fmla="*/ 912814 w 1849455"/>
              <a:gd name="connsiteY3" fmla="*/ 5693302 h 6917126"/>
              <a:gd name="connsiteX4" fmla="*/ 1799341 w 1849455"/>
              <a:gd name="connsiteY4" fmla="*/ 6910404 h 6917126"/>
              <a:gd name="connsiteX5" fmla="*/ 2297 w 1849455"/>
              <a:gd name="connsiteY5" fmla="*/ 6910591 h 6917126"/>
              <a:gd name="connsiteX6" fmla="*/ 11269 w 1849455"/>
              <a:gd name="connsiteY6" fmla="*/ 168 h 6917126"/>
              <a:gd name="connsiteX0" fmla="*/ 11269 w 1849455"/>
              <a:gd name="connsiteY0" fmla="*/ 168 h 6917127"/>
              <a:gd name="connsiteX1" fmla="*/ 1473467 w 1849455"/>
              <a:gd name="connsiteY1" fmla="*/ 229940 h 6917127"/>
              <a:gd name="connsiteX2" fmla="*/ 1536915 w 1849455"/>
              <a:gd name="connsiteY2" fmla="*/ 2436476 h 6917127"/>
              <a:gd name="connsiteX3" fmla="*/ 912814 w 1849455"/>
              <a:gd name="connsiteY3" fmla="*/ 5693302 h 6917127"/>
              <a:gd name="connsiteX4" fmla="*/ 1799341 w 1849455"/>
              <a:gd name="connsiteY4" fmla="*/ 6910405 h 6917127"/>
              <a:gd name="connsiteX5" fmla="*/ 2297 w 1849455"/>
              <a:gd name="connsiteY5" fmla="*/ 6910591 h 6917127"/>
              <a:gd name="connsiteX6" fmla="*/ 11269 w 1849455"/>
              <a:gd name="connsiteY6" fmla="*/ 168 h 6917127"/>
              <a:gd name="connsiteX0" fmla="*/ 11269 w 1975673"/>
              <a:gd name="connsiteY0" fmla="*/ 168 h 6917128"/>
              <a:gd name="connsiteX1" fmla="*/ 1473467 w 1975673"/>
              <a:gd name="connsiteY1" fmla="*/ 229940 h 6917128"/>
              <a:gd name="connsiteX2" fmla="*/ 1536915 w 1975673"/>
              <a:gd name="connsiteY2" fmla="*/ 2436476 h 6917128"/>
              <a:gd name="connsiteX3" fmla="*/ 912814 w 1975673"/>
              <a:gd name="connsiteY3" fmla="*/ 5693302 h 6917128"/>
              <a:gd name="connsiteX4" fmla="*/ 1962897 w 1975673"/>
              <a:gd name="connsiteY4" fmla="*/ 6910406 h 6917128"/>
              <a:gd name="connsiteX5" fmla="*/ 2297 w 1975673"/>
              <a:gd name="connsiteY5" fmla="*/ 6910591 h 6917128"/>
              <a:gd name="connsiteX6" fmla="*/ 11269 w 1975673"/>
              <a:gd name="connsiteY6" fmla="*/ 168 h 6917128"/>
              <a:gd name="connsiteX0" fmla="*/ 11269 w 1975735"/>
              <a:gd name="connsiteY0" fmla="*/ 168 h 6916047"/>
              <a:gd name="connsiteX1" fmla="*/ 1473467 w 1975735"/>
              <a:gd name="connsiteY1" fmla="*/ 229940 h 6916047"/>
              <a:gd name="connsiteX2" fmla="*/ 1536915 w 1975735"/>
              <a:gd name="connsiteY2" fmla="*/ 2436476 h 6916047"/>
              <a:gd name="connsiteX3" fmla="*/ 912814 w 1975735"/>
              <a:gd name="connsiteY3" fmla="*/ 5693302 h 6916047"/>
              <a:gd name="connsiteX4" fmla="*/ 1962897 w 1975735"/>
              <a:gd name="connsiteY4" fmla="*/ 6910406 h 6916047"/>
              <a:gd name="connsiteX5" fmla="*/ 2297 w 1975735"/>
              <a:gd name="connsiteY5" fmla="*/ 6910591 h 6916047"/>
              <a:gd name="connsiteX6" fmla="*/ 11269 w 1975735"/>
              <a:gd name="connsiteY6" fmla="*/ 168 h 6916047"/>
              <a:gd name="connsiteX0" fmla="*/ 11269 w 1971263"/>
              <a:gd name="connsiteY0" fmla="*/ 168 h 6910591"/>
              <a:gd name="connsiteX1" fmla="*/ 1473467 w 1971263"/>
              <a:gd name="connsiteY1" fmla="*/ 229940 h 6910591"/>
              <a:gd name="connsiteX2" fmla="*/ 1536915 w 1971263"/>
              <a:gd name="connsiteY2" fmla="*/ 2436476 h 6910591"/>
              <a:gd name="connsiteX3" fmla="*/ 912814 w 1971263"/>
              <a:gd name="connsiteY3" fmla="*/ 5693302 h 6910591"/>
              <a:gd name="connsiteX4" fmla="*/ 1962897 w 1971263"/>
              <a:gd name="connsiteY4" fmla="*/ 6910406 h 6910591"/>
              <a:gd name="connsiteX5" fmla="*/ 2297 w 1971263"/>
              <a:gd name="connsiteY5" fmla="*/ 6910591 h 6910591"/>
              <a:gd name="connsiteX6" fmla="*/ 11269 w 1971263"/>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817515 w 1849455"/>
              <a:gd name="connsiteY4" fmla="*/ 6907228 h 6910591"/>
              <a:gd name="connsiteX5" fmla="*/ 2297 w 1849455"/>
              <a:gd name="connsiteY5" fmla="*/ 6910591 h 6910591"/>
              <a:gd name="connsiteX6" fmla="*/ 11269 w 1849455"/>
              <a:gd name="connsiteY6" fmla="*/ 168 h 6910591"/>
              <a:gd name="connsiteX0" fmla="*/ 11269 w 1849455"/>
              <a:gd name="connsiteY0" fmla="*/ 168 h 6912934"/>
              <a:gd name="connsiteX1" fmla="*/ 1473467 w 1849455"/>
              <a:gd name="connsiteY1" fmla="*/ 229940 h 6912934"/>
              <a:gd name="connsiteX2" fmla="*/ 1536915 w 1849455"/>
              <a:gd name="connsiteY2" fmla="*/ 2436476 h 6912934"/>
              <a:gd name="connsiteX3" fmla="*/ 912814 w 1849455"/>
              <a:gd name="connsiteY3" fmla="*/ 5693302 h 6912934"/>
              <a:gd name="connsiteX4" fmla="*/ 1817515 w 1849455"/>
              <a:gd name="connsiteY4" fmla="*/ 6907228 h 6912934"/>
              <a:gd name="connsiteX5" fmla="*/ 2297 w 1849455"/>
              <a:gd name="connsiteY5" fmla="*/ 6910591 h 6912934"/>
              <a:gd name="connsiteX6" fmla="*/ 11269 w 1849455"/>
              <a:gd name="connsiteY6" fmla="*/ 168 h 6912934"/>
              <a:gd name="connsiteX0" fmla="*/ 11269 w 1849455"/>
              <a:gd name="connsiteY0" fmla="*/ 168 h 6912935"/>
              <a:gd name="connsiteX1" fmla="*/ 1473467 w 1849455"/>
              <a:gd name="connsiteY1" fmla="*/ 229940 h 6912935"/>
              <a:gd name="connsiteX2" fmla="*/ 1536915 w 1849455"/>
              <a:gd name="connsiteY2" fmla="*/ 2436476 h 6912935"/>
              <a:gd name="connsiteX3" fmla="*/ 912814 w 1849455"/>
              <a:gd name="connsiteY3" fmla="*/ 5693302 h 6912935"/>
              <a:gd name="connsiteX4" fmla="*/ 1714534 w 1849455"/>
              <a:gd name="connsiteY4" fmla="*/ 6907229 h 6912935"/>
              <a:gd name="connsiteX5" fmla="*/ 2297 w 1849455"/>
              <a:gd name="connsiteY5" fmla="*/ 6910591 h 6912935"/>
              <a:gd name="connsiteX6" fmla="*/ 11269 w 1849455"/>
              <a:gd name="connsiteY6" fmla="*/ 168 h 6912935"/>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14534 w 1849455"/>
              <a:gd name="connsiteY4" fmla="*/ 6907229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49455"/>
              <a:gd name="connsiteY0" fmla="*/ 168 h 6910591"/>
              <a:gd name="connsiteX1" fmla="*/ 1473467 w 1849455"/>
              <a:gd name="connsiteY1" fmla="*/ 229940 h 6910591"/>
              <a:gd name="connsiteX2" fmla="*/ 1536915 w 1849455"/>
              <a:gd name="connsiteY2" fmla="*/ 2436476 h 6910591"/>
              <a:gd name="connsiteX3" fmla="*/ 912814 w 1849455"/>
              <a:gd name="connsiteY3" fmla="*/ 5693302 h 6910591"/>
              <a:gd name="connsiteX4" fmla="*/ 1756937 w 1849455"/>
              <a:gd name="connsiteY4" fmla="*/ 6910408 h 6910591"/>
              <a:gd name="connsiteX5" fmla="*/ 2297 w 1849455"/>
              <a:gd name="connsiteY5" fmla="*/ 6910591 h 6910591"/>
              <a:gd name="connsiteX6" fmla="*/ 11269 w 1849455"/>
              <a:gd name="connsiteY6" fmla="*/ 168 h 6910591"/>
              <a:gd name="connsiteX0" fmla="*/ 11269 w 1830689"/>
              <a:gd name="connsiteY0" fmla="*/ 250 h 6910673"/>
              <a:gd name="connsiteX1" fmla="*/ 1473467 w 1830689"/>
              <a:gd name="connsiteY1" fmla="*/ 230022 h 6910673"/>
              <a:gd name="connsiteX2" fmla="*/ 1536915 w 1830689"/>
              <a:gd name="connsiteY2" fmla="*/ 2436558 h 6910673"/>
              <a:gd name="connsiteX3" fmla="*/ 912814 w 1830689"/>
              <a:gd name="connsiteY3" fmla="*/ 5693384 h 6910673"/>
              <a:gd name="connsiteX4" fmla="*/ 1756937 w 1830689"/>
              <a:gd name="connsiteY4" fmla="*/ 6910490 h 6910673"/>
              <a:gd name="connsiteX5" fmla="*/ 2297 w 1830689"/>
              <a:gd name="connsiteY5" fmla="*/ 6910673 h 6910673"/>
              <a:gd name="connsiteX6" fmla="*/ 11269 w 1830689"/>
              <a:gd name="connsiteY6" fmla="*/ 250 h 6910673"/>
              <a:gd name="connsiteX0" fmla="*/ 11269 w 1836931"/>
              <a:gd name="connsiteY0" fmla="*/ 222 h 6910645"/>
              <a:gd name="connsiteX1" fmla="*/ 1473467 w 1836931"/>
              <a:gd name="connsiteY1" fmla="*/ 229994 h 6910645"/>
              <a:gd name="connsiteX2" fmla="*/ 1536915 w 1836931"/>
              <a:gd name="connsiteY2" fmla="*/ 2436530 h 6910645"/>
              <a:gd name="connsiteX3" fmla="*/ 912814 w 1836931"/>
              <a:gd name="connsiteY3" fmla="*/ 5693356 h 6910645"/>
              <a:gd name="connsiteX4" fmla="*/ 1756937 w 1836931"/>
              <a:gd name="connsiteY4" fmla="*/ 6910462 h 6910645"/>
              <a:gd name="connsiteX5" fmla="*/ 2297 w 1836931"/>
              <a:gd name="connsiteY5" fmla="*/ 6910645 h 6910645"/>
              <a:gd name="connsiteX6" fmla="*/ 11269 w 1836931"/>
              <a:gd name="connsiteY6" fmla="*/ 222 h 6910645"/>
              <a:gd name="connsiteX0" fmla="*/ 11269 w 1843189"/>
              <a:gd name="connsiteY0" fmla="*/ 180 h 6910603"/>
              <a:gd name="connsiteX1" fmla="*/ 1473467 w 1843189"/>
              <a:gd name="connsiteY1" fmla="*/ 229952 h 6910603"/>
              <a:gd name="connsiteX2" fmla="*/ 1536915 w 1843189"/>
              <a:gd name="connsiteY2" fmla="*/ 2436488 h 6910603"/>
              <a:gd name="connsiteX3" fmla="*/ 912814 w 1843189"/>
              <a:gd name="connsiteY3" fmla="*/ 5693314 h 6910603"/>
              <a:gd name="connsiteX4" fmla="*/ 1756937 w 1843189"/>
              <a:gd name="connsiteY4" fmla="*/ 6910420 h 6910603"/>
              <a:gd name="connsiteX5" fmla="*/ 2297 w 1843189"/>
              <a:gd name="connsiteY5" fmla="*/ 6910603 h 6910603"/>
              <a:gd name="connsiteX6" fmla="*/ 11269 w 1843189"/>
              <a:gd name="connsiteY6" fmla="*/ 180 h 6910603"/>
              <a:gd name="connsiteX0" fmla="*/ 11269 w 1849746"/>
              <a:gd name="connsiteY0" fmla="*/ 476 h 6910899"/>
              <a:gd name="connsiteX1" fmla="*/ 1473467 w 1849746"/>
              <a:gd name="connsiteY1" fmla="*/ 230248 h 6910899"/>
              <a:gd name="connsiteX2" fmla="*/ 1536915 w 1849746"/>
              <a:gd name="connsiteY2" fmla="*/ 2436784 h 6910899"/>
              <a:gd name="connsiteX3" fmla="*/ 912814 w 1849746"/>
              <a:gd name="connsiteY3" fmla="*/ 5693610 h 6910899"/>
              <a:gd name="connsiteX4" fmla="*/ 1756937 w 1849746"/>
              <a:gd name="connsiteY4" fmla="*/ 6910716 h 6910899"/>
              <a:gd name="connsiteX5" fmla="*/ 2297 w 1849746"/>
              <a:gd name="connsiteY5" fmla="*/ 6910899 h 6910899"/>
              <a:gd name="connsiteX6" fmla="*/ 11269 w 1849746"/>
              <a:gd name="connsiteY6" fmla="*/ 476 h 6910899"/>
              <a:gd name="connsiteX0" fmla="*/ 11269 w 1837221"/>
              <a:gd name="connsiteY0" fmla="*/ 867 h 6911290"/>
              <a:gd name="connsiteX1" fmla="*/ 1473467 w 1837221"/>
              <a:gd name="connsiteY1" fmla="*/ 230639 h 6911290"/>
              <a:gd name="connsiteX2" fmla="*/ 1536915 w 1837221"/>
              <a:gd name="connsiteY2" fmla="*/ 2437175 h 6911290"/>
              <a:gd name="connsiteX3" fmla="*/ 912814 w 1837221"/>
              <a:gd name="connsiteY3" fmla="*/ 5694001 h 6911290"/>
              <a:gd name="connsiteX4" fmla="*/ 1756937 w 1837221"/>
              <a:gd name="connsiteY4" fmla="*/ 6911107 h 6911290"/>
              <a:gd name="connsiteX5" fmla="*/ 2297 w 1837221"/>
              <a:gd name="connsiteY5" fmla="*/ 6911290 h 6911290"/>
              <a:gd name="connsiteX6" fmla="*/ 11269 w 1837221"/>
              <a:gd name="connsiteY6" fmla="*/ 867 h 6911290"/>
              <a:gd name="connsiteX0" fmla="*/ 11269 w 1849748"/>
              <a:gd name="connsiteY0" fmla="*/ 395 h 6910818"/>
              <a:gd name="connsiteX1" fmla="*/ 1473467 w 1849748"/>
              <a:gd name="connsiteY1" fmla="*/ 230167 h 6910818"/>
              <a:gd name="connsiteX2" fmla="*/ 1536915 w 1849748"/>
              <a:gd name="connsiteY2" fmla="*/ 2436703 h 6910818"/>
              <a:gd name="connsiteX3" fmla="*/ 912814 w 1849748"/>
              <a:gd name="connsiteY3" fmla="*/ 5693529 h 6910818"/>
              <a:gd name="connsiteX4" fmla="*/ 1756937 w 1849748"/>
              <a:gd name="connsiteY4" fmla="*/ 6910635 h 6910818"/>
              <a:gd name="connsiteX5" fmla="*/ 2297 w 1849748"/>
              <a:gd name="connsiteY5" fmla="*/ 6910818 h 6910818"/>
              <a:gd name="connsiteX6" fmla="*/ 11269 w 1849748"/>
              <a:gd name="connsiteY6" fmla="*/ 395 h 6910818"/>
              <a:gd name="connsiteX0" fmla="*/ 11269 w 1838839"/>
              <a:gd name="connsiteY0" fmla="*/ 873 h 6911296"/>
              <a:gd name="connsiteX1" fmla="*/ 1473467 w 1838839"/>
              <a:gd name="connsiteY1" fmla="*/ 230645 h 6911296"/>
              <a:gd name="connsiteX2" fmla="*/ 1536915 w 1838839"/>
              <a:gd name="connsiteY2" fmla="*/ 2437181 h 6911296"/>
              <a:gd name="connsiteX3" fmla="*/ 912814 w 1838839"/>
              <a:gd name="connsiteY3" fmla="*/ 5694007 h 6911296"/>
              <a:gd name="connsiteX4" fmla="*/ 1756937 w 1838839"/>
              <a:gd name="connsiteY4" fmla="*/ 6911113 h 6911296"/>
              <a:gd name="connsiteX5" fmla="*/ 2297 w 1838839"/>
              <a:gd name="connsiteY5" fmla="*/ 6911296 h 6911296"/>
              <a:gd name="connsiteX6" fmla="*/ 11269 w 1838839"/>
              <a:gd name="connsiteY6" fmla="*/ 873 h 6911296"/>
              <a:gd name="connsiteX0" fmla="*/ 11269 w 1838839"/>
              <a:gd name="connsiteY0" fmla="*/ 494 h 6910917"/>
              <a:gd name="connsiteX1" fmla="*/ 1473467 w 1838839"/>
              <a:gd name="connsiteY1" fmla="*/ 230266 h 6910917"/>
              <a:gd name="connsiteX2" fmla="*/ 1536915 w 1838839"/>
              <a:gd name="connsiteY2" fmla="*/ 2436802 h 6910917"/>
              <a:gd name="connsiteX3" fmla="*/ 912814 w 1838839"/>
              <a:gd name="connsiteY3" fmla="*/ 5693628 h 6910917"/>
              <a:gd name="connsiteX4" fmla="*/ 1756937 w 1838839"/>
              <a:gd name="connsiteY4" fmla="*/ 6910734 h 6910917"/>
              <a:gd name="connsiteX5" fmla="*/ 2297 w 1838839"/>
              <a:gd name="connsiteY5" fmla="*/ 6910917 h 6910917"/>
              <a:gd name="connsiteX6" fmla="*/ 11269 w 1838839"/>
              <a:gd name="connsiteY6" fmla="*/ 494 h 6910917"/>
              <a:gd name="connsiteX0" fmla="*/ 11269 w 1839676"/>
              <a:gd name="connsiteY0" fmla="*/ 1195 h 6911618"/>
              <a:gd name="connsiteX1" fmla="*/ 1473467 w 1839676"/>
              <a:gd name="connsiteY1" fmla="*/ 230967 h 6911618"/>
              <a:gd name="connsiteX2" fmla="*/ 1536915 w 1839676"/>
              <a:gd name="connsiteY2" fmla="*/ 2437503 h 6911618"/>
              <a:gd name="connsiteX3" fmla="*/ 912814 w 1839676"/>
              <a:gd name="connsiteY3" fmla="*/ 5694329 h 6911618"/>
              <a:gd name="connsiteX4" fmla="*/ 1756937 w 1839676"/>
              <a:gd name="connsiteY4" fmla="*/ 6911435 h 6911618"/>
              <a:gd name="connsiteX5" fmla="*/ 2297 w 1839676"/>
              <a:gd name="connsiteY5" fmla="*/ 6911618 h 6911618"/>
              <a:gd name="connsiteX6" fmla="*/ 11269 w 1839676"/>
              <a:gd name="connsiteY6" fmla="*/ 1195 h 6911618"/>
              <a:gd name="connsiteX0" fmla="*/ 11269 w 1852214"/>
              <a:gd name="connsiteY0" fmla="*/ 1793 h 6912216"/>
              <a:gd name="connsiteX1" fmla="*/ 1473467 w 1852214"/>
              <a:gd name="connsiteY1" fmla="*/ 231565 h 6912216"/>
              <a:gd name="connsiteX2" fmla="*/ 1536915 w 1852214"/>
              <a:gd name="connsiteY2" fmla="*/ 2438101 h 6912216"/>
              <a:gd name="connsiteX3" fmla="*/ 912814 w 1852214"/>
              <a:gd name="connsiteY3" fmla="*/ 5694927 h 6912216"/>
              <a:gd name="connsiteX4" fmla="*/ 1756937 w 1852214"/>
              <a:gd name="connsiteY4" fmla="*/ 6912033 h 6912216"/>
              <a:gd name="connsiteX5" fmla="*/ 2297 w 1852214"/>
              <a:gd name="connsiteY5" fmla="*/ 6912216 h 6912216"/>
              <a:gd name="connsiteX6" fmla="*/ 11269 w 1852214"/>
              <a:gd name="connsiteY6" fmla="*/ 1793 h 6912216"/>
              <a:gd name="connsiteX0" fmla="*/ 11269 w 1833428"/>
              <a:gd name="connsiteY0" fmla="*/ 259 h 6910682"/>
              <a:gd name="connsiteX1" fmla="*/ 1473467 w 1833428"/>
              <a:gd name="connsiteY1" fmla="*/ 230031 h 6910682"/>
              <a:gd name="connsiteX2" fmla="*/ 1536915 w 1833428"/>
              <a:gd name="connsiteY2" fmla="*/ 2436567 h 6910682"/>
              <a:gd name="connsiteX3" fmla="*/ 912814 w 1833428"/>
              <a:gd name="connsiteY3" fmla="*/ 5693393 h 6910682"/>
              <a:gd name="connsiteX4" fmla="*/ 1756937 w 1833428"/>
              <a:gd name="connsiteY4" fmla="*/ 6910499 h 6910682"/>
              <a:gd name="connsiteX5" fmla="*/ 2297 w 1833428"/>
              <a:gd name="connsiteY5" fmla="*/ 6910682 h 6910682"/>
              <a:gd name="connsiteX6" fmla="*/ 11269 w 1833428"/>
              <a:gd name="connsiteY6" fmla="*/ 259 h 6910682"/>
              <a:gd name="connsiteX0" fmla="*/ 11269 w 1820338"/>
              <a:gd name="connsiteY0" fmla="*/ 1080 h 6911503"/>
              <a:gd name="connsiteX1" fmla="*/ 1473467 w 1820338"/>
              <a:gd name="connsiteY1" fmla="*/ 230852 h 6911503"/>
              <a:gd name="connsiteX2" fmla="*/ 1536915 w 1820338"/>
              <a:gd name="connsiteY2" fmla="*/ 2437388 h 6911503"/>
              <a:gd name="connsiteX3" fmla="*/ 912814 w 1820338"/>
              <a:gd name="connsiteY3" fmla="*/ 5694214 h 6911503"/>
              <a:gd name="connsiteX4" fmla="*/ 1756937 w 1820338"/>
              <a:gd name="connsiteY4" fmla="*/ 6911320 h 6911503"/>
              <a:gd name="connsiteX5" fmla="*/ 2297 w 1820338"/>
              <a:gd name="connsiteY5" fmla="*/ 6911503 h 6911503"/>
              <a:gd name="connsiteX6" fmla="*/ 11269 w 1820338"/>
              <a:gd name="connsiteY6" fmla="*/ 1080 h 6911503"/>
              <a:gd name="connsiteX0" fmla="*/ 11269 w 1829419"/>
              <a:gd name="connsiteY0" fmla="*/ 1534 h 6911957"/>
              <a:gd name="connsiteX1" fmla="*/ 1488205 w 1829419"/>
              <a:gd name="connsiteY1" fmla="*/ 223576 h 6911957"/>
              <a:gd name="connsiteX2" fmla="*/ 1536915 w 1829419"/>
              <a:gd name="connsiteY2" fmla="*/ 2437842 h 6911957"/>
              <a:gd name="connsiteX3" fmla="*/ 912814 w 1829419"/>
              <a:gd name="connsiteY3" fmla="*/ 5694668 h 6911957"/>
              <a:gd name="connsiteX4" fmla="*/ 1756937 w 1829419"/>
              <a:gd name="connsiteY4" fmla="*/ 6911774 h 6911957"/>
              <a:gd name="connsiteX5" fmla="*/ 2297 w 1829419"/>
              <a:gd name="connsiteY5" fmla="*/ 6911957 h 6911957"/>
              <a:gd name="connsiteX6" fmla="*/ 11269 w 1829419"/>
              <a:gd name="connsiteY6" fmla="*/ 1534 h 6911957"/>
              <a:gd name="connsiteX0" fmla="*/ 11269 w 1833400"/>
              <a:gd name="connsiteY0" fmla="*/ 798 h 6911221"/>
              <a:gd name="connsiteX1" fmla="*/ 1488205 w 1833400"/>
              <a:gd name="connsiteY1" fmla="*/ 222840 h 6911221"/>
              <a:gd name="connsiteX2" fmla="*/ 1536915 w 1833400"/>
              <a:gd name="connsiteY2" fmla="*/ 2437106 h 6911221"/>
              <a:gd name="connsiteX3" fmla="*/ 912814 w 1833400"/>
              <a:gd name="connsiteY3" fmla="*/ 5693932 h 6911221"/>
              <a:gd name="connsiteX4" fmla="*/ 1756937 w 1833400"/>
              <a:gd name="connsiteY4" fmla="*/ 6911038 h 6911221"/>
              <a:gd name="connsiteX5" fmla="*/ 2297 w 1833400"/>
              <a:gd name="connsiteY5" fmla="*/ 6911221 h 6911221"/>
              <a:gd name="connsiteX6" fmla="*/ 11269 w 1833400"/>
              <a:gd name="connsiteY6" fmla="*/ 798 h 6911221"/>
              <a:gd name="connsiteX0" fmla="*/ 11269 w 1845961"/>
              <a:gd name="connsiteY0" fmla="*/ 1299 h 6911722"/>
              <a:gd name="connsiteX1" fmla="*/ 1488205 w 1845961"/>
              <a:gd name="connsiteY1" fmla="*/ 223341 h 6911722"/>
              <a:gd name="connsiteX2" fmla="*/ 1536915 w 1845961"/>
              <a:gd name="connsiteY2" fmla="*/ 2437607 h 6911722"/>
              <a:gd name="connsiteX3" fmla="*/ 912814 w 1845961"/>
              <a:gd name="connsiteY3" fmla="*/ 5694433 h 6911722"/>
              <a:gd name="connsiteX4" fmla="*/ 1756937 w 1845961"/>
              <a:gd name="connsiteY4" fmla="*/ 6911539 h 6911722"/>
              <a:gd name="connsiteX5" fmla="*/ 2297 w 1845961"/>
              <a:gd name="connsiteY5" fmla="*/ 6911722 h 6911722"/>
              <a:gd name="connsiteX6" fmla="*/ 11269 w 1845961"/>
              <a:gd name="connsiteY6" fmla="*/ 1299 h 6911722"/>
              <a:gd name="connsiteX0" fmla="*/ 11269 w 1864794"/>
              <a:gd name="connsiteY0" fmla="*/ 511 h 6910934"/>
              <a:gd name="connsiteX1" fmla="*/ 1517682 w 1864794"/>
              <a:gd name="connsiteY1" fmla="*/ 245746 h 6910934"/>
              <a:gd name="connsiteX2" fmla="*/ 1536915 w 1864794"/>
              <a:gd name="connsiteY2" fmla="*/ 2436819 h 6910934"/>
              <a:gd name="connsiteX3" fmla="*/ 912814 w 1864794"/>
              <a:gd name="connsiteY3" fmla="*/ 5693645 h 6910934"/>
              <a:gd name="connsiteX4" fmla="*/ 1756937 w 1864794"/>
              <a:gd name="connsiteY4" fmla="*/ 6910751 h 6910934"/>
              <a:gd name="connsiteX5" fmla="*/ 2297 w 1864794"/>
              <a:gd name="connsiteY5" fmla="*/ 6910934 h 6910934"/>
              <a:gd name="connsiteX6" fmla="*/ 11269 w 1864794"/>
              <a:gd name="connsiteY6" fmla="*/ 511 h 6910934"/>
              <a:gd name="connsiteX0" fmla="*/ 11269 w 1857684"/>
              <a:gd name="connsiteY0" fmla="*/ 895 h 6911318"/>
              <a:gd name="connsiteX1" fmla="*/ 1517682 w 1857684"/>
              <a:gd name="connsiteY1" fmla="*/ 246130 h 6911318"/>
              <a:gd name="connsiteX2" fmla="*/ 1536915 w 1857684"/>
              <a:gd name="connsiteY2" fmla="*/ 2437203 h 6911318"/>
              <a:gd name="connsiteX3" fmla="*/ 912814 w 1857684"/>
              <a:gd name="connsiteY3" fmla="*/ 5694029 h 6911318"/>
              <a:gd name="connsiteX4" fmla="*/ 1756937 w 1857684"/>
              <a:gd name="connsiteY4" fmla="*/ 6911135 h 6911318"/>
              <a:gd name="connsiteX5" fmla="*/ 2297 w 1857684"/>
              <a:gd name="connsiteY5" fmla="*/ 6911318 h 6911318"/>
              <a:gd name="connsiteX6" fmla="*/ 11269 w 1857684"/>
              <a:gd name="connsiteY6" fmla="*/ 895 h 6911318"/>
              <a:gd name="connsiteX0" fmla="*/ 11269 w 1876796"/>
              <a:gd name="connsiteY0" fmla="*/ 951 h 6911374"/>
              <a:gd name="connsiteX1" fmla="*/ 1517682 w 1876796"/>
              <a:gd name="connsiteY1" fmla="*/ 246186 h 6911374"/>
              <a:gd name="connsiteX2" fmla="*/ 1536915 w 1876796"/>
              <a:gd name="connsiteY2" fmla="*/ 2437259 h 6911374"/>
              <a:gd name="connsiteX3" fmla="*/ 912814 w 1876796"/>
              <a:gd name="connsiteY3" fmla="*/ 5694085 h 6911374"/>
              <a:gd name="connsiteX4" fmla="*/ 1756937 w 1876796"/>
              <a:gd name="connsiteY4" fmla="*/ 6911191 h 6911374"/>
              <a:gd name="connsiteX5" fmla="*/ 2297 w 1876796"/>
              <a:gd name="connsiteY5" fmla="*/ 6911374 h 6911374"/>
              <a:gd name="connsiteX6" fmla="*/ 11269 w 1876796"/>
              <a:gd name="connsiteY6" fmla="*/ 951 h 6911374"/>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57832"/>
              <a:gd name="connsiteY0" fmla="*/ 1884 h 6912307"/>
              <a:gd name="connsiteX1" fmla="*/ 1488210 w 1857832"/>
              <a:gd name="connsiteY1" fmla="*/ 231657 h 6912307"/>
              <a:gd name="connsiteX2" fmla="*/ 1536915 w 1857832"/>
              <a:gd name="connsiteY2" fmla="*/ 2438192 h 6912307"/>
              <a:gd name="connsiteX3" fmla="*/ 912814 w 1857832"/>
              <a:gd name="connsiteY3" fmla="*/ 5695018 h 6912307"/>
              <a:gd name="connsiteX4" fmla="*/ 1756937 w 1857832"/>
              <a:gd name="connsiteY4" fmla="*/ 6912124 h 6912307"/>
              <a:gd name="connsiteX5" fmla="*/ 2297 w 1857832"/>
              <a:gd name="connsiteY5" fmla="*/ 6912307 h 6912307"/>
              <a:gd name="connsiteX6" fmla="*/ 11269 w 1857832"/>
              <a:gd name="connsiteY6" fmla="*/ 1884 h 6912307"/>
              <a:gd name="connsiteX0" fmla="*/ 11269 w 1826411"/>
              <a:gd name="connsiteY0" fmla="*/ 1362 h 6911785"/>
              <a:gd name="connsiteX1" fmla="*/ 1488210 w 1826411"/>
              <a:gd name="connsiteY1" fmla="*/ 231135 h 6911785"/>
              <a:gd name="connsiteX2" fmla="*/ 1536915 w 1826411"/>
              <a:gd name="connsiteY2" fmla="*/ 2437670 h 6911785"/>
              <a:gd name="connsiteX3" fmla="*/ 912814 w 1826411"/>
              <a:gd name="connsiteY3" fmla="*/ 5694496 h 6911785"/>
              <a:gd name="connsiteX4" fmla="*/ 1756937 w 1826411"/>
              <a:gd name="connsiteY4" fmla="*/ 6911602 h 6911785"/>
              <a:gd name="connsiteX5" fmla="*/ 2297 w 1826411"/>
              <a:gd name="connsiteY5" fmla="*/ 6911785 h 6911785"/>
              <a:gd name="connsiteX6" fmla="*/ 11269 w 1826411"/>
              <a:gd name="connsiteY6" fmla="*/ 1362 h 6911785"/>
              <a:gd name="connsiteX0" fmla="*/ 11269 w 1854504"/>
              <a:gd name="connsiteY0" fmla="*/ 968 h 6911391"/>
              <a:gd name="connsiteX1" fmla="*/ 1532422 w 1854504"/>
              <a:gd name="connsiteY1" fmla="*/ 238472 h 6911391"/>
              <a:gd name="connsiteX2" fmla="*/ 1536915 w 1854504"/>
              <a:gd name="connsiteY2" fmla="*/ 2437276 h 6911391"/>
              <a:gd name="connsiteX3" fmla="*/ 912814 w 1854504"/>
              <a:gd name="connsiteY3" fmla="*/ 5694102 h 6911391"/>
              <a:gd name="connsiteX4" fmla="*/ 1756937 w 1854504"/>
              <a:gd name="connsiteY4" fmla="*/ 6911208 h 6911391"/>
              <a:gd name="connsiteX5" fmla="*/ 2297 w 1854504"/>
              <a:gd name="connsiteY5" fmla="*/ 6911391 h 6911391"/>
              <a:gd name="connsiteX6" fmla="*/ 11269 w 1854504"/>
              <a:gd name="connsiteY6" fmla="*/ 968 h 6911391"/>
              <a:gd name="connsiteX0" fmla="*/ 11269 w 1856673"/>
              <a:gd name="connsiteY0" fmla="*/ 713 h 6911136"/>
              <a:gd name="connsiteX1" fmla="*/ 1532422 w 1856673"/>
              <a:gd name="connsiteY1" fmla="*/ 238217 h 6911136"/>
              <a:gd name="connsiteX2" fmla="*/ 1536915 w 1856673"/>
              <a:gd name="connsiteY2" fmla="*/ 2437021 h 6911136"/>
              <a:gd name="connsiteX3" fmla="*/ 912814 w 1856673"/>
              <a:gd name="connsiteY3" fmla="*/ 5693847 h 6911136"/>
              <a:gd name="connsiteX4" fmla="*/ 1756937 w 1856673"/>
              <a:gd name="connsiteY4" fmla="*/ 6910953 h 6911136"/>
              <a:gd name="connsiteX5" fmla="*/ 2297 w 1856673"/>
              <a:gd name="connsiteY5" fmla="*/ 6911136 h 6911136"/>
              <a:gd name="connsiteX6" fmla="*/ 11269 w 1856673"/>
              <a:gd name="connsiteY6" fmla="*/ 713 h 6911136"/>
              <a:gd name="connsiteX0" fmla="*/ 11269 w 1856675"/>
              <a:gd name="connsiteY0" fmla="*/ 421 h 6910844"/>
              <a:gd name="connsiteX1" fmla="*/ 1532424 w 1856675"/>
              <a:gd name="connsiteY1" fmla="*/ 253387 h 6910844"/>
              <a:gd name="connsiteX2" fmla="*/ 1536915 w 1856675"/>
              <a:gd name="connsiteY2" fmla="*/ 2436729 h 6910844"/>
              <a:gd name="connsiteX3" fmla="*/ 912814 w 1856675"/>
              <a:gd name="connsiteY3" fmla="*/ 5693555 h 6910844"/>
              <a:gd name="connsiteX4" fmla="*/ 1756937 w 1856675"/>
              <a:gd name="connsiteY4" fmla="*/ 6910661 h 6910844"/>
              <a:gd name="connsiteX5" fmla="*/ 2297 w 1856675"/>
              <a:gd name="connsiteY5" fmla="*/ 6910844 h 6910844"/>
              <a:gd name="connsiteX6" fmla="*/ 11269 w 1856675"/>
              <a:gd name="connsiteY6" fmla="*/ 421 h 6910844"/>
              <a:gd name="connsiteX0" fmla="*/ 11269 w 1850128"/>
              <a:gd name="connsiteY0" fmla="*/ 939 h 6911362"/>
              <a:gd name="connsiteX1" fmla="*/ 1532424 w 1850128"/>
              <a:gd name="connsiteY1" fmla="*/ 253905 h 6911362"/>
              <a:gd name="connsiteX2" fmla="*/ 1536915 w 1850128"/>
              <a:gd name="connsiteY2" fmla="*/ 2437247 h 6911362"/>
              <a:gd name="connsiteX3" fmla="*/ 912814 w 1850128"/>
              <a:gd name="connsiteY3" fmla="*/ 5694073 h 6911362"/>
              <a:gd name="connsiteX4" fmla="*/ 1756937 w 1850128"/>
              <a:gd name="connsiteY4" fmla="*/ 6911179 h 6911362"/>
              <a:gd name="connsiteX5" fmla="*/ 2297 w 1850128"/>
              <a:gd name="connsiteY5" fmla="*/ 6911362 h 6911362"/>
              <a:gd name="connsiteX6" fmla="*/ 11269 w 1850128"/>
              <a:gd name="connsiteY6" fmla="*/ 939 h 6911362"/>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6 h 6911139"/>
              <a:gd name="connsiteX5" fmla="*/ 2297 w 1843764"/>
              <a:gd name="connsiteY5" fmla="*/ 6911139 h 6911139"/>
              <a:gd name="connsiteX6" fmla="*/ 11269 w 1843764"/>
              <a:gd name="connsiteY6" fmla="*/ 716 h 6911139"/>
              <a:gd name="connsiteX0" fmla="*/ 11269 w 1843764"/>
              <a:gd name="connsiteY0" fmla="*/ 716 h 6911139"/>
              <a:gd name="connsiteX1" fmla="*/ 1532424 w 1843764"/>
              <a:gd name="connsiteY1" fmla="*/ 253682 h 6911139"/>
              <a:gd name="connsiteX2" fmla="*/ 1536915 w 1843764"/>
              <a:gd name="connsiteY2" fmla="*/ 2437024 h 6911139"/>
              <a:gd name="connsiteX3" fmla="*/ 912814 w 1843764"/>
              <a:gd name="connsiteY3" fmla="*/ 5693850 h 6911139"/>
              <a:gd name="connsiteX4" fmla="*/ 1756937 w 1843764"/>
              <a:gd name="connsiteY4" fmla="*/ 6910957 h 6911139"/>
              <a:gd name="connsiteX5" fmla="*/ 2297 w 1843764"/>
              <a:gd name="connsiteY5" fmla="*/ 6911139 h 6911139"/>
              <a:gd name="connsiteX6" fmla="*/ 11269 w 1843764"/>
              <a:gd name="connsiteY6" fmla="*/ 716 h 6911139"/>
              <a:gd name="connsiteX0" fmla="*/ 11269 w 1843764"/>
              <a:gd name="connsiteY0" fmla="*/ 716 h 6914794"/>
              <a:gd name="connsiteX1" fmla="*/ 1532424 w 1843764"/>
              <a:gd name="connsiteY1" fmla="*/ 253682 h 6914794"/>
              <a:gd name="connsiteX2" fmla="*/ 1536915 w 1843764"/>
              <a:gd name="connsiteY2" fmla="*/ 2437024 h 6914794"/>
              <a:gd name="connsiteX3" fmla="*/ 912814 w 1843764"/>
              <a:gd name="connsiteY3" fmla="*/ 5693850 h 6914794"/>
              <a:gd name="connsiteX4" fmla="*/ 1756937 w 1843764"/>
              <a:gd name="connsiteY4" fmla="*/ 6910957 h 6914794"/>
              <a:gd name="connsiteX5" fmla="*/ 2297 w 1843764"/>
              <a:gd name="connsiteY5" fmla="*/ 6911139 h 6914794"/>
              <a:gd name="connsiteX6" fmla="*/ 11269 w 1843764"/>
              <a:gd name="connsiteY6" fmla="*/ 716 h 6914794"/>
              <a:gd name="connsiteX0" fmla="*/ 11269 w 1843764"/>
              <a:gd name="connsiteY0" fmla="*/ 716 h 6914795"/>
              <a:gd name="connsiteX1" fmla="*/ 1532424 w 1843764"/>
              <a:gd name="connsiteY1" fmla="*/ 253682 h 6914795"/>
              <a:gd name="connsiteX2" fmla="*/ 1536915 w 1843764"/>
              <a:gd name="connsiteY2" fmla="*/ 2437024 h 6914795"/>
              <a:gd name="connsiteX3" fmla="*/ 912814 w 1843764"/>
              <a:gd name="connsiteY3" fmla="*/ 5693850 h 6914795"/>
              <a:gd name="connsiteX4" fmla="*/ 1830623 w 1843764"/>
              <a:gd name="connsiteY4" fmla="*/ 6910958 h 6914795"/>
              <a:gd name="connsiteX5" fmla="*/ 2297 w 1843764"/>
              <a:gd name="connsiteY5" fmla="*/ 6911139 h 6914795"/>
              <a:gd name="connsiteX6" fmla="*/ 11269 w 1843764"/>
              <a:gd name="connsiteY6" fmla="*/ 716 h 6914795"/>
              <a:gd name="connsiteX0" fmla="*/ 11269 w 1853102"/>
              <a:gd name="connsiteY0" fmla="*/ 716 h 6911139"/>
              <a:gd name="connsiteX1" fmla="*/ 1532424 w 1853102"/>
              <a:gd name="connsiteY1" fmla="*/ 253682 h 6911139"/>
              <a:gd name="connsiteX2" fmla="*/ 1536915 w 1853102"/>
              <a:gd name="connsiteY2" fmla="*/ 2437024 h 6911139"/>
              <a:gd name="connsiteX3" fmla="*/ 912814 w 1853102"/>
              <a:gd name="connsiteY3" fmla="*/ 5693850 h 6911139"/>
              <a:gd name="connsiteX4" fmla="*/ 1830623 w 1853102"/>
              <a:gd name="connsiteY4" fmla="*/ 6910958 h 6911139"/>
              <a:gd name="connsiteX5" fmla="*/ 2297 w 1853102"/>
              <a:gd name="connsiteY5" fmla="*/ 6911139 h 6911139"/>
              <a:gd name="connsiteX6" fmla="*/ 11269 w 1853102"/>
              <a:gd name="connsiteY6" fmla="*/ 716 h 6911139"/>
              <a:gd name="connsiteX0" fmla="*/ 11269 w 1847261"/>
              <a:gd name="connsiteY0" fmla="*/ 716 h 6919840"/>
              <a:gd name="connsiteX1" fmla="*/ 1532424 w 1847261"/>
              <a:gd name="connsiteY1" fmla="*/ 253682 h 6919840"/>
              <a:gd name="connsiteX2" fmla="*/ 1536915 w 1847261"/>
              <a:gd name="connsiteY2" fmla="*/ 2437024 h 6919840"/>
              <a:gd name="connsiteX3" fmla="*/ 912814 w 1847261"/>
              <a:gd name="connsiteY3" fmla="*/ 5693850 h 6919840"/>
              <a:gd name="connsiteX4" fmla="*/ 1830623 w 1847261"/>
              <a:gd name="connsiteY4" fmla="*/ 6910958 h 6919840"/>
              <a:gd name="connsiteX5" fmla="*/ 2297 w 1847261"/>
              <a:gd name="connsiteY5" fmla="*/ 6911139 h 6919840"/>
              <a:gd name="connsiteX6" fmla="*/ 11269 w 1847261"/>
              <a:gd name="connsiteY6" fmla="*/ 716 h 6919840"/>
              <a:gd name="connsiteX0" fmla="*/ 11269 w 1862965"/>
              <a:gd name="connsiteY0" fmla="*/ 716 h 6911469"/>
              <a:gd name="connsiteX1" fmla="*/ 1532424 w 1862965"/>
              <a:gd name="connsiteY1" fmla="*/ 253682 h 6911469"/>
              <a:gd name="connsiteX2" fmla="*/ 1536915 w 1862965"/>
              <a:gd name="connsiteY2" fmla="*/ 2437024 h 6911469"/>
              <a:gd name="connsiteX3" fmla="*/ 912814 w 1862965"/>
              <a:gd name="connsiteY3" fmla="*/ 5693850 h 6911469"/>
              <a:gd name="connsiteX4" fmla="*/ 1830623 w 1862965"/>
              <a:gd name="connsiteY4" fmla="*/ 6910958 h 6911469"/>
              <a:gd name="connsiteX5" fmla="*/ 2297 w 1862965"/>
              <a:gd name="connsiteY5" fmla="*/ 6911139 h 6911469"/>
              <a:gd name="connsiteX6" fmla="*/ 11269 w 1862965"/>
              <a:gd name="connsiteY6" fmla="*/ 716 h 6911469"/>
              <a:gd name="connsiteX0" fmla="*/ 11269 w 1843764"/>
              <a:gd name="connsiteY0" fmla="*/ 716 h 6911470"/>
              <a:gd name="connsiteX1" fmla="*/ 1532424 w 1843764"/>
              <a:gd name="connsiteY1" fmla="*/ 253682 h 6911470"/>
              <a:gd name="connsiteX2" fmla="*/ 1536915 w 1843764"/>
              <a:gd name="connsiteY2" fmla="*/ 2437024 h 6911470"/>
              <a:gd name="connsiteX3" fmla="*/ 912814 w 1843764"/>
              <a:gd name="connsiteY3" fmla="*/ 5693850 h 6911470"/>
              <a:gd name="connsiteX4" fmla="*/ 1727462 w 1843764"/>
              <a:gd name="connsiteY4" fmla="*/ 6910959 h 6911470"/>
              <a:gd name="connsiteX5" fmla="*/ 2297 w 1843764"/>
              <a:gd name="connsiteY5" fmla="*/ 6911139 h 6911470"/>
              <a:gd name="connsiteX6" fmla="*/ 11269 w 1843764"/>
              <a:gd name="connsiteY6" fmla="*/ 716 h 6911470"/>
              <a:gd name="connsiteX0" fmla="*/ 11269 w 1843764"/>
              <a:gd name="connsiteY0" fmla="*/ 716 h 6921774"/>
              <a:gd name="connsiteX1" fmla="*/ 1532424 w 1843764"/>
              <a:gd name="connsiteY1" fmla="*/ 253682 h 6921774"/>
              <a:gd name="connsiteX2" fmla="*/ 1536915 w 1843764"/>
              <a:gd name="connsiteY2" fmla="*/ 2437024 h 6921774"/>
              <a:gd name="connsiteX3" fmla="*/ 912814 w 1843764"/>
              <a:gd name="connsiteY3" fmla="*/ 5693850 h 6921774"/>
              <a:gd name="connsiteX4" fmla="*/ 1727462 w 1843764"/>
              <a:gd name="connsiteY4" fmla="*/ 6910959 h 6921774"/>
              <a:gd name="connsiteX5" fmla="*/ 2297 w 1843764"/>
              <a:gd name="connsiteY5" fmla="*/ 6911139 h 6921774"/>
              <a:gd name="connsiteX6" fmla="*/ 11269 w 1843764"/>
              <a:gd name="connsiteY6" fmla="*/ 716 h 6921774"/>
              <a:gd name="connsiteX0" fmla="*/ 11269 w 1843764"/>
              <a:gd name="connsiteY0" fmla="*/ 716 h 6921776"/>
              <a:gd name="connsiteX1" fmla="*/ 1532424 w 1843764"/>
              <a:gd name="connsiteY1" fmla="*/ 253682 h 6921776"/>
              <a:gd name="connsiteX2" fmla="*/ 1536915 w 1843764"/>
              <a:gd name="connsiteY2" fmla="*/ 2437024 h 6921776"/>
              <a:gd name="connsiteX3" fmla="*/ 912814 w 1843764"/>
              <a:gd name="connsiteY3" fmla="*/ 5693850 h 6921776"/>
              <a:gd name="connsiteX4" fmla="*/ 1742199 w 1843764"/>
              <a:gd name="connsiteY4" fmla="*/ 6910961 h 6921776"/>
              <a:gd name="connsiteX5" fmla="*/ 2297 w 1843764"/>
              <a:gd name="connsiteY5" fmla="*/ 6911139 h 6921776"/>
              <a:gd name="connsiteX6" fmla="*/ 11269 w 1843764"/>
              <a:gd name="connsiteY6" fmla="*/ 716 h 6921776"/>
              <a:gd name="connsiteX0" fmla="*/ 11269 w 1843764"/>
              <a:gd name="connsiteY0" fmla="*/ 716 h 6912317"/>
              <a:gd name="connsiteX1" fmla="*/ 1532424 w 1843764"/>
              <a:gd name="connsiteY1" fmla="*/ 253682 h 6912317"/>
              <a:gd name="connsiteX2" fmla="*/ 1536915 w 1843764"/>
              <a:gd name="connsiteY2" fmla="*/ 2437024 h 6912317"/>
              <a:gd name="connsiteX3" fmla="*/ 912814 w 1843764"/>
              <a:gd name="connsiteY3" fmla="*/ 5693850 h 6912317"/>
              <a:gd name="connsiteX4" fmla="*/ 1742199 w 1843764"/>
              <a:gd name="connsiteY4" fmla="*/ 6910961 h 6912317"/>
              <a:gd name="connsiteX5" fmla="*/ 2297 w 1843764"/>
              <a:gd name="connsiteY5" fmla="*/ 6911139 h 6912317"/>
              <a:gd name="connsiteX6" fmla="*/ 11269 w 1843764"/>
              <a:gd name="connsiteY6" fmla="*/ 716 h 6912317"/>
              <a:gd name="connsiteX0" fmla="*/ 11269 w 1843764"/>
              <a:gd name="connsiteY0" fmla="*/ 716 h 6915155"/>
              <a:gd name="connsiteX1" fmla="*/ 1532424 w 1843764"/>
              <a:gd name="connsiteY1" fmla="*/ 253682 h 6915155"/>
              <a:gd name="connsiteX2" fmla="*/ 1536915 w 1843764"/>
              <a:gd name="connsiteY2" fmla="*/ 2437024 h 6915155"/>
              <a:gd name="connsiteX3" fmla="*/ 912814 w 1843764"/>
              <a:gd name="connsiteY3" fmla="*/ 5693850 h 6915155"/>
              <a:gd name="connsiteX4" fmla="*/ 1742199 w 1843764"/>
              <a:gd name="connsiteY4" fmla="*/ 6910961 h 6915155"/>
              <a:gd name="connsiteX5" fmla="*/ 2297 w 1843764"/>
              <a:gd name="connsiteY5" fmla="*/ 6911139 h 6915155"/>
              <a:gd name="connsiteX6" fmla="*/ 11269 w 1843764"/>
              <a:gd name="connsiteY6" fmla="*/ 716 h 6915155"/>
              <a:gd name="connsiteX0" fmla="*/ 11269 w 1856504"/>
              <a:gd name="connsiteY0" fmla="*/ 409 h 6914848"/>
              <a:gd name="connsiteX1" fmla="*/ 1532424 w 1856504"/>
              <a:gd name="connsiteY1" fmla="*/ 253375 h 6914848"/>
              <a:gd name="connsiteX2" fmla="*/ 1536915 w 1856504"/>
              <a:gd name="connsiteY2" fmla="*/ 2436717 h 6914848"/>
              <a:gd name="connsiteX3" fmla="*/ 912814 w 1856504"/>
              <a:gd name="connsiteY3" fmla="*/ 5693543 h 6914848"/>
              <a:gd name="connsiteX4" fmla="*/ 1742199 w 1856504"/>
              <a:gd name="connsiteY4" fmla="*/ 6910654 h 6914848"/>
              <a:gd name="connsiteX5" fmla="*/ 2297 w 1856504"/>
              <a:gd name="connsiteY5" fmla="*/ 6910832 h 6914848"/>
              <a:gd name="connsiteX6" fmla="*/ 11269 w 1856504"/>
              <a:gd name="connsiteY6" fmla="*/ 409 h 6914848"/>
              <a:gd name="connsiteX0" fmla="*/ 11269 w 1856505"/>
              <a:gd name="connsiteY0" fmla="*/ 1223 h 6915662"/>
              <a:gd name="connsiteX1" fmla="*/ 1532424 w 1856505"/>
              <a:gd name="connsiteY1" fmla="*/ 254189 h 6915662"/>
              <a:gd name="connsiteX2" fmla="*/ 1536915 w 1856505"/>
              <a:gd name="connsiteY2" fmla="*/ 2437531 h 6915662"/>
              <a:gd name="connsiteX3" fmla="*/ 912814 w 1856505"/>
              <a:gd name="connsiteY3" fmla="*/ 5694357 h 6915662"/>
              <a:gd name="connsiteX4" fmla="*/ 1742199 w 1856505"/>
              <a:gd name="connsiteY4" fmla="*/ 6911468 h 6915662"/>
              <a:gd name="connsiteX5" fmla="*/ 2297 w 1856505"/>
              <a:gd name="connsiteY5" fmla="*/ 6911646 h 6915662"/>
              <a:gd name="connsiteX6" fmla="*/ 11269 w 1856505"/>
              <a:gd name="connsiteY6" fmla="*/ 1223 h 6915662"/>
              <a:gd name="connsiteX0" fmla="*/ 11269 w 1854191"/>
              <a:gd name="connsiteY0" fmla="*/ 1679 h 6916118"/>
              <a:gd name="connsiteX1" fmla="*/ 1532424 w 1854191"/>
              <a:gd name="connsiteY1" fmla="*/ 254645 h 6916118"/>
              <a:gd name="connsiteX2" fmla="*/ 1536915 w 1854191"/>
              <a:gd name="connsiteY2" fmla="*/ 2437987 h 6916118"/>
              <a:gd name="connsiteX3" fmla="*/ 912814 w 1854191"/>
              <a:gd name="connsiteY3" fmla="*/ 5694813 h 6916118"/>
              <a:gd name="connsiteX4" fmla="*/ 1742199 w 1854191"/>
              <a:gd name="connsiteY4" fmla="*/ 6911924 h 6916118"/>
              <a:gd name="connsiteX5" fmla="*/ 2297 w 1854191"/>
              <a:gd name="connsiteY5" fmla="*/ 6912102 h 6916118"/>
              <a:gd name="connsiteX6" fmla="*/ 11269 w 1854191"/>
              <a:gd name="connsiteY6" fmla="*/ 1679 h 6916118"/>
              <a:gd name="connsiteX0" fmla="*/ 11269 w 1858446"/>
              <a:gd name="connsiteY0" fmla="*/ 1679 h 6916118"/>
              <a:gd name="connsiteX1" fmla="*/ 1532424 w 1858446"/>
              <a:gd name="connsiteY1" fmla="*/ 254645 h 6916118"/>
              <a:gd name="connsiteX2" fmla="*/ 1536915 w 1858446"/>
              <a:gd name="connsiteY2" fmla="*/ 2437987 h 6916118"/>
              <a:gd name="connsiteX3" fmla="*/ 912814 w 1858446"/>
              <a:gd name="connsiteY3" fmla="*/ 5694813 h 6916118"/>
              <a:gd name="connsiteX4" fmla="*/ 1742199 w 1858446"/>
              <a:gd name="connsiteY4" fmla="*/ 6911924 h 6916118"/>
              <a:gd name="connsiteX5" fmla="*/ 2297 w 1858446"/>
              <a:gd name="connsiteY5" fmla="*/ 6912102 h 6916118"/>
              <a:gd name="connsiteX6" fmla="*/ 11269 w 1858446"/>
              <a:gd name="connsiteY6" fmla="*/ 1679 h 6916118"/>
              <a:gd name="connsiteX0" fmla="*/ 11269 w 1854193"/>
              <a:gd name="connsiteY0" fmla="*/ 1679 h 6916118"/>
              <a:gd name="connsiteX1" fmla="*/ 1532424 w 1854193"/>
              <a:gd name="connsiteY1" fmla="*/ 254645 h 6916118"/>
              <a:gd name="connsiteX2" fmla="*/ 1536915 w 1854193"/>
              <a:gd name="connsiteY2" fmla="*/ 2437987 h 6916118"/>
              <a:gd name="connsiteX3" fmla="*/ 912814 w 1854193"/>
              <a:gd name="connsiteY3" fmla="*/ 5694813 h 6916118"/>
              <a:gd name="connsiteX4" fmla="*/ 1742199 w 1854193"/>
              <a:gd name="connsiteY4" fmla="*/ 6911924 h 6916118"/>
              <a:gd name="connsiteX5" fmla="*/ 2297 w 1854193"/>
              <a:gd name="connsiteY5" fmla="*/ 6912102 h 6916118"/>
              <a:gd name="connsiteX6" fmla="*/ 11269 w 1854193"/>
              <a:gd name="connsiteY6" fmla="*/ 1679 h 6916118"/>
              <a:gd name="connsiteX0" fmla="*/ 11269 w 1866959"/>
              <a:gd name="connsiteY0" fmla="*/ 1343 h 6915782"/>
              <a:gd name="connsiteX1" fmla="*/ 1532424 w 1866959"/>
              <a:gd name="connsiteY1" fmla="*/ 254309 h 6915782"/>
              <a:gd name="connsiteX2" fmla="*/ 1536915 w 1866959"/>
              <a:gd name="connsiteY2" fmla="*/ 2437651 h 6915782"/>
              <a:gd name="connsiteX3" fmla="*/ 912814 w 1866959"/>
              <a:gd name="connsiteY3" fmla="*/ 5694477 h 6915782"/>
              <a:gd name="connsiteX4" fmla="*/ 1742199 w 1866959"/>
              <a:gd name="connsiteY4" fmla="*/ 6911588 h 6915782"/>
              <a:gd name="connsiteX5" fmla="*/ 2297 w 1866959"/>
              <a:gd name="connsiteY5" fmla="*/ 6911766 h 6915782"/>
              <a:gd name="connsiteX6" fmla="*/ 11269 w 1866959"/>
              <a:gd name="connsiteY6" fmla="*/ 1343 h 6915782"/>
              <a:gd name="connsiteX0" fmla="*/ 11269 w 1862812"/>
              <a:gd name="connsiteY0" fmla="*/ 1343 h 6915782"/>
              <a:gd name="connsiteX1" fmla="*/ 1532424 w 1862812"/>
              <a:gd name="connsiteY1" fmla="*/ 254309 h 6915782"/>
              <a:gd name="connsiteX2" fmla="*/ 1536915 w 1862812"/>
              <a:gd name="connsiteY2" fmla="*/ 2437651 h 6915782"/>
              <a:gd name="connsiteX3" fmla="*/ 912814 w 1862812"/>
              <a:gd name="connsiteY3" fmla="*/ 5694477 h 6915782"/>
              <a:gd name="connsiteX4" fmla="*/ 1742199 w 1862812"/>
              <a:gd name="connsiteY4" fmla="*/ 6911588 h 6915782"/>
              <a:gd name="connsiteX5" fmla="*/ 2297 w 1862812"/>
              <a:gd name="connsiteY5" fmla="*/ 6911766 h 6915782"/>
              <a:gd name="connsiteX6" fmla="*/ 11269 w 1862812"/>
              <a:gd name="connsiteY6" fmla="*/ 1343 h 6915782"/>
              <a:gd name="connsiteX0" fmla="*/ 11269 w 1854706"/>
              <a:gd name="connsiteY0" fmla="*/ 1343 h 6915782"/>
              <a:gd name="connsiteX1" fmla="*/ 1532424 w 1854706"/>
              <a:gd name="connsiteY1" fmla="*/ 254309 h 6915782"/>
              <a:gd name="connsiteX2" fmla="*/ 1536915 w 1854706"/>
              <a:gd name="connsiteY2" fmla="*/ 2437651 h 6915782"/>
              <a:gd name="connsiteX3" fmla="*/ 912814 w 1854706"/>
              <a:gd name="connsiteY3" fmla="*/ 5694477 h 6915782"/>
              <a:gd name="connsiteX4" fmla="*/ 1742199 w 1854706"/>
              <a:gd name="connsiteY4" fmla="*/ 6911588 h 6915782"/>
              <a:gd name="connsiteX5" fmla="*/ 2297 w 1854706"/>
              <a:gd name="connsiteY5" fmla="*/ 6911766 h 6915782"/>
              <a:gd name="connsiteX6" fmla="*/ 11269 w 1854706"/>
              <a:gd name="connsiteY6" fmla="*/ 1343 h 6915782"/>
              <a:gd name="connsiteX0" fmla="*/ 11269 w 1858729"/>
              <a:gd name="connsiteY0" fmla="*/ 1343 h 6915782"/>
              <a:gd name="connsiteX1" fmla="*/ 1532424 w 1858729"/>
              <a:gd name="connsiteY1" fmla="*/ 254309 h 6915782"/>
              <a:gd name="connsiteX2" fmla="*/ 1536915 w 1858729"/>
              <a:gd name="connsiteY2" fmla="*/ 2437651 h 6915782"/>
              <a:gd name="connsiteX3" fmla="*/ 912814 w 1858729"/>
              <a:gd name="connsiteY3" fmla="*/ 5694477 h 6915782"/>
              <a:gd name="connsiteX4" fmla="*/ 1742199 w 1858729"/>
              <a:gd name="connsiteY4" fmla="*/ 6911588 h 6915782"/>
              <a:gd name="connsiteX5" fmla="*/ 2297 w 1858729"/>
              <a:gd name="connsiteY5" fmla="*/ 6911766 h 6915782"/>
              <a:gd name="connsiteX6" fmla="*/ 11269 w 1858729"/>
              <a:gd name="connsiteY6" fmla="*/ 1343 h 6915782"/>
              <a:gd name="connsiteX0" fmla="*/ 11269 w 1839463"/>
              <a:gd name="connsiteY0" fmla="*/ 527 h 6914966"/>
              <a:gd name="connsiteX1" fmla="*/ 1532424 w 1839463"/>
              <a:gd name="connsiteY1" fmla="*/ 253493 h 6914966"/>
              <a:gd name="connsiteX2" fmla="*/ 1536915 w 1839463"/>
              <a:gd name="connsiteY2" fmla="*/ 2436835 h 6914966"/>
              <a:gd name="connsiteX3" fmla="*/ 912814 w 1839463"/>
              <a:gd name="connsiteY3" fmla="*/ 5693661 h 6914966"/>
              <a:gd name="connsiteX4" fmla="*/ 1742199 w 1839463"/>
              <a:gd name="connsiteY4" fmla="*/ 6910772 h 6914966"/>
              <a:gd name="connsiteX5" fmla="*/ 2297 w 1839463"/>
              <a:gd name="connsiteY5" fmla="*/ 6910950 h 6914966"/>
              <a:gd name="connsiteX6" fmla="*/ 11269 w 1839463"/>
              <a:gd name="connsiteY6" fmla="*/ 527 h 6914966"/>
              <a:gd name="connsiteX0" fmla="*/ 11269 w 1845880"/>
              <a:gd name="connsiteY0" fmla="*/ 1450 h 6915889"/>
              <a:gd name="connsiteX1" fmla="*/ 1532424 w 1845880"/>
              <a:gd name="connsiteY1" fmla="*/ 254416 h 6915889"/>
              <a:gd name="connsiteX2" fmla="*/ 1536915 w 1845880"/>
              <a:gd name="connsiteY2" fmla="*/ 2437758 h 6915889"/>
              <a:gd name="connsiteX3" fmla="*/ 912814 w 1845880"/>
              <a:gd name="connsiteY3" fmla="*/ 5694584 h 6915889"/>
              <a:gd name="connsiteX4" fmla="*/ 1742199 w 1845880"/>
              <a:gd name="connsiteY4" fmla="*/ 6911695 h 6915889"/>
              <a:gd name="connsiteX5" fmla="*/ 2297 w 1845880"/>
              <a:gd name="connsiteY5" fmla="*/ 6911873 h 6915889"/>
              <a:gd name="connsiteX6" fmla="*/ 11269 w 1845880"/>
              <a:gd name="connsiteY6" fmla="*/ 1450 h 6915889"/>
              <a:gd name="connsiteX0" fmla="*/ 11269 w 1845880"/>
              <a:gd name="connsiteY0" fmla="*/ 1450 h 6915890"/>
              <a:gd name="connsiteX1" fmla="*/ 1532424 w 1845880"/>
              <a:gd name="connsiteY1" fmla="*/ 254416 h 6915890"/>
              <a:gd name="connsiteX2" fmla="*/ 1536915 w 1845880"/>
              <a:gd name="connsiteY2" fmla="*/ 2437758 h 6915890"/>
              <a:gd name="connsiteX3" fmla="*/ 912814 w 1845880"/>
              <a:gd name="connsiteY3" fmla="*/ 5694584 h 6915890"/>
              <a:gd name="connsiteX4" fmla="*/ 1742199 w 1845880"/>
              <a:gd name="connsiteY4" fmla="*/ 6911695 h 6915890"/>
              <a:gd name="connsiteX5" fmla="*/ 2297 w 1845880"/>
              <a:gd name="connsiteY5" fmla="*/ 6911873 h 6915890"/>
              <a:gd name="connsiteX6" fmla="*/ 11269 w 1845880"/>
              <a:gd name="connsiteY6" fmla="*/ 1450 h 6915890"/>
              <a:gd name="connsiteX0" fmla="*/ 11269 w 1876990"/>
              <a:gd name="connsiteY0" fmla="*/ 1450 h 6915890"/>
              <a:gd name="connsiteX1" fmla="*/ 1578345 w 1876990"/>
              <a:gd name="connsiteY1" fmla="*/ 254416 h 6915890"/>
              <a:gd name="connsiteX2" fmla="*/ 1536915 w 1876990"/>
              <a:gd name="connsiteY2" fmla="*/ 2437758 h 6915890"/>
              <a:gd name="connsiteX3" fmla="*/ 912814 w 1876990"/>
              <a:gd name="connsiteY3" fmla="*/ 5694584 h 6915890"/>
              <a:gd name="connsiteX4" fmla="*/ 1742199 w 1876990"/>
              <a:gd name="connsiteY4" fmla="*/ 6911695 h 6915890"/>
              <a:gd name="connsiteX5" fmla="*/ 2297 w 1876990"/>
              <a:gd name="connsiteY5" fmla="*/ 6911873 h 6915890"/>
              <a:gd name="connsiteX6" fmla="*/ 11269 w 1876990"/>
              <a:gd name="connsiteY6" fmla="*/ 1450 h 6915890"/>
              <a:gd name="connsiteX0" fmla="*/ 11269 w 1876992"/>
              <a:gd name="connsiteY0" fmla="*/ 2030 h 6916470"/>
              <a:gd name="connsiteX1" fmla="*/ 1578348 w 1876992"/>
              <a:gd name="connsiteY1" fmla="*/ 247265 h 6916470"/>
              <a:gd name="connsiteX2" fmla="*/ 1536915 w 1876992"/>
              <a:gd name="connsiteY2" fmla="*/ 2438338 h 6916470"/>
              <a:gd name="connsiteX3" fmla="*/ 912814 w 1876992"/>
              <a:gd name="connsiteY3" fmla="*/ 5695164 h 6916470"/>
              <a:gd name="connsiteX4" fmla="*/ 1742199 w 1876992"/>
              <a:gd name="connsiteY4" fmla="*/ 6912275 h 6916470"/>
              <a:gd name="connsiteX5" fmla="*/ 2297 w 1876992"/>
              <a:gd name="connsiteY5" fmla="*/ 6912453 h 6916470"/>
              <a:gd name="connsiteX6" fmla="*/ 11269 w 1876992"/>
              <a:gd name="connsiteY6" fmla="*/ 2030 h 6916470"/>
              <a:gd name="connsiteX0" fmla="*/ 11269 w 1876994"/>
              <a:gd name="connsiteY0" fmla="*/ 2030 h 6916470"/>
              <a:gd name="connsiteX1" fmla="*/ 1578348 w 1876994"/>
              <a:gd name="connsiteY1" fmla="*/ 247265 h 6916470"/>
              <a:gd name="connsiteX2" fmla="*/ 1536915 w 1876994"/>
              <a:gd name="connsiteY2" fmla="*/ 2438338 h 6916470"/>
              <a:gd name="connsiteX3" fmla="*/ 912814 w 1876994"/>
              <a:gd name="connsiteY3" fmla="*/ 5695164 h 6916470"/>
              <a:gd name="connsiteX4" fmla="*/ 1742199 w 1876994"/>
              <a:gd name="connsiteY4" fmla="*/ 6912275 h 6916470"/>
              <a:gd name="connsiteX5" fmla="*/ 2297 w 1876994"/>
              <a:gd name="connsiteY5" fmla="*/ 6912453 h 6916470"/>
              <a:gd name="connsiteX6" fmla="*/ 11269 w 1876994"/>
              <a:gd name="connsiteY6" fmla="*/ 2030 h 6916470"/>
              <a:gd name="connsiteX0" fmla="*/ 11269 w 1856113"/>
              <a:gd name="connsiteY0" fmla="*/ 2030 h 6916470"/>
              <a:gd name="connsiteX1" fmla="*/ 1547739 w 1856113"/>
              <a:gd name="connsiteY1" fmla="*/ 247265 h 6916470"/>
              <a:gd name="connsiteX2" fmla="*/ 1536915 w 1856113"/>
              <a:gd name="connsiteY2" fmla="*/ 2438338 h 6916470"/>
              <a:gd name="connsiteX3" fmla="*/ 912814 w 1856113"/>
              <a:gd name="connsiteY3" fmla="*/ 5695164 h 6916470"/>
              <a:gd name="connsiteX4" fmla="*/ 1742199 w 1856113"/>
              <a:gd name="connsiteY4" fmla="*/ 6912275 h 6916470"/>
              <a:gd name="connsiteX5" fmla="*/ 2297 w 1856113"/>
              <a:gd name="connsiteY5" fmla="*/ 6912453 h 6916470"/>
              <a:gd name="connsiteX6" fmla="*/ 11269 w 1856113"/>
              <a:gd name="connsiteY6" fmla="*/ 2030 h 6916470"/>
              <a:gd name="connsiteX0" fmla="*/ 11269 w 1856113"/>
              <a:gd name="connsiteY0" fmla="*/ 684 h 6915124"/>
              <a:gd name="connsiteX1" fmla="*/ 1547739 w 1856113"/>
              <a:gd name="connsiteY1" fmla="*/ 245919 h 6915124"/>
              <a:gd name="connsiteX2" fmla="*/ 1536915 w 1856113"/>
              <a:gd name="connsiteY2" fmla="*/ 2436992 h 6915124"/>
              <a:gd name="connsiteX3" fmla="*/ 912814 w 1856113"/>
              <a:gd name="connsiteY3" fmla="*/ 5693818 h 6915124"/>
              <a:gd name="connsiteX4" fmla="*/ 1742199 w 1856113"/>
              <a:gd name="connsiteY4" fmla="*/ 6910929 h 6915124"/>
              <a:gd name="connsiteX5" fmla="*/ 2297 w 1856113"/>
              <a:gd name="connsiteY5" fmla="*/ 6911107 h 6915124"/>
              <a:gd name="connsiteX6" fmla="*/ 11269 w 1856113"/>
              <a:gd name="connsiteY6" fmla="*/ 684 h 6915124"/>
              <a:gd name="connsiteX0" fmla="*/ 11269 w 1851922"/>
              <a:gd name="connsiteY0" fmla="*/ 1266 h 6915706"/>
              <a:gd name="connsiteX1" fmla="*/ 1547739 w 1851922"/>
              <a:gd name="connsiteY1" fmla="*/ 246501 h 6915706"/>
              <a:gd name="connsiteX2" fmla="*/ 1536915 w 1851922"/>
              <a:gd name="connsiteY2" fmla="*/ 2437574 h 6915706"/>
              <a:gd name="connsiteX3" fmla="*/ 912814 w 1851922"/>
              <a:gd name="connsiteY3" fmla="*/ 5694400 h 6915706"/>
              <a:gd name="connsiteX4" fmla="*/ 1742199 w 1851922"/>
              <a:gd name="connsiteY4" fmla="*/ 6911511 h 6915706"/>
              <a:gd name="connsiteX5" fmla="*/ 2297 w 1851922"/>
              <a:gd name="connsiteY5" fmla="*/ 6911689 h 6915706"/>
              <a:gd name="connsiteX6" fmla="*/ 11269 w 1851922"/>
              <a:gd name="connsiteY6" fmla="*/ 1266 h 6915706"/>
              <a:gd name="connsiteX0" fmla="*/ 11269 w 1878737"/>
              <a:gd name="connsiteY0" fmla="*/ 2959 h 6917399"/>
              <a:gd name="connsiteX1" fmla="*/ 1547739 w 1878737"/>
              <a:gd name="connsiteY1" fmla="*/ 248194 h 6917399"/>
              <a:gd name="connsiteX2" fmla="*/ 1536915 w 1878737"/>
              <a:gd name="connsiteY2" fmla="*/ 2439267 h 6917399"/>
              <a:gd name="connsiteX3" fmla="*/ 912814 w 1878737"/>
              <a:gd name="connsiteY3" fmla="*/ 5696093 h 6917399"/>
              <a:gd name="connsiteX4" fmla="*/ 1742199 w 1878737"/>
              <a:gd name="connsiteY4" fmla="*/ 6913204 h 6917399"/>
              <a:gd name="connsiteX5" fmla="*/ 2297 w 1878737"/>
              <a:gd name="connsiteY5" fmla="*/ 6913382 h 6917399"/>
              <a:gd name="connsiteX6" fmla="*/ 11269 w 1878737"/>
              <a:gd name="connsiteY6" fmla="*/ 2959 h 6917399"/>
              <a:gd name="connsiteX0" fmla="*/ 11269 w 1865321"/>
              <a:gd name="connsiteY0" fmla="*/ 1009 h 6915449"/>
              <a:gd name="connsiteX1" fmla="*/ 1547739 w 1865321"/>
              <a:gd name="connsiteY1" fmla="*/ 246244 h 6915449"/>
              <a:gd name="connsiteX2" fmla="*/ 1536915 w 1865321"/>
              <a:gd name="connsiteY2" fmla="*/ 2437317 h 6915449"/>
              <a:gd name="connsiteX3" fmla="*/ 912814 w 1865321"/>
              <a:gd name="connsiteY3" fmla="*/ 5694143 h 6915449"/>
              <a:gd name="connsiteX4" fmla="*/ 1742199 w 1865321"/>
              <a:gd name="connsiteY4" fmla="*/ 6911254 h 6915449"/>
              <a:gd name="connsiteX5" fmla="*/ 2297 w 1865321"/>
              <a:gd name="connsiteY5" fmla="*/ 6911432 h 6915449"/>
              <a:gd name="connsiteX6" fmla="*/ 11269 w 1865321"/>
              <a:gd name="connsiteY6" fmla="*/ 1009 h 6915449"/>
              <a:gd name="connsiteX0" fmla="*/ 11269 w 1831781"/>
              <a:gd name="connsiteY0" fmla="*/ 563 h 6915003"/>
              <a:gd name="connsiteX1" fmla="*/ 1547739 w 1831781"/>
              <a:gd name="connsiteY1" fmla="*/ 245798 h 6915003"/>
              <a:gd name="connsiteX2" fmla="*/ 1536915 w 1831781"/>
              <a:gd name="connsiteY2" fmla="*/ 2436871 h 6915003"/>
              <a:gd name="connsiteX3" fmla="*/ 912814 w 1831781"/>
              <a:gd name="connsiteY3" fmla="*/ 5693697 h 6915003"/>
              <a:gd name="connsiteX4" fmla="*/ 1742199 w 1831781"/>
              <a:gd name="connsiteY4" fmla="*/ 6910808 h 6915003"/>
              <a:gd name="connsiteX5" fmla="*/ 2297 w 1831781"/>
              <a:gd name="connsiteY5" fmla="*/ 6910986 h 6915003"/>
              <a:gd name="connsiteX6" fmla="*/ 11269 w 1831781"/>
              <a:gd name="connsiteY6" fmla="*/ 563 h 6915003"/>
              <a:gd name="connsiteX0" fmla="*/ 11269 w 1873765"/>
              <a:gd name="connsiteY0" fmla="*/ 251 h 6914691"/>
              <a:gd name="connsiteX1" fmla="*/ 1608963 w 1873765"/>
              <a:gd name="connsiteY1" fmla="*/ 276409 h 6914691"/>
              <a:gd name="connsiteX2" fmla="*/ 1536915 w 1873765"/>
              <a:gd name="connsiteY2" fmla="*/ 2436559 h 6914691"/>
              <a:gd name="connsiteX3" fmla="*/ 912814 w 1873765"/>
              <a:gd name="connsiteY3" fmla="*/ 5693385 h 6914691"/>
              <a:gd name="connsiteX4" fmla="*/ 1742199 w 1873765"/>
              <a:gd name="connsiteY4" fmla="*/ 6910496 h 6914691"/>
              <a:gd name="connsiteX5" fmla="*/ 2297 w 1873765"/>
              <a:gd name="connsiteY5" fmla="*/ 6910674 h 6914691"/>
              <a:gd name="connsiteX6" fmla="*/ 11269 w 1873765"/>
              <a:gd name="connsiteY6" fmla="*/ 251 h 6914691"/>
              <a:gd name="connsiteX0" fmla="*/ 11269 w 1870394"/>
              <a:gd name="connsiteY0" fmla="*/ 293 h 6914733"/>
              <a:gd name="connsiteX1" fmla="*/ 1608963 w 1870394"/>
              <a:gd name="connsiteY1" fmla="*/ 276451 h 6914733"/>
              <a:gd name="connsiteX2" fmla="*/ 1536915 w 1870394"/>
              <a:gd name="connsiteY2" fmla="*/ 2436601 h 6914733"/>
              <a:gd name="connsiteX3" fmla="*/ 912814 w 1870394"/>
              <a:gd name="connsiteY3" fmla="*/ 5693427 h 6914733"/>
              <a:gd name="connsiteX4" fmla="*/ 1742199 w 1870394"/>
              <a:gd name="connsiteY4" fmla="*/ 6910538 h 6914733"/>
              <a:gd name="connsiteX5" fmla="*/ 2297 w 1870394"/>
              <a:gd name="connsiteY5" fmla="*/ 6910716 h 6914733"/>
              <a:gd name="connsiteX6" fmla="*/ 11269 w 1870394"/>
              <a:gd name="connsiteY6" fmla="*/ 293 h 6914733"/>
              <a:gd name="connsiteX0" fmla="*/ 11269 w 1869117"/>
              <a:gd name="connsiteY0" fmla="*/ 711 h 6915151"/>
              <a:gd name="connsiteX1" fmla="*/ 1608963 w 1869117"/>
              <a:gd name="connsiteY1" fmla="*/ 276869 h 6915151"/>
              <a:gd name="connsiteX2" fmla="*/ 1536915 w 1869117"/>
              <a:gd name="connsiteY2" fmla="*/ 2437019 h 6915151"/>
              <a:gd name="connsiteX3" fmla="*/ 912814 w 1869117"/>
              <a:gd name="connsiteY3" fmla="*/ 5693845 h 6915151"/>
              <a:gd name="connsiteX4" fmla="*/ 1742199 w 1869117"/>
              <a:gd name="connsiteY4" fmla="*/ 6910956 h 6915151"/>
              <a:gd name="connsiteX5" fmla="*/ 2297 w 1869117"/>
              <a:gd name="connsiteY5" fmla="*/ 6911134 h 6915151"/>
              <a:gd name="connsiteX6" fmla="*/ 11269 w 1869117"/>
              <a:gd name="connsiteY6" fmla="*/ 711 h 6915151"/>
              <a:gd name="connsiteX0" fmla="*/ 11269 w 1865379"/>
              <a:gd name="connsiteY0" fmla="*/ 3103 h 6917543"/>
              <a:gd name="connsiteX1" fmla="*/ 1608963 w 1865379"/>
              <a:gd name="connsiteY1" fmla="*/ 279261 h 6917543"/>
              <a:gd name="connsiteX2" fmla="*/ 1536915 w 1865379"/>
              <a:gd name="connsiteY2" fmla="*/ 2439411 h 6917543"/>
              <a:gd name="connsiteX3" fmla="*/ 912814 w 1865379"/>
              <a:gd name="connsiteY3" fmla="*/ 5696237 h 6917543"/>
              <a:gd name="connsiteX4" fmla="*/ 1742199 w 1865379"/>
              <a:gd name="connsiteY4" fmla="*/ 6913348 h 6917543"/>
              <a:gd name="connsiteX5" fmla="*/ 2297 w 1865379"/>
              <a:gd name="connsiteY5" fmla="*/ 6913526 h 6917543"/>
              <a:gd name="connsiteX6" fmla="*/ 11269 w 1865379"/>
              <a:gd name="connsiteY6" fmla="*/ 3103 h 6917543"/>
              <a:gd name="connsiteX0" fmla="*/ 11269 w 1878921"/>
              <a:gd name="connsiteY0" fmla="*/ 1990 h 6916430"/>
              <a:gd name="connsiteX1" fmla="*/ 1608963 w 1878921"/>
              <a:gd name="connsiteY1" fmla="*/ 278148 h 6916430"/>
              <a:gd name="connsiteX2" fmla="*/ 1536915 w 1878921"/>
              <a:gd name="connsiteY2" fmla="*/ 2438298 h 6916430"/>
              <a:gd name="connsiteX3" fmla="*/ 912814 w 1878921"/>
              <a:gd name="connsiteY3" fmla="*/ 5695124 h 6916430"/>
              <a:gd name="connsiteX4" fmla="*/ 1742199 w 1878921"/>
              <a:gd name="connsiteY4" fmla="*/ 6912235 h 6916430"/>
              <a:gd name="connsiteX5" fmla="*/ 2297 w 1878921"/>
              <a:gd name="connsiteY5" fmla="*/ 6912413 h 6916430"/>
              <a:gd name="connsiteX6" fmla="*/ 11269 w 1878921"/>
              <a:gd name="connsiteY6" fmla="*/ 1990 h 6916430"/>
              <a:gd name="connsiteX0" fmla="*/ 11269 w 1923159"/>
              <a:gd name="connsiteY0" fmla="*/ 309 h 6914749"/>
              <a:gd name="connsiteX1" fmla="*/ 1670186 w 1923159"/>
              <a:gd name="connsiteY1" fmla="*/ 330583 h 6914749"/>
              <a:gd name="connsiteX2" fmla="*/ 1536915 w 1923159"/>
              <a:gd name="connsiteY2" fmla="*/ 2436617 h 6914749"/>
              <a:gd name="connsiteX3" fmla="*/ 912814 w 1923159"/>
              <a:gd name="connsiteY3" fmla="*/ 5693443 h 6914749"/>
              <a:gd name="connsiteX4" fmla="*/ 1742199 w 1923159"/>
              <a:gd name="connsiteY4" fmla="*/ 6910554 h 6914749"/>
              <a:gd name="connsiteX5" fmla="*/ 2297 w 1923159"/>
              <a:gd name="connsiteY5" fmla="*/ 6910732 h 6914749"/>
              <a:gd name="connsiteX6" fmla="*/ 11269 w 1923159"/>
              <a:gd name="connsiteY6" fmla="*/ 309 h 6914749"/>
              <a:gd name="connsiteX0" fmla="*/ 11269 w 1907123"/>
              <a:gd name="connsiteY0" fmla="*/ 1309 h 6915749"/>
              <a:gd name="connsiteX1" fmla="*/ 1670186 w 1907123"/>
              <a:gd name="connsiteY1" fmla="*/ 331583 h 6915749"/>
              <a:gd name="connsiteX2" fmla="*/ 1536915 w 1907123"/>
              <a:gd name="connsiteY2" fmla="*/ 2437617 h 6915749"/>
              <a:gd name="connsiteX3" fmla="*/ 912814 w 1907123"/>
              <a:gd name="connsiteY3" fmla="*/ 5694443 h 6915749"/>
              <a:gd name="connsiteX4" fmla="*/ 1742199 w 1907123"/>
              <a:gd name="connsiteY4" fmla="*/ 6911554 h 6915749"/>
              <a:gd name="connsiteX5" fmla="*/ 2297 w 1907123"/>
              <a:gd name="connsiteY5" fmla="*/ 6911732 h 6915749"/>
              <a:gd name="connsiteX6" fmla="*/ 11269 w 1907123"/>
              <a:gd name="connsiteY6" fmla="*/ 1309 h 6915749"/>
              <a:gd name="connsiteX0" fmla="*/ 11269 w 1893518"/>
              <a:gd name="connsiteY0" fmla="*/ 701 h 6915141"/>
              <a:gd name="connsiteX1" fmla="*/ 1670186 w 1893518"/>
              <a:gd name="connsiteY1" fmla="*/ 330975 h 6915141"/>
              <a:gd name="connsiteX2" fmla="*/ 1536915 w 1893518"/>
              <a:gd name="connsiteY2" fmla="*/ 2437009 h 6915141"/>
              <a:gd name="connsiteX3" fmla="*/ 912814 w 1893518"/>
              <a:gd name="connsiteY3" fmla="*/ 5693835 h 6915141"/>
              <a:gd name="connsiteX4" fmla="*/ 1742199 w 1893518"/>
              <a:gd name="connsiteY4" fmla="*/ 6910946 h 6915141"/>
              <a:gd name="connsiteX5" fmla="*/ 2297 w 1893518"/>
              <a:gd name="connsiteY5" fmla="*/ 6911124 h 6915141"/>
              <a:gd name="connsiteX6" fmla="*/ 11269 w 1893518"/>
              <a:gd name="connsiteY6" fmla="*/ 701 h 6915141"/>
              <a:gd name="connsiteX0" fmla="*/ 11269 w 1900725"/>
              <a:gd name="connsiteY0" fmla="*/ 1224 h 6915664"/>
              <a:gd name="connsiteX1" fmla="*/ 1670186 w 1900725"/>
              <a:gd name="connsiteY1" fmla="*/ 331498 h 6915664"/>
              <a:gd name="connsiteX2" fmla="*/ 1536915 w 1900725"/>
              <a:gd name="connsiteY2" fmla="*/ 2437532 h 6915664"/>
              <a:gd name="connsiteX3" fmla="*/ 912814 w 1900725"/>
              <a:gd name="connsiteY3" fmla="*/ 5694358 h 6915664"/>
              <a:gd name="connsiteX4" fmla="*/ 1742199 w 1900725"/>
              <a:gd name="connsiteY4" fmla="*/ 6911469 h 6915664"/>
              <a:gd name="connsiteX5" fmla="*/ 2297 w 1900725"/>
              <a:gd name="connsiteY5" fmla="*/ 6911647 h 6915664"/>
              <a:gd name="connsiteX6" fmla="*/ 11269 w 1900725"/>
              <a:gd name="connsiteY6" fmla="*/ 1224 h 6915664"/>
              <a:gd name="connsiteX0" fmla="*/ 11269 w 1934739"/>
              <a:gd name="connsiteY0" fmla="*/ 2923 h 6917363"/>
              <a:gd name="connsiteX1" fmla="*/ 1670186 w 1934739"/>
              <a:gd name="connsiteY1" fmla="*/ 333197 h 6917363"/>
              <a:gd name="connsiteX2" fmla="*/ 1536915 w 1934739"/>
              <a:gd name="connsiteY2" fmla="*/ 2439231 h 6917363"/>
              <a:gd name="connsiteX3" fmla="*/ 912814 w 1934739"/>
              <a:gd name="connsiteY3" fmla="*/ 5696057 h 6917363"/>
              <a:gd name="connsiteX4" fmla="*/ 1742199 w 1934739"/>
              <a:gd name="connsiteY4" fmla="*/ 6913168 h 6917363"/>
              <a:gd name="connsiteX5" fmla="*/ 2297 w 1934739"/>
              <a:gd name="connsiteY5" fmla="*/ 6913346 h 6917363"/>
              <a:gd name="connsiteX6" fmla="*/ 11269 w 1934739"/>
              <a:gd name="connsiteY6" fmla="*/ 2923 h 6917363"/>
              <a:gd name="connsiteX0" fmla="*/ 11269 w 1887124"/>
              <a:gd name="connsiteY0" fmla="*/ 2747 h 6917187"/>
              <a:gd name="connsiteX1" fmla="*/ 1670186 w 1887124"/>
              <a:gd name="connsiteY1" fmla="*/ 333021 h 6917187"/>
              <a:gd name="connsiteX2" fmla="*/ 1536915 w 1887124"/>
              <a:gd name="connsiteY2" fmla="*/ 2439055 h 6917187"/>
              <a:gd name="connsiteX3" fmla="*/ 912814 w 1887124"/>
              <a:gd name="connsiteY3" fmla="*/ 5695881 h 6917187"/>
              <a:gd name="connsiteX4" fmla="*/ 1742199 w 1887124"/>
              <a:gd name="connsiteY4" fmla="*/ 6912992 h 6917187"/>
              <a:gd name="connsiteX5" fmla="*/ 2297 w 1887124"/>
              <a:gd name="connsiteY5" fmla="*/ 6913170 h 6917187"/>
              <a:gd name="connsiteX6" fmla="*/ 11269 w 1887124"/>
              <a:gd name="connsiteY6" fmla="*/ 2747 h 6917187"/>
              <a:gd name="connsiteX0" fmla="*/ 11269 w 1880322"/>
              <a:gd name="connsiteY0" fmla="*/ 1646 h 6916086"/>
              <a:gd name="connsiteX1" fmla="*/ 1670186 w 1880322"/>
              <a:gd name="connsiteY1" fmla="*/ 331920 h 6916086"/>
              <a:gd name="connsiteX2" fmla="*/ 1536915 w 1880322"/>
              <a:gd name="connsiteY2" fmla="*/ 2437954 h 6916086"/>
              <a:gd name="connsiteX3" fmla="*/ 912814 w 1880322"/>
              <a:gd name="connsiteY3" fmla="*/ 5694780 h 6916086"/>
              <a:gd name="connsiteX4" fmla="*/ 1742199 w 1880322"/>
              <a:gd name="connsiteY4" fmla="*/ 6911891 h 6916086"/>
              <a:gd name="connsiteX5" fmla="*/ 2297 w 1880322"/>
              <a:gd name="connsiteY5" fmla="*/ 6912069 h 6916086"/>
              <a:gd name="connsiteX6" fmla="*/ 11269 w 1880322"/>
              <a:gd name="connsiteY6" fmla="*/ 1646 h 6916086"/>
              <a:gd name="connsiteX0" fmla="*/ 11269 w 1880322"/>
              <a:gd name="connsiteY0" fmla="*/ 909 h 6915349"/>
              <a:gd name="connsiteX1" fmla="*/ 1670186 w 1880322"/>
              <a:gd name="connsiteY1" fmla="*/ 346645 h 6915349"/>
              <a:gd name="connsiteX2" fmla="*/ 1536915 w 1880322"/>
              <a:gd name="connsiteY2" fmla="*/ 2437217 h 6915349"/>
              <a:gd name="connsiteX3" fmla="*/ 912814 w 1880322"/>
              <a:gd name="connsiteY3" fmla="*/ 5694043 h 6915349"/>
              <a:gd name="connsiteX4" fmla="*/ 1742199 w 1880322"/>
              <a:gd name="connsiteY4" fmla="*/ 6911154 h 6915349"/>
              <a:gd name="connsiteX5" fmla="*/ 2297 w 1880322"/>
              <a:gd name="connsiteY5" fmla="*/ 6911332 h 6915349"/>
              <a:gd name="connsiteX6" fmla="*/ 11269 w 1880322"/>
              <a:gd name="connsiteY6" fmla="*/ 909 h 6915349"/>
              <a:gd name="connsiteX0" fmla="*/ 11269 w 1846311"/>
              <a:gd name="connsiteY0" fmla="*/ 1033 h 6915473"/>
              <a:gd name="connsiteX1" fmla="*/ 1670186 w 1846311"/>
              <a:gd name="connsiteY1" fmla="*/ 346769 h 6915473"/>
              <a:gd name="connsiteX2" fmla="*/ 1536915 w 1846311"/>
              <a:gd name="connsiteY2" fmla="*/ 2437341 h 6915473"/>
              <a:gd name="connsiteX3" fmla="*/ 912814 w 1846311"/>
              <a:gd name="connsiteY3" fmla="*/ 5694167 h 6915473"/>
              <a:gd name="connsiteX4" fmla="*/ 1742199 w 1846311"/>
              <a:gd name="connsiteY4" fmla="*/ 6911278 h 6915473"/>
              <a:gd name="connsiteX5" fmla="*/ 2297 w 1846311"/>
              <a:gd name="connsiteY5" fmla="*/ 6911456 h 6915473"/>
              <a:gd name="connsiteX6" fmla="*/ 11269 w 1846311"/>
              <a:gd name="connsiteY6" fmla="*/ 1033 h 6915473"/>
              <a:gd name="connsiteX0" fmla="*/ 11269 w 1849629"/>
              <a:gd name="connsiteY0" fmla="*/ 606 h 6915046"/>
              <a:gd name="connsiteX1" fmla="*/ 1670186 w 1849629"/>
              <a:gd name="connsiteY1" fmla="*/ 346342 h 6915046"/>
              <a:gd name="connsiteX2" fmla="*/ 1536915 w 1849629"/>
              <a:gd name="connsiteY2" fmla="*/ 2436914 h 6915046"/>
              <a:gd name="connsiteX3" fmla="*/ 912814 w 1849629"/>
              <a:gd name="connsiteY3" fmla="*/ 5693740 h 6915046"/>
              <a:gd name="connsiteX4" fmla="*/ 1742199 w 1849629"/>
              <a:gd name="connsiteY4" fmla="*/ 6910851 h 6915046"/>
              <a:gd name="connsiteX5" fmla="*/ 2297 w 1849629"/>
              <a:gd name="connsiteY5" fmla="*/ 6911029 h 6915046"/>
              <a:gd name="connsiteX6" fmla="*/ 11269 w 1849629"/>
              <a:gd name="connsiteY6" fmla="*/ 606 h 6915046"/>
              <a:gd name="connsiteX0" fmla="*/ 11269 w 1876837"/>
              <a:gd name="connsiteY0" fmla="*/ 794 h 6915234"/>
              <a:gd name="connsiteX1" fmla="*/ 1670186 w 1876837"/>
              <a:gd name="connsiteY1" fmla="*/ 346530 h 6915234"/>
              <a:gd name="connsiteX2" fmla="*/ 1536915 w 1876837"/>
              <a:gd name="connsiteY2" fmla="*/ 2437102 h 6915234"/>
              <a:gd name="connsiteX3" fmla="*/ 912814 w 1876837"/>
              <a:gd name="connsiteY3" fmla="*/ 5693928 h 6915234"/>
              <a:gd name="connsiteX4" fmla="*/ 1742199 w 1876837"/>
              <a:gd name="connsiteY4" fmla="*/ 6911039 h 6915234"/>
              <a:gd name="connsiteX5" fmla="*/ 2297 w 1876837"/>
              <a:gd name="connsiteY5" fmla="*/ 6911217 h 6915234"/>
              <a:gd name="connsiteX6" fmla="*/ 11269 w 1876837"/>
              <a:gd name="connsiteY6" fmla="*/ 794 h 6915234"/>
              <a:gd name="connsiteX0" fmla="*/ 11269 w 1866388"/>
              <a:gd name="connsiteY0" fmla="*/ 1372 h 6915812"/>
              <a:gd name="connsiteX1" fmla="*/ 1655946 w 1866388"/>
              <a:gd name="connsiteY1" fmla="*/ 332720 h 6915812"/>
              <a:gd name="connsiteX2" fmla="*/ 1536915 w 1866388"/>
              <a:gd name="connsiteY2" fmla="*/ 2437680 h 6915812"/>
              <a:gd name="connsiteX3" fmla="*/ 912814 w 1866388"/>
              <a:gd name="connsiteY3" fmla="*/ 5694506 h 6915812"/>
              <a:gd name="connsiteX4" fmla="*/ 1742199 w 1866388"/>
              <a:gd name="connsiteY4" fmla="*/ 6911617 h 6915812"/>
              <a:gd name="connsiteX5" fmla="*/ 2297 w 1866388"/>
              <a:gd name="connsiteY5" fmla="*/ 6911795 h 6915812"/>
              <a:gd name="connsiteX6" fmla="*/ 11269 w 1866388"/>
              <a:gd name="connsiteY6" fmla="*/ 1372 h 6915812"/>
              <a:gd name="connsiteX0" fmla="*/ 11269 w 1879043"/>
              <a:gd name="connsiteY0" fmla="*/ 608 h 6915048"/>
              <a:gd name="connsiteX1" fmla="*/ 1655946 w 1879043"/>
              <a:gd name="connsiteY1" fmla="*/ 331956 h 6915048"/>
              <a:gd name="connsiteX2" fmla="*/ 1536915 w 1879043"/>
              <a:gd name="connsiteY2" fmla="*/ 2436916 h 6915048"/>
              <a:gd name="connsiteX3" fmla="*/ 912814 w 1879043"/>
              <a:gd name="connsiteY3" fmla="*/ 5693742 h 6915048"/>
              <a:gd name="connsiteX4" fmla="*/ 1742199 w 1879043"/>
              <a:gd name="connsiteY4" fmla="*/ 6910853 h 6915048"/>
              <a:gd name="connsiteX5" fmla="*/ 2297 w 1879043"/>
              <a:gd name="connsiteY5" fmla="*/ 6911031 h 6915048"/>
              <a:gd name="connsiteX6" fmla="*/ 11269 w 1879043"/>
              <a:gd name="connsiteY6" fmla="*/ 608 h 6915048"/>
              <a:gd name="connsiteX0" fmla="*/ 11269 w 1868592"/>
              <a:gd name="connsiteY0" fmla="*/ 1709 h 6916149"/>
              <a:gd name="connsiteX1" fmla="*/ 1655946 w 1868592"/>
              <a:gd name="connsiteY1" fmla="*/ 333057 h 6916149"/>
              <a:gd name="connsiteX2" fmla="*/ 1536915 w 1868592"/>
              <a:gd name="connsiteY2" fmla="*/ 2438017 h 6916149"/>
              <a:gd name="connsiteX3" fmla="*/ 912814 w 1868592"/>
              <a:gd name="connsiteY3" fmla="*/ 5694843 h 6916149"/>
              <a:gd name="connsiteX4" fmla="*/ 1742199 w 1868592"/>
              <a:gd name="connsiteY4" fmla="*/ 6911954 h 6916149"/>
              <a:gd name="connsiteX5" fmla="*/ 2297 w 1868592"/>
              <a:gd name="connsiteY5" fmla="*/ 6912132 h 6916149"/>
              <a:gd name="connsiteX6" fmla="*/ 11269 w 1868592"/>
              <a:gd name="connsiteY6" fmla="*/ 1709 h 6916149"/>
              <a:gd name="connsiteX0" fmla="*/ 11269 w 1887575"/>
              <a:gd name="connsiteY0" fmla="*/ 1141 h 6915581"/>
              <a:gd name="connsiteX1" fmla="*/ 1655946 w 1887575"/>
              <a:gd name="connsiteY1" fmla="*/ 332489 h 6915581"/>
              <a:gd name="connsiteX2" fmla="*/ 1536915 w 1887575"/>
              <a:gd name="connsiteY2" fmla="*/ 2437449 h 6915581"/>
              <a:gd name="connsiteX3" fmla="*/ 912814 w 1887575"/>
              <a:gd name="connsiteY3" fmla="*/ 5694275 h 6915581"/>
              <a:gd name="connsiteX4" fmla="*/ 1742199 w 1887575"/>
              <a:gd name="connsiteY4" fmla="*/ 6911386 h 6915581"/>
              <a:gd name="connsiteX5" fmla="*/ 2297 w 1887575"/>
              <a:gd name="connsiteY5" fmla="*/ 6911564 h 6915581"/>
              <a:gd name="connsiteX6" fmla="*/ 11269 w 1887575"/>
              <a:gd name="connsiteY6" fmla="*/ 1141 h 6915581"/>
              <a:gd name="connsiteX0" fmla="*/ 11269 w 1887575"/>
              <a:gd name="connsiteY0" fmla="*/ 2000 h 6916440"/>
              <a:gd name="connsiteX1" fmla="*/ 1655946 w 1887575"/>
              <a:gd name="connsiteY1" fmla="*/ 318960 h 6916440"/>
              <a:gd name="connsiteX2" fmla="*/ 1536915 w 1887575"/>
              <a:gd name="connsiteY2" fmla="*/ 2438308 h 6916440"/>
              <a:gd name="connsiteX3" fmla="*/ 912814 w 1887575"/>
              <a:gd name="connsiteY3" fmla="*/ 5695134 h 6916440"/>
              <a:gd name="connsiteX4" fmla="*/ 1742199 w 1887575"/>
              <a:gd name="connsiteY4" fmla="*/ 6912245 h 6916440"/>
              <a:gd name="connsiteX5" fmla="*/ 2297 w 1887575"/>
              <a:gd name="connsiteY5" fmla="*/ 6912423 h 6916440"/>
              <a:gd name="connsiteX6" fmla="*/ 11269 w 1887575"/>
              <a:gd name="connsiteY6" fmla="*/ 2000 h 6916440"/>
              <a:gd name="connsiteX0" fmla="*/ 11269 w 1912887"/>
              <a:gd name="connsiteY0" fmla="*/ 2518 h 6916958"/>
              <a:gd name="connsiteX1" fmla="*/ 1655946 w 1912887"/>
              <a:gd name="connsiteY1" fmla="*/ 319478 h 6916958"/>
              <a:gd name="connsiteX2" fmla="*/ 1536915 w 1912887"/>
              <a:gd name="connsiteY2" fmla="*/ 2438826 h 6916958"/>
              <a:gd name="connsiteX3" fmla="*/ 912814 w 1912887"/>
              <a:gd name="connsiteY3" fmla="*/ 5695652 h 6916958"/>
              <a:gd name="connsiteX4" fmla="*/ 1742199 w 1912887"/>
              <a:gd name="connsiteY4" fmla="*/ 6912763 h 6916958"/>
              <a:gd name="connsiteX5" fmla="*/ 2297 w 1912887"/>
              <a:gd name="connsiteY5" fmla="*/ 6912941 h 6916958"/>
              <a:gd name="connsiteX6" fmla="*/ 11269 w 1912887"/>
              <a:gd name="connsiteY6" fmla="*/ 2518 h 6916958"/>
              <a:gd name="connsiteX0" fmla="*/ 11269 w 1892265"/>
              <a:gd name="connsiteY0" fmla="*/ 3262 h 6917702"/>
              <a:gd name="connsiteX1" fmla="*/ 1627460 w 1892265"/>
              <a:gd name="connsiteY1" fmla="*/ 313028 h 6917702"/>
              <a:gd name="connsiteX2" fmla="*/ 1536915 w 1892265"/>
              <a:gd name="connsiteY2" fmla="*/ 2439570 h 6917702"/>
              <a:gd name="connsiteX3" fmla="*/ 912814 w 1892265"/>
              <a:gd name="connsiteY3" fmla="*/ 5696396 h 6917702"/>
              <a:gd name="connsiteX4" fmla="*/ 1742199 w 1892265"/>
              <a:gd name="connsiteY4" fmla="*/ 6913507 h 6917702"/>
              <a:gd name="connsiteX5" fmla="*/ 2297 w 1892265"/>
              <a:gd name="connsiteY5" fmla="*/ 6913685 h 6917702"/>
              <a:gd name="connsiteX6" fmla="*/ 11269 w 1892265"/>
              <a:gd name="connsiteY6" fmla="*/ 3262 h 6917702"/>
              <a:gd name="connsiteX0" fmla="*/ 11269 w 1901195"/>
              <a:gd name="connsiteY0" fmla="*/ 1158 h 6915598"/>
              <a:gd name="connsiteX1" fmla="*/ 1627460 w 1901195"/>
              <a:gd name="connsiteY1" fmla="*/ 310924 h 6915598"/>
              <a:gd name="connsiteX2" fmla="*/ 1536915 w 1901195"/>
              <a:gd name="connsiteY2" fmla="*/ 2437466 h 6915598"/>
              <a:gd name="connsiteX3" fmla="*/ 912814 w 1901195"/>
              <a:gd name="connsiteY3" fmla="*/ 5694292 h 6915598"/>
              <a:gd name="connsiteX4" fmla="*/ 1742199 w 1901195"/>
              <a:gd name="connsiteY4" fmla="*/ 6911403 h 6915598"/>
              <a:gd name="connsiteX5" fmla="*/ 2297 w 1901195"/>
              <a:gd name="connsiteY5" fmla="*/ 6911581 h 6915598"/>
              <a:gd name="connsiteX6" fmla="*/ 11269 w 1901195"/>
              <a:gd name="connsiteY6" fmla="*/ 1158 h 6915598"/>
              <a:gd name="connsiteX0" fmla="*/ 11269 w 1875932"/>
              <a:gd name="connsiteY0" fmla="*/ 1759 h 6916199"/>
              <a:gd name="connsiteX1" fmla="*/ 1627460 w 1875932"/>
              <a:gd name="connsiteY1" fmla="*/ 311525 h 6916199"/>
              <a:gd name="connsiteX2" fmla="*/ 1536915 w 1875932"/>
              <a:gd name="connsiteY2" fmla="*/ 2438067 h 6916199"/>
              <a:gd name="connsiteX3" fmla="*/ 912814 w 1875932"/>
              <a:gd name="connsiteY3" fmla="*/ 5694893 h 6916199"/>
              <a:gd name="connsiteX4" fmla="*/ 1742199 w 1875932"/>
              <a:gd name="connsiteY4" fmla="*/ 6912004 h 6916199"/>
              <a:gd name="connsiteX5" fmla="*/ 2297 w 1875932"/>
              <a:gd name="connsiteY5" fmla="*/ 6912182 h 6916199"/>
              <a:gd name="connsiteX6" fmla="*/ 11269 w 1875932"/>
              <a:gd name="connsiteY6" fmla="*/ 1759 h 6916199"/>
              <a:gd name="connsiteX0" fmla="*/ 11269 w 1863306"/>
              <a:gd name="connsiteY0" fmla="*/ 292 h 6914732"/>
              <a:gd name="connsiteX1" fmla="*/ 1627460 w 1863306"/>
              <a:gd name="connsiteY1" fmla="*/ 310058 h 6914732"/>
              <a:gd name="connsiteX2" fmla="*/ 1536915 w 1863306"/>
              <a:gd name="connsiteY2" fmla="*/ 2436600 h 6914732"/>
              <a:gd name="connsiteX3" fmla="*/ 912814 w 1863306"/>
              <a:gd name="connsiteY3" fmla="*/ 5693426 h 6914732"/>
              <a:gd name="connsiteX4" fmla="*/ 1742199 w 1863306"/>
              <a:gd name="connsiteY4" fmla="*/ 6910537 h 6914732"/>
              <a:gd name="connsiteX5" fmla="*/ 2297 w 1863306"/>
              <a:gd name="connsiteY5" fmla="*/ 6910715 h 6914732"/>
              <a:gd name="connsiteX6" fmla="*/ 11269 w 1863306"/>
              <a:gd name="connsiteY6" fmla="*/ 292 h 6914732"/>
              <a:gd name="connsiteX0" fmla="*/ 11269 w 1854845"/>
              <a:gd name="connsiteY0" fmla="*/ 1854 h 6916294"/>
              <a:gd name="connsiteX1" fmla="*/ 1627460 w 1854845"/>
              <a:gd name="connsiteY1" fmla="*/ 311620 h 6916294"/>
              <a:gd name="connsiteX2" fmla="*/ 1536915 w 1854845"/>
              <a:gd name="connsiteY2" fmla="*/ 2438162 h 6916294"/>
              <a:gd name="connsiteX3" fmla="*/ 912814 w 1854845"/>
              <a:gd name="connsiteY3" fmla="*/ 5694988 h 6916294"/>
              <a:gd name="connsiteX4" fmla="*/ 1742199 w 1854845"/>
              <a:gd name="connsiteY4" fmla="*/ 6912099 h 6916294"/>
              <a:gd name="connsiteX5" fmla="*/ 2297 w 1854845"/>
              <a:gd name="connsiteY5" fmla="*/ 6912277 h 6916294"/>
              <a:gd name="connsiteX6" fmla="*/ 11269 w 1854845"/>
              <a:gd name="connsiteY6" fmla="*/ 1854 h 6916294"/>
              <a:gd name="connsiteX0" fmla="*/ 11269 w 1854845"/>
              <a:gd name="connsiteY0" fmla="*/ 1305 h 6915745"/>
              <a:gd name="connsiteX1" fmla="*/ 1627460 w 1854845"/>
              <a:gd name="connsiteY1" fmla="*/ 311071 h 6915745"/>
              <a:gd name="connsiteX2" fmla="*/ 1536915 w 1854845"/>
              <a:gd name="connsiteY2" fmla="*/ 2437613 h 6915745"/>
              <a:gd name="connsiteX3" fmla="*/ 912814 w 1854845"/>
              <a:gd name="connsiteY3" fmla="*/ 5694439 h 6915745"/>
              <a:gd name="connsiteX4" fmla="*/ 1742199 w 1854845"/>
              <a:gd name="connsiteY4" fmla="*/ 6911550 h 6915745"/>
              <a:gd name="connsiteX5" fmla="*/ 2297 w 1854845"/>
              <a:gd name="connsiteY5" fmla="*/ 6911728 h 6915745"/>
              <a:gd name="connsiteX6" fmla="*/ 11269 w 1854845"/>
              <a:gd name="connsiteY6" fmla="*/ 1305 h 6915745"/>
              <a:gd name="connsiteX0" fmla="*/ 11269 w 1854848"/>
              <a:gd name="connsiteY0" fmla="*/ 2299 h 6916739"/>
              <a:gd name="connsiteX1" fmla="*/ 1627463 w 1854848"/>
              <a:gd name="connsiteY1" fmla="*/ 297835 h 6916739"/>
              <a:gd name="connsiteX2" fmla="*/ 1536915 w 1854848"/>
              <a:gd name="connsiteY2" fmla="*/ 2438607 h 6916739"/>
              <a:gd name="connsiteX3" fmla="*/ 912814 w 1854848"/>
              <a:gd name="connsiteY3" fmla="*/ 5695433 h 6916739"/>
              <a:gd name="connsiteX4" fmla="*/ 1742199 w 1854848"/>
              <a:gd name="connsiteY4" fmla="*/ 6912544 h 6916739"/>
              <a:gd name="connsiteX5" fmla="*/ 2297 w 1854848"/>
              <a:gd name="connsiteY5" fmla="*/ 6912722 h 6916739"/>
              <a:gd name="connsiteX6" fmla="*/ 11269 w 1854848"/>
              <a:gd name="connsiteY6" fmla="*/ 2299 h 6916739"/>
              <a:gd name="connsiteX0" fmla="*/ 11269 w 1848678"/>
              <a:gd name="connsiteY0" fmla="*/ 275 h 6914715"/>
              <a:gd name="connsiteX1" fmla="*/ 1627463 w 1848678"/>
              <a:gd name="connsiteY1" fmla="*/ 295811 h 6914715"/>
              <a:gd name="connsiteX2" fmla="*/ 1536915 w 1848678"/>
              <a:gd name="connsiteY2" fmla="*/ 2436583 h 6914715"/>
              <a:gd name="connsiteX3" fmla="*/ 912814 w 1848678"/>
              <a:gd name="connsiteY3" fmla="*/ 5693409 h 6914715"/>
              <a:gd name="connsiteX4" fmla="*/ 1742199 w 1848678"/>
              <a:gd name="connsiteY4" fmla="*/ 6910520 h 6914715"/>
              <a:gd name="connsiteX5" fmla="*/ 2297 w 1848678"/>
              <a:gd name="connsiteY5" fmla="*/ 6910698 h 6914715"/>
              <a:gd name="connsiteX6" fmla="*/ 11269 w 1848678"/>
              <a:gd name="connsiteY6" fmla="*/ 275 h 6914715"/>
              <a:gd name="connsiteX0" fmla="*/ 11269 w 1791201"/>
              <a:gd name="connsiteY0" fmla="*/ 1948 h 6916388"/>
              <a:gd name="connsiteX1" fmla="*/ 1542945 w 1791201"/>
              <a:gd name="connsiteY1" fmla="*/ 240565 h 6916388"/>
              <a:gd name="connsiteX2" fmla="*/ 1536915 w 1791201"/>
              <a:gd name="connsiteY2" fmla="*/ 2438256 h 6916388"/>
              <a:gd name="connsiteX3" fmla="*/ 912814 w 1791201"/>
              <a:gd name="connsiteY3" fmla="*/ 5695082 h 6916388"/>
              <a:gd name="connsiteX4" fmla="*/ 1742199 w 1791201"/>
              <a:gd name="connsiteY4" fmla="*/ 6912193 h 6916388"/>
              <a:gd name="connsiteX5" fmla="*/ 2297 w 1791201"/>
              <a:gd name="connsiteY5" fmla="*/ 6912371 h 6916388"/>
              <a:gd name="connsiteX6" fmla="*/ 11269 w 1791201"/>
              <a:gd name="connsiteY6" fmla="*/ 1948 h 6916388"/>
              <a:gd name="connsiteX0" fmla="*/ 11269 w 1785438"/>
              <a:gd name="connsiteY0" fmla="*/ 196 h 6914636"/>
              <a:gd name="connsiteX1" fmla="*/ 1542945 w 1785438"/>
              <a:gd name="connsiteY1" fmla="*/ 238813 h 6914636"/>
              <a:gd name="connsiteX2" fmla="*/ 1536915 w 1785438"/>
              <a:gd name="connsiteY2" fmla="*/ 2436504 h 6914636"/>
              <a:gd name="connsiteX3" fmla="*/ 912814 w 1785438"/>
              <a:gd name="connsiteY3" fmla="*/ 5693330 h 6914636"/>
              <a:gd name="connsiteX4" fmla="*/ 1742199 w 1785438"/>
              <a:gd name="connsiteY4" fmla="*/ 6910441 h 6914636"/>
              <a:gd name="connsiteX5" fmla="*/ 2297 w 1785438"/>
              <a:gd name="connsiteY5" fmla="*/ 6910619 h 6914636"/>
              <a:gd name="connsiteX6" fmla="*/ 11269 w 1785438"/>
              <a:gd name="connsiteY6" fmla="*/ 196 h 6914636"/>
              <a:gd name="connsiteX0" fmla="*/ 11269 w 1778844"/>
              <a:gd name="connsiteY0" fmla="*/ 300 h 6914740"/>
              <a:gd name="connsiteX1" fmla="*/ 1503504 w 1778844"/>
              <a:gd name="connsiteY1" fmla="*/ 216149 h 6914740"/>
              <a:gd name="connsiteX2" fmla="*/ 1536915 w 1778844"/>
              <a:gd name="connsiteY2" fmla="*/ 2436608 h 6914740"/>
              <a:gd name="connsiteX3" fmla="*/ 912814 w 1778844"/>
              <a:gd name="connsiteY3" fmla="*/ 5693434 h 6914740"/>
              <a:gd name="connsiteX4" fmla="*/ 1742199 w 1778844"/>
              <a:gd name="connsiteY4" fmla="*/ 6910545 h 6914740"/>
              <a:gd name="connsiteX5" fmla="*/ 2297 w 1778844"/>
              <a:gd name="connsiteY5" fmla="*/ 6910723 h 6914740"/>
              <a:gd name="connsiteX6" fmla="*/ 11269 w 1778844"/>
              <a:gd name="connsiteY6" fmla="*/ 300 h 6914740"/>
              <a:gd name="connsiteX0" fmla="*/ 11269 w 1778844"/>
              <a:gd name="connsiteY0" fmla="*/ 1854 h 6916294"/>
              <a:gd name="connsiteX1" fmla="*/ 1503504 w 1778844"/>
              <a:gd name="connsiteY1" fmla="*/ 217703 h 6916294"/>
              <a:gd name="connsiteX2" fmla="*/ 1536915 w 1778844"/>
              <a:gd name="connsiteY2" fmla="*/ 2438162 h 6916294"/>
              <a:gd name="connsiteX3" fmla="*/ 912814 w 1778844"/>
              <a:gd name="connsiteY3" fmla="*/ 5694988 h 6916294"/>
              <a:gd name="connsiteX4" fmla="*/ 1742199 w 1778844"/>
              <a:gd name="connsiteY4" fmla="*/ 6912099 h 6916294"/>
              <a:gd name="connsiteX5" fmla="*/ 2297 w 1778844"/>
              <a:gd name="connsiteY5" fmla="*/ 6912277 h 6916294"/>
              <a:gd name="connsiteX6" fmla="*/ 11269 w 1778844"/>
              <a:gd name="connsiteY6" fmla="*/ 1854 h 6916294"/>
              <a:gd name="connsiteX0" fmla="*/ 11269 w 1865446"/>
              <a:gd name="connsiteY0" fmla="*/ 951 h 6915391"/>
              <a:gd name="connsiteX1" fmla="*/ 1503504 w 1865446"/>
              <a:gd name="connsiteY1" fmla="*/ 216800 h 6915391"/>
              <a:gd name="connsiteX2" fmla="*/ 1536915 w 1865446"/>
              <a:gd name="connsiteY2" fmla="*/ 2437259 h 6915391"/>
              <a:gd name="connsiteX3" fmla="*/ 912814 w 1865446"/>
              <a:gd name="connsiteY3" fmla="*/ 5694085 h 6915391"/>
              <a:gd name="connsiteX4" fmla="*/ 1742199 w 1865446"/>
              <a:gd name="connsiteY4" fmla="*/ 6911196 h 6915391"/>
              <a:gd name="connsiteX5" fmla="*/ 2297 w 1865446"/>
              <a:gd name="connsiteY5" fmla="*/ 6911374 h 6915391"/>
              <a:gd name="connsiteX6" fmla="*/ 11269 w 1865446"/>
              <a:gd name="connsiteY6" fmla="*/ 951 h 6915391"/>
              <a:gd name="connsiteX0" fmla="*/ 11269 w 1871129"/>
              <a:gd name="connsiteY0" fmla="*/ 2240 h 6916680"/>
              <a:gd name="connsiteX1" fmla="*/ 1503504 w 1871129"/>
              <a:gd name="connsiteY1" fmla="*/ 218089 h 6916680"/>
              <a:gd name="connsiteX2" fmla="*/ 1536915 w 1871129"/>
              <a:gd name="connsiteY2" fmla="*/ 2438548 h 6916680"/>
              <a:gd name="connsiteX3" fmla="*/ 912814 w 1871129"/>
              <a:gd name="connsiteY3" fmla="*/ 5695374 h 6916680"/>
              <a:gd name="connsiteX4" fmla="*/ 1742199 w 1871129"/>
              <a:gd name="connsiteY4" fmla="*/ 6912485 h 6916680"/>
              <a:gd name="connsiteX5" fmla="*/ 2297 w 1871129"/>
              <a:gd name="connsiteY5" fmla="*/ 6912663 h 6916680"/>
              <a:gd name="connsiteX6" fmla="*/ 11269 w 1871129"/>
              <a:gd name="connsiteY6" fmla="*/ 2240 h 6916680"/>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997"/>
              <a:gd name="connsiteX1" fmla="*/ 1503504 w 1880934"/>
              <a:gd name="connsiteY1" fmla="*/ 217406 h 6915997"/>
              <a:gd name="connsiteX2" fmla="*/ 1536915 w 1880934"/>
              <a:gd name="connsiteY2" fmla="*/ 2437865 h 6915997"/>
              <a:gd name="connsiteX3" fmla="*/ 912814 w 1880934"/>
              <a:gd name="connsiteY3" fmla="*/ 5694691 h 6915997"/>
              <a:gd name="connsiteX4" fmla="*/ 1742199 w 1880934"/>
              <a:gd name="connsiteY4" fmla="*/ 6911802 h 6915997"/>
              <a:gd name="connsiteX5" fmla="*/ 2297 w 1880934"/>
              <a:gd name="connsiteY5" fmla="*/ 6911980 h 6915997"/>
              <a:gd name="connsiteX6" fmla="*/ 11269 w 1880934"/>
              <a:gd name="connsiteY6" fmla="*/ 1557 h 6915997"/>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5592"/>
              <a:gd name="connsiteX1" fmla="*/ 1503504 w 1880934"/>
              <a:gd name="connsiteY1" fmla="*/ 217406 h 6915592"/>
              <a:gd name="connsiteX2" fmla="*/ 1536915 w 1880934"/>
              <a:gd name="connsiteY2" fmla="*/ 2437865 h 6915592"/>
              <a:gd name="connsiteX3" fmla="*/ 912814 w 1880934"/>
              <a:gd name="connsiteY3" fmla="*/ 5694691 h 6915592"/>
              <a:gd name="connsiteX4" fmla="*/ 1742199 w 1880934"/>
              <a:gd name="connsiteY4" fmla="*/ 6911802 h 6915592"/>
              <a:gd name="connsiteX5" fmla="*/ 2297 w 1880934"/>
              <a:gd name="connsiteY5" fmla="*/ 6911980 h 6915592"/>
              <a:gd name="connsiteX6" fmla="*/ 11269 w 1880934"/>
              <a:gd name="connsiteY6" fmla="*/ 1557 h 6915592"/>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8 w 1880934"/>
              <a:gd name="connsiteY4" fmla="*/ 6902769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1980"/>
              <a:gd name="connsiteX1" fmla="*/ 1503504 w 1880934"/>
              <a:gd name="connsiteY1" fmla="*/ 217406 h 6911980"/>
              <a:gd name="connsiteX2" fmla="*/ 1536915 w 1880934"/>
              <a:gd name="connsiteY2" fmla="*/ 2437865 h 6911980"/>
              <a:gd name="connsiteX3" fmla="*/ 912814 w 1880934"/>
              <a:gd name="connsiteY3" fmla="*/ 5694691 h 6911980"/>
              <a:gd name="connsiteX4" fmla="*/ 1575257 w 1880934"/>
              <a:gd name="connsiteY4" fmla="*/ 6911403 h 6911980"/>
              <a:gd name="connsiteX5" fmla="*/ 2297 w 1880934"/>
              <a:gd name="connsiteY5" fmla="*/ 6911980 h 6911980"/>
              <a:gd name="connsiteX6" fmla="*/ 11269 w 1880934"/>
              <a:gd name="connsiteY6" fmla="*/ 1557 h 6911980"/>
              <a:gd name="connsiteX0" fmla="*/ 11269 w 1880934"/>
              <a:gd name="connsiteY0" fmla="*/ 1557 h 6913537"/>
              <a:gd name="connsiteX1" fmla="*/ 1503504 w 1880934"/>
              <a:gd name="connsiteY1" fmla="*/ 217406 h 6913537"/>
              <a:gd name="connsiteX2" fmla="*/ 1536915 w 1880934"/>
              <a:gd name="connsiteY2" fmla="*/ 2437865 h 6913537"/>
              <a:gd name="connsiteX3" fmla="*/ 912814 w 1880934"/>
              <a:gd name="connsiteY3" fmla="*/ 5694691 h 6913537"/>
              <a:gd name="connsiteX4" fmla="*/ 1575257 w 1880934"/>
              <a:gd name="connsiteY4" fmla="*/ 6911403 h 6913537"/>
              <a:gd name="connsiteX5" fmla="*/ 2297 w 1880934"/>
              <a:gd name="connsiteY5" fmla="*/ 6911980 h 6913537"/>
              <a:gd name="connsiteX6" fmla="*/ 11269 w 1880934"/>
              <a:gd name="connsiteY6" fmla="*/ 1557 h 6913537"/>
              <a:gd name="connsiteX0" fmla="*/ 11269 w 1880934"/>
              <a:gd name="connsiteY0" fmla="*/ 1557 h 6915589"/>
              <a:gd name="connsiteX1" fmla="*/ 1503504 w 1880934"/>
              <a:gd name="connsiteY1" fmla="*/ 217406 h 6915589"/>
              <a:gd name="connsiteX2" fmla="*/ 1536915 w 1880934"/>
              <a:gd name="connsiteY2" fmla="*/ 2437865 h 6915589"/>
              <a:gd name="connsiteX3" fmla="*/ 912814 w 1880934"/>
              <a:gd name="connsiteY3" fmla="*/ 5694691 h 6915589"/>
              <a:gd name="connsiteX4" fmla="*/ 1729080 w 1880934"/>
              <a:gd name="connsiteY4" fmla="*/ 6913561 h 6915589"/>
              <a:gd name="connsiteX5" fmla="*/ 2297 w 1880934"/>
              <a:gd name="connsiteY5" fmla="*/ 6911980 h 6915589"/>
              <a:gd name="connsiteX6" fmla="*/ 11269 w 1880934"/>
              <a:gd name="connsiteY6" fmla="*/ 1557 h 6915589"/>
              <a:gd name="connsiteX0" fmla="*/ 11269 w 1880934"/>
              <a:gd name="connsiteY0" fmla="*/ 1557 h 6913742"/>
              <a:gd name="connsiteX1" fmla="*/ 1503504 w 1880934"/>
              <a:gd name="connsiteY1" fmla="*/ 217406 h 6913742"/>
              <a:gd name="connsiteX2" fmla="*/ 1536915 w 1880934"/>
              <a:gd name="connsiteY2" fmla="*/ 2437865 h 6913742"/>
              <a:gd name="connsiteX3" fmla="*/ 912814 w 1880934"/>
              <a:gd name="connsiteY3" fmla="*/ 5694691 h 6913742"/>
              <a:gd name="connsiteX4" fmla="*/ 1729080 w 1880934"/>
              <a:gd name="connsiteY4" fmla="*/ 6913561 h 6913742"/>
              <a:gd name="connsiteX5" fmla="*/ 2297 w 1880934"/>
              <a:gd name="connsiteY5" fmla="*/ 6911980 h 6913742"/>
              <a:gd name="connsiteX6" fmla="*/ 11269 w 188093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3742"/>
              <a:gd name="connsiteX1" fmla="*/ 1503504 w 1863604"/>
              <a:gd name="connsiteY1" fmla="*/ 217406 h 6913742"/>
              <a:gd name="connsiteX2" fmla="*/ 1536915 w 1863604"/>
              <a:gd name="connsiteY2" fmla="*/ 2437865 h 6913742"/>
              <a:gd name="connsiteX3" fmla="*/ 912814 w 1863604"/>
              <a:gd name="connsiteY3" fmla="*/ 5694691 h 6913742"/>
              <a:gd name="connsiteX4" fmla="*/ 1729080 w 1863604"/>
              <a:gd name="connsiteY4" fmla="*/ 6913561 h 6913742"/>
              <a:gd name="connsiteX5" fmla="*/ 2297 w 1863604"/>
              <a:gd name="connsiteY5" fmla="*/ 6911980 h 6913742"/>
              <a:gd name="connsiteX6" fmla="*/ 11269 w 1863604"/>
              <a:gd name="connsiteY6" fmla="*/ 1557 h 6913742"/>
              <a:gd name="connsiteX0" fmla="*/ 11269 w 1863604"/>
              <a:gd name="connsiteY0" fmla="*/ 1557 h 6914476"/>
              <a:gd name="connsiteX1" fmla="*/ 1503504 w 1863604"/>
              <a:gd name="connsiteY1" fmla="*/ 217406 h 6914476"/>
              <a:gd name="connsiteX2" fmla="*/ 1536915 w 1863604"/>
              <a:gd name="connsiteY2" fmla="*/ 2437865 h 6914476"/>
              <a:gd name="connsiteX3" fmla="*/ 912814 w 1863604"/>
              <a:gd name="connsiteY3" fmla="*/ 5694691 h 6914476"/>
              <a:gd name="connsiteX4" fmla="*/ 1729080 w 1863604"/>
              <a:gd name="connsiteY4" fmla="*/ 6913561 h 6914476"/>
              <a:gd name="connsiteX5" fmla="*/ 2297 w 1863604"/>
              <a:gd name="connsiteY5" fmla="*/ 6911980 h 6914476"/>
              <a:gd name="connsiteX6" fmla="*/ 11269 w 1863604"/>
              <a:gd name="connsiteY6" fmla="*/ 1557 h 6914476"/>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7515"/>
              <a:gd name="connsiteX1" fmla="*/ 1503504 w 1863604"/>
              <a:gd name="connsiteY1" fmla="*/ 217406 h 6917515"/>
              <a:gd name="connsiteX2" fmla="*/ 1536915 w 1863604"/>
              <a:gd name="connsiteY2" fmla="*/ 2437865 h 6917515"/>
              <a:gd name="connsiteX3" fmla="*/ 912814 w 1863604"/>
              <a:gd name="connsiteY3" fmla="*/ 5694691 h 6917515"/>
              <a:gd name="connsiteX4" fmla="*/ 1729080 w 1863604"/>
              <a:gd name="connsiteY4" fmla="*/ 6913561 h 6917515"/>
              <a:gd name="connsiteX5" fmla="*/ 2297 w 1863604"/>
              <a:gd name="connsiteY5" fmla="*/ 6911980 h 6917515"/>
              <a:gd name="connsiteX6" fmla="*/ 11269 w 1863604"/>
              <a:gd name="connsiteY6" fmla="*/ 1557 h 6917515"/>
              <a:gd name="connsiteX0" fmla="*/ 11269 w 1863604"/>
              <a:gd name="connsiteY0" fmla="*/ 1557 h 6913353"/>
              <a:gd name="connsiteX1" fmla="*/ 1503504 w 1863604"/>
              <a:gd name="connsiteY1" fmla="*/ 217406 h 6913353"/>
              <a:gd name="connsiteX2" fmla="*/ 1536915 w 1863604"/>
              <a:gd name="connsiteY2" fmla="*/ 2437865 h 6913353"/>
              <a:gd name="connsiteX3" fmla="*/ 912814 w 1863604"/>
              <a:gd name="connsiteY3" fmla="*/ 5694691 h 6913353"/>
              <a:gd name="connsiteX4" fmla="*/ 1673532 w 1863604"/>
              <a:gd name="connsiteY4" fmla="*/ 6909246 h 6913353"/>
              <a:gd name="connsiteX5" fmla="*/ 2297 w 1863604"/>
              <a:gd name="connsiteY5" fmla="*/ 6911980 h 6913353"/>
              <a:gd name="connsiteX6" fmla="*/ 11269 w 1863604"/>
              <a:gd name="connsiteY6" fmla="*/ 1557 h 6913353"/>
              <a:gd name="connsiteX0" fmla="*/ 11269 w 1863604"/>
              <a:gd name="connsiteY0" fmla="*/ 1557 h 6920441"/>
              <a:gd name="connsiteX1" fmla="*/ 1503504 w 1863604"/>
              <a:gd name="connsiteY1" fmla="*/ 217406 h 6920441"/>
              <a:gd name="connsiteX2" fmla="*/ 1536915 w 1863604"/>
              <a:gd name="connsiteY2" fmla="*/ 2437865 h 6920441"/>
              <a:gd name="connsiteX3" fmla="*/ 912814 w 1863604"/>
              <a:gd name="connsiteY3" fmla="*/ 5694691 h 6920441"/>
              <a:gd name="connsiteX4" fmla="*/ 1673532 w 1863604"/>
              <a:gd name="connsiteY4" fmla="*/ 6909246 h 6920441"/>
              <a:gd name="connsiteX5" fmla="*/ 2297 w 1863604"/>
              <a:gd name="connsiteY5" fmla="*/ 6911980 h 6920441"/>
              <a:gd name="connsiteX6" fmla="*/ 11269 w 1863604"/>
              <a:gd name="connsiteY6" fmla="*/ 1557 h 6920441"/>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673532 w 1863604"/>
              <a:gd name="connsiteY4" fmla="*/ 6909246 h 6911980"/>
              <a:gd name="connsiteX5" fmla="*/ 2297 w 1863604"/>
              <a:gd name="connsiteY5" fmla="*/ 6911980 h 6911980"/>
              <a:gd name="connsiteX6" fmla="*/ 11269 w 1863604"/>
              <a:gd name="connsiteY6" fmla="*/ 1557 h 6911980"/>
              <a:gd name="connsiteX0" fmla="*/ 11269 w 1863604"/>
              <a:gd name="connsiteY0" fmla="*/ 1557 h 6912356"/>
              <a:gd name="connsiteX1" fmla="*/ 1503504 w 1863604"/>
              <a:gd name="connsiteY1" fmla="*/ 217406 h 6912356"/>
              <a:gd name="connsiteX2" fmla="*/ 1536915 w 1863604"/>
              <a:gd name="connsiteY2" fmla="*/ 2437865 h 6912356"/>
              <a:gd name="connsiteX3" fmla="*/ 912814 w 1863604"/>
              <a:gd name="connsiteY3" fmla="*/ 5694691 h 6912356"/>
              <a:gd name="connsiteX4" fmla="*/ 1767535 w 1863604"/>
              <a:gd name="connsiteY4" fmla="*/ 6911404 h 6912356"/>
              <a:gd name="connsiteX5" fmla="*/ 2297 w 1863604"/>
              <a:gd name="connsiteY5" fmla="*/ 6911980 h 6912356"/>
              <a:gd name="connsiteX6" fmla="*/ 11269 w 1863604"/>
              <a:gd name="connsiteY6" fmla="*/ 1557 h 6912356"/>
              <a:gd name="connsiteX0" fmla="*/ 11269 w 1863604"/>
              <a:gd name="connsiteY0" fmla="*/ 1557 h 6911980"/>
              <a:gd name="connsiteX1" fmla="*/ 1503504 w 1863604"/>
              <a:gd name="connsiteY1" fmla="*/ 217406 h 6911980"/>
              <a:gd name="connsiteX2" fmla="*/ 1536915 w 1863604"/>
              <a:gd name="connsiteY2" fmla="*/ 2437865 h 6911980"/>
              <a:gd name="connsiteX3" fmla="*/ 912814 w 1863604"/>
              <a:gd name="connsiteY3" fmla="*/ 5694691 h 6911980"/>
              <a:gd name="connsiteX4" fmla="*/ 1767535 w 1863604"/>
              <a:gd name="connsiteY4" fmla="*/ 6911404 h 6911980"/>
              <a:gd name="connsiteX5" fmla="*/ 2297 w 1863604"/>
              <a:gd name="connsiteY5" fmla="*/ 6911980 h 6911980"/>
              <a:gd name="connsiteX6" fmla="*/ 11269 w 1863604"/>
              <a:gd name="connsiteY6" fmla="*/ 1557 h 6911980"/>
              <a:gd name="connsiteX0" fmla="*/ 11269 w 1852334"/>
              <a:gd name="connsiteY0" fmla="*/ 777 h 6911200"/>
              <a:gd name="connsiteX1" fmla="*/ 1503504 w 1852334"/>
              <a:gd name="connsiteY1" fmla="*/ 216626 h 6911200"/>
              <a:gd name="connsiteX2" fmla="*/ 1536915 w 1852334"/>
              <a:gd name="connsiteY2" fmla="*/ 2437085 h 6911200"/>
              <a:gd name="connsiteX3" fmla="*/ 912814 w 1852334"/>
              <a:gd name="connsiteY3" fmla="*/ 5693911 h 6911200"/>
              <a:gd name="connsiteX4" fmla="*/ 1767535 w 1852334"/>
              <a:gd name="connsiteY4" fmla="*/ 6910624 h 6911200"/>
              <a:gd name="connsiteX5" fmla="*/ 2297 w 1852334"/>
              <a:gd name="connsiteY5" fmla="*/ 6911200 h 6911200"/>
              <a:gd name="connsiteX6" fmla="*/ 11269 w 1852334"/>
              <a:gd name="connsiteY6" fmla="*/ 777 h 6911200"/>
              <a:gd name="connsiteX0" fmla="*/ 11269 w 1846276"/>
              <a:gd name="connsiteY0" fmla="*/ 1475 h 6911898"/>
              <a:gd name="connsiteX1" fmla="*/ 1503504 w 1846276"/>
              <a:gd name="connsiteY1" fmla="*/ 217324 h 6911898"/>
              <a:gd name="connsiteX2" fmla="*/ 1536915 w 1846276"/>
              <a:gd name="connsiteY2" fmla="*/ 2437783 h 6911898"/>
              <a:gd name="connsiteX3" fmla="*/ 912814 w 1846276"/>
              <a:gd name="connsiteY3" fmla="*/ 5694609 h 6911898"/>
              <a:gd name="connsiteX4" fmla="*/ 1767535 w 1846276"/>
              <a:gd name="connsiteY4" fmla="*/ 6911322 h 6911898"/>
              <a:gd name="connsiteX5" fmla="*/ 2297 w 1846276"/>
              <a:gd name="connsiteY5" fmla="*/ 6911898 h 6911898"/>
              <a:gd name="connsiteX6" fmla="*/ 11269 w 1846276"/>
              <a:gd name="connsiteY6" fmla="*/ 1475 h 6911898"/>
              <a:gd name="connsiteX0" fmla="*/ 11269 w 1863176"/>
              <a:gd name="connsiteY0" fmla="*/ 1108 h 6911531"/>
              <a:gd name="connsiteX1" fmla="*/ 1503504 w 1863176"/>
              <a:gd name="connsiteY1" fmla="*/ 216957 h 6911531"/>
              <a:gd name="connsiteX2" fmla="*/ 1536915 w 1863176"/>
              <a:gd name="connsiteY2" fmla="*/ 2437416 h 6911531"/>
              <a:gd name="connsiteX3" fmla="*/ 912814 w 1863176"/>
              <a:gd name="connsiteY3" fmla="*/ 5694242 h 6911531"/>
              <a:gd name="connsiteX4" fmla="*/ 1767535 w 1863176"/>
              <a:gd name="connsiteY4" fmla="*/ 6910955 h 6911531"/>
              <a:gd name="connsiteX5" fmla="*/ 2297 w 1863176"/>
              <a:gd name="connsiteY5" fmla="*/ 6911531 h 6911531"/>
              <a:gd name="connsiteX6" fmla="*/ 11269 w 1863176"/>
              <a:gd name="connsiteY6" fmla="*/ 1108 h 6911531"/>
              <a:gd name="connsiteX0" fmla="*/ 11269 w 1863846"/>
              <a:gd name="connsiteY0" fmla="*/ 1941 h 6912364"/>
              <a:gd name="connsiteX1" fmla="*/ 1503504 w 1863846"/>
              <a:gd name="connsiteY1" fmla="*/ 217790 h 6912364"/>
              <a:gd name="connsiteX2" fmla="*/ 1536915 w 1863846"/>
              <a:gd name="connsiteY2" fmla="*/ 2438249 h 6912364"/>
              <a:gd name="connsiteX3" fmla="*/ 912814 w 1863846"/>
              <a:gd name="connsiteY3" fmla="*/ 5695075 h 6912364"/>
              <a:gd name="connsiteX4" fmla="*/ 1767535 w 1863846"/>
              <a:gd name="connsiteY4" fmla="*/ 6911788 h 6912364"/>
              <a:gd name="connsiteX5" fmla="*/ 2297 w 1863846"/>
              <a:gd name="connsiteY5" fmla="*/ 6912364 h 6912364"/>
              <a:gd name="connsiteX6" fmla="*/ 11269 w 1863846"/>
              <a:gd name="connsiteY6" fmla="*/ 1941 h 6912364"/>
              <a:gd name="connsiteX0" fmla="*/ 11269 w 1865724"/>
              <a:gd name="connsiteY0" fmla="*/ 1583 h 6912006"/>
              <a:gd name="connsiteX1" fmla="*/ 1503504 w 1865724"/>
              <a:gd name="connsiteY1" fmla="*/ 217432 h 6912006"/>
              <a:gd name="connsiteX2" fmla="*/ 1536915 w 1865724"/>
              <a:gd name="connsiteY2" fmla="*/ 2437891 h 6912006"/>
              <a:gd name="connsiteX3" fmla="*/ 912814 w 1865724"/>
              <a:gd name="connsiteY3" fmla="*/ 5694717 h 6912006"/>
              <a:gd name="connsiteX4" fmla="*/ 1767535 w 1865724"/>
              <a:gd name="connsiteY4" fmla="*/ 6911430 h 6912006"/>
              <a:gd name="connsiteX5" fmla="*/ 2297 w 1865724"/>
              <a:gd name="connsiteY5" fmla="*/ 6912006 h 6912006"/>
              <a:gd name="connsiteX6" fmla="*/ 11269 w 1865724"/>
              <a:gd name="connsiteY6" fmla="*/ 1583 h 6912006"/>
              <a:gd name="connsiteX0" fmla="*/ 11269 w 1868577"/>
              <a:gd name="connsiteY0" fmla="*/ 4063 h 6914486"/>
              <a:gd name="connsiteX1" fmla="*/ 1503504 w 1868577"/>
              <a:gd name="connsiteY1" fmla="*/ 219912 h 6914486"/>
              <a:gd name="connsiteX2" fmla="*/ 1536915 w 1868577"/>
              <a:gd name="connsiteY2" fmla="*/ 2440371 h 6914486"/>
              <a:gd name="connsiteX3" fmla="*/ 912814 w 1868577"/>
              <a:gd name="connsiteY3" fmla="*/ 5697197 h 6914486"/>
              <a:gd name="connsiteX4" fmla="*/ 1767535 w 1868577"/>
              <a:gd name="connsiteY4" fmla="*/ 6913910 h 6914486"/>
              <a:gd name="connsiteX5" fmla="*/ 2297 w 1868577"/>
              <a:gd name="connsiteY5" fmla="*/ 6914486 h 6914486"/>
              <a:gd name="connsiteX6" fmla="*/ 11269 w 1868577"/>
              <a:gd name="connsiteY6" fmla="*/ 4063 h 6914486"/>
              <a:gd name="connsiteX0" fmla="*/ 11269 w 1862592"/>
              <a:gd name="connsiteY0" fmla="*/ 3485 h 6913908"/>
              <a:gd name="connsiteX1" fmla="*/ 1503504 w 1862592"/>
              <a:gd name="connsiteY1" fmla="*/ 219334 h 6913908"/>
              <a:gd name="connsiteX2" fmla="*/ 1536915 w 1862592"/>
              <a:gd name="connsiteY2" fmla="*/ 2439793 h 6913908"/>
              <a:gd name="connsiteX3" fmla="*/ 912814 w 1862592"/>
              <a:gd name="connsiteY3" fmla="*/ 5696619 h 6913908"/>
              <a:gd name="connsiteX4" fmla="*/ 1767535 w 1862592"/>
              <a:gd name="connsiteY4" fmla="*/ 6913332 h 6913908"/>
              <a:gd name="connsiteX5" fmla="*/ 2297 w 1862592"/>
              <a:gd name="connsiteY5" fmla="*/ 6913908 h 6913908"/>
              <a:gd name="connsiteX6" fmla="*/ 11269 w 1862592"/>
              <a:gd name="connsiteY6" fmla="*/ 3485 h 6913908"/>
              <a:gd name="connsiteX0" fmla="*/ 11269 w 1856756"/>
              <a:gd name="connsiteY0" fmla="*/ 2916 h 6913339"/>
              <a:gd name="connsiteX1" fmla="*/ 1494961 w 1856756"/>
              <a:gd name="connsiteY1" fmla="*/ 223082 h 6913339"/>
              <a:gd name="connsiteX2" fmla="*/ 1536915 w 1856756"/>
              <a:gd name="connsiteY2" fmla="*/ 2439224 h 6913339"/>
              <a:gd name="connsiteX3" fmla="*/ 912814 w 1856756"/>
              <a:gd name="connsiteY3" fmla="*/ 5696050 h 6913339"/>
              <a:gd name="connsiteX4" fmla="*/ 1767535 w 1856756"/>
              <a:gd name="connsiteY4" fmla="*/ 6912763 h 6913339"/>
              <a:gd name="connsiteX5" fmla="*/ 2297 w 1856756"/>
              <a:gd name="connsiteY5" fmla="*/ 6913339 h 6913339"/>
              <a:gd name="connsiteX6" fmla="*/ 11269 w 1856756"/>
              <a:gd name="connsiteY6" fmla="*/ 2916 h 6913339"/>
              <a:gd name="connsiteX0" fmla="*/ 11269 w 1862386"/>
              <a:gd name="connsiteY0" fmla="*/ 1939 h 6912362"/>
              <a:gd name="connsiteX1" fmla="*/ 1494961 w 1862386"/>
              <a:gd name="connsiteY1" fmla="*/ 222105 h 6912362"/>
              <a:gd name="connsiteX2" fmla="*/ 1536915 w 1862386"/>
              <a:gd name="connsiteY2" fmla="*/ 2438247 h 6912362"/>
              <a:gd name="connsiteX3" fmla="*/ 912814 w 1862386"/>
              <a:gd name="connsiteY3" fmla="*/ 5695073 h 6912362"/>
              <a:gd name="connsiteX4" fmla="*/ 1767535 w 1862386"/>
              <a:gd name="connsiteY4" fmla="*/ 6911786 h 6912362"/>
              <a:gd name="connsiteX5" fmla="*/ 2297 w 1862386"/>
              <a:gd name="connsiteY5" fmla="*/ 6912362 h 6912362"/>
              <a:gd name="connsiteX6" fmla="*/ 11269 w 1862386"/>
              <a:gd name="connsiteY6" fmla="*/ 1939 h 6912362"/>
              <a:gd name="connsiteX0" fmla="*/ 11269 w 1868017"/>
              <a:gd name="connsiteY0" fmla="*/ 1764 h 6912187"/>
              <a:gd name="connsiteX1" fmla="*/ 1494961 w 1868017"/>
              <a:gd name="connsiteY1" fmla="*/ 221930 h 6912187"/>
              <a:gd name="connsiteX2" fmla="*/ 1536915 w 1868017"/>
              <a:gd name="connsiteY2" fmla="*/ 2438072 h 6912187"/>
              <a:gd name="connsiteX3" fmla="*/ 912814 w 1868017"/>
              <a:gd name="connsiteY3" fmla="*/ 5694898 h 6912187"/>
              <a:gd name="connsiteX4" fmla="*/ 1767535 w 1868017"/>
              <a:gd name="connsiteY4" fmla="*/ 6911611 h 6912187"/>
              <a:gd name="connsiteX5" fmla="*/ 2297 w 1868017"/>
              <a:gd name="connsiteY5" fmla="*/ 6912187 h 6912187"/>
              <a:gd name="connsiteX6" fmla="*/ 11269 w 1868017"/>
              <a:gd name="connsiteY6" fmla="*/ 1764 h 6912187"/>
              <a:gd name="connsiteX0" fmla="*/ 11269 w 1853006"/>
              <a:gd name="connsiteY0" fmla="*/ 1740 h 6912163"/>
              <a:gd name="connsiteX1" fmla="*/ 1494961 w 1853006"/>
              <a:gd name="connsiteY1" fmla="*/ 221906 h 6912163"/>
              <a:gd name="connsiteX2" fmla="*/ 1536915 w 1853006"/>
              <a:gd name="connsiteY2" fmla="*/ 2438048 h 6912163"/>
              <a:gd name="connsiteX3" fmla="*/ 912814 w 1853006"/>
              <a:gd name="connsiteY3" fmla="*/ 5694874 h 6912163"/>
              <a:gd name="connsiteX4" fmla="*/ 1767535 w 1853006"/>
              <a:gd name="connsiteY4" fmla="*/ 6911587 h 6912163"/>
              <a:gd name="connsiteX5" fmla="*/ 2297 w 1853006"/>
              <a:gd name="connsiteY5" fmla="*/ 6912163 h 6912163"/>
              <a:gd name="connsiteX6" fmla="*/ 11269 w 1853006"/>
              <a:gd name="connsiteY6" fmla="*/ 1740 h 6912163"/>
              <a:gd name="connsiteX0" fmla="*/ 11269 w 1866570"/>
              <a:gd name="connsiteY0" fmla="*/ 1740 h 6915905"/>
              <a:gd name="connsiteX1" fmla="*/ 1494961 w 1866570"/>
              <a:gd name="connsiteY1" fmla="*/ 221906 h 6915905"/>
              <a:gd name="connsiteX2" fmla="*/ 1536915 w 1866570"/>
              <a:gd name="connsiteY2" fmla="*/ 2438048 h 6915905"/>
              <a:gd name="connsiteX3" fmla="*/ 912814 w 1866570"/>
              <a:gd name="connsiteY3" fmla="*/ 5694874 h 6915905"/>
              <a:gd name="connsiteX4" fmla="*/ 1848719 w 1866570"/>
              <a:gd name="connsiteY4" fmla="*/ 6915905 h 6915905"/>
              <a:gd name="connsiteX5" fmla="*/ 2297 w 1866570"/>
              <a:gd name="connsiteY5" fmla="*/ 6912163 h 6915905"/>
              <a:gd name="connsiteX6" fmla="*/ 11269 w 1866570"/>
              <a:gd name="connsiteY6" fmla="*/ 1740 h 6915905"/>
              <a:gd name="connsiteX0" fmla="*/ 11269 w 1876538"/>
              <a:gd name="connsiteY0" fmla="*/ 1667 h 6915832"/>
              <a:gd name="connsiteX1" fmla="*/ 1494961 w 1876538"/>
              <a:gd name="connsiteY1" fmla="*/ 221833 h 6915832"/>
              <a:gd name="connsiteX2" fmla="*/ 1536915 w 1876538"/>
              <a:gd name="connsiteY2" fmla="*/ 2437975 h 6915832"/>
              <a:gd name="connsiteX3" fmla="*/ 912814 w 1876538"/>
              <a:gd name="connsiteY3" fmla="*/ 5694801 h 6915832"/>
              <a:gd name="connsiteX4" fmla="*/ 1848719 w 1876538"/>
              <a:gd name="connsiteY4" fmla="*/ 6915832 h 6915832"/>
              <a:gd name="connsiteX5" fmla="*/ 2297 w 1876538"/>
              <a:gd name="connsiteY5" fmla="*/ 6912090 h 6915832"/>
              <a:gd name="connsiteX6" fmla="*/ 11269 w 1876538"/>
              <a:gd name="connsiteY6" fmla="*/ 1667 h 6915832"/>
              <a:gd name="connsiteX0" fmla="*/ 11269 w 1881794"/>
              <a:gd name="connsiteY0" fmla="*/ 1989 h 6916154"/>
              <a:gd name="connsiteX1" fmla="*/ 1502617 w 1881794"/>
              <a:gd name="connsiteY1" fmla="*/ 218290 h 6916154"/>
              <a:gd name="connsiteX2" fmla="*/ 1536915 w 1881794"/>
              <a:gd name="connsiteY2" fmla="*/ 2438297 h 6916154"/>
              <a:gd name="connsiteX3" fmla="*/ 912814 w 1881794"/>
              <a:gd name="connsiteY3" fmla="*/ 5695123 h 6916154"/>
              <a:gd name="connsiteX4" fmla="*/ 1848719 w 1881794"/>
              <a:gd name="connsiteY4" fmla="*/ 6916154 h 6916154"/>
              <a:gd name="connsiteX5" fmla="*/ 2297 w 1881794"/>
              <a:gd name="connsiteY5" fmla="*/ 6912412 h 6916154"/>
              <a:gd name="connsiteX6" fmla="*/ 11269 w 1881794"/>
              <a:gd name="connsiteY6" fmla="*/ 1989 h 6916154"/>
              <a:gd name="connsiteX0" fmla="*/ 11269 w 1949477"/>
              <a:gd name="connsiteY0" fmla="*/ 1989 h 6920020"/>
              <a:gd name="connsiteX1" fmla="*/ 1502617 w 1949477"/>
              <a:gd name="connsiteY1" fmla="*/ 218290 h 6920020"/>
              <a:gd name="connsiteX2" fmla="*/ 1536915 w 1949477"/>
              <a:gd name="connsiteY2" fmla="*/ 2438297 h 6920020"/>
              <a:gd name="connsiteX3" fmla="*/ 912814 w 1949477"/>
              <a:gd name="connsiteY3" fmla="*/ 5695123 h 6920020"/>
              <a:gd name="connsiteX4" fmla="*/ 1932900 w 1949477"/>
              <a:gd name="connsiteY4" fmla="*/ 6920020 h 6920020"/>
              <a:gd name="connsiteX5" fmla="*/ 2297 w 1949477"/>
              <a:gd name="connsiteY5" fmla="*/ 6912412 h 6920020"/>
              <a:gd name="connsiteX6" fmla="*/ 11269 w 1949477"/>
              <a:gd name="connsiteY6" fmla="*/ 1989 h 6920020"/>
              <a:gd name="connsiteX0" fmla="*/ 11269 w 1949478"/>
              <a:gd name="connsiteY0" fmla="*/ 1989 h 6921425"/>
              <a:gd name="connsiteX1" fmla="*/ 1502617 w 1949478"/>
              <a:gd name="connsiteY1" fmla="*/ 218290 h 6921425"/>
              <a:gd name="connsiteX2" fmla="*/ 1536915 w 1949478"/>
              <a:gd name="connsiteY2" fmla="*/ 2438297 h 6921425"/>
              <a:gd name="connsiteX3" fmla="*/ 912814 w 1949478"/>
              <a:gd name="connsiteY3" fmla="*/ 5695123 h 6921425"/>
              <a:gd name="connsiteX4" fmla="*/ 1932900 w 1949478"/>
              <a:gd name="connsiteY4" fmla="*/ 6920020 h 6921425"/>
              <a:gd name="connsiteX5" fmla="*/ 2297 w 1949478"/>
              <a:gd name="connsiteY5" fmla="*/ 6912412 h 6921425"/>
              <a:gd name="connsiteX6" fmla="*/ 11269 w 1949478"/>
              <a:gd name="connsiteY6" fmla="*/ 1989 h 6921425"/>
              <a:gd name="connsiteX0" fmla="*/ 11269 w 1881794"/>
              <a:gd name="connsiteY0" fmla="*/ 1989 h 6914750"/>
              <a:gd name="connsiteX1" fmla="*/ 1502617 w 1881794"/>
              <a:gd name="connsiteY1" fmla="*/ 218290 h 6914750"/>
              <a:gd name="connsiteX2" fmla="*/ 1536915 w 1881794"/>
              <a:gd name="connsiteY2" fmla="*/ 2438297 h 6914750"/>
              <a:gd name="connsiteX3" fmla="*/ 912814 w 1881794"/>
              <a:gd name="connsiteY3" fmla="*/ 5695123 h 6914750"/>
              <a:gd name="connsiteX4" fmla="*/ 1851939 w 1881794"/>
              <a:gd name="connsiteY4" fmla="*/ 6913206 h 6914750"/>
              <a:gd name="connsiteX5" fmla="*/ 2297 w 1881794"/>
              <a:gd name="connsiteY5" fmla="*/ 6912412 h 6914750"/>
              <a:gd name="connsiteX6" fmla="*/ 11269 w 1881794"/>
              <a:gd name="connsiteY6" fmla="*/ 1989 h 6914750"/>
              <a:gd name="connsiteX0" fmla="*/ 11269 w 1996062"/>
              <a:gd name="connsiteY0" fmla="*/ 1989 h 6921799"/>
              <a:gd name="connsiteX1" fmla="*/ 1502617 w 1996062"/>
              <a:gd name="connsiteY1" fmla="*/ 218290 h 6921799"/>
              <a:gd name="connsiteX2" fmla="*/ 1536915 w 1996062"/>
              <a:gd name="connsiteY2" fmla="*/ 2438297 h 6921799"/>
              <a:gd name="connsiteX3" fmla="*/ 912814 w 1996062"/>
              <a:gd name="connsiteY3" fmla="*/ 5695123 h 6921799"/>
              <a:gd name="connsiteX4" fmla="*/ 1980124 w 1996062"/>
              <a:gd name="connsiteY4" fmla="*/ 6920401 h 6921799"/>
              <a:gd name="connsiteX5" fmla="*/ 2297 w 1996062"/>
              <a:gd name="connsiteY5" fmla="*/ 6912412 h 6921799"/>
              <a:gd name="connsiteX6" fmla="*/ 11269 w 1996062"/>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6063"/>
              <a:gd name="connsiteY0" fmla="*/ 1989 h 6921799"/>
              <a:gd name="connsiteX1" fmla="*/ 1502617 w 1996063"/>
              <a:gd name="connsiteY1" fmla="*/ 218290 h 6921799"/>
              <a:gd name="connsiteX2" fmla="*/ 1536915 w 1996063"/>
              <a:gd name="connsiteY2" fmla="*/ 2438297 h 6921799"/>
              <a:gd name="connsiteX3" fmla="*/ 912814 w 1996063"/>
              <a:gd name="connsiteY3" fmla="*/ 5695123 h 6921799"/>
              <a:gd name="connsiteX4" fmla="*/ 1980124 w 1996063"/>
              <a:gd name="connsiteY4" fmla="*/ 6920401 h 6921799"/>
              <a:gd name="connsiteX5" fmla="*/ 2297 w 1996063"/>
              <a:gd name="connsiteY5" fmla="*/ 6912412 h 6921799"/>
              <a:gd name="connsiteX6" fmla="*/ 11269 w 1996063"/>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1995880"/>
              <a:gd name="connsiteY0" fmla="*/ 1989 h 6921799"/>
              <a:gd name="connsiteX1" fmla="*/ 1502617 w 1995880"/>
              <a:gd name="connsiteY1" fmla="*/ 218290 h 6921799"/>
              <a:gd name="connsiteX2" fmla="*/ 1536915 w 1995880"/>
              <a:gd name="connsiteY2" fmla="*/ 2438297 h 6921799"/>
              <a:gd name="connsiteX3" fmla="*/ 898571 w 1995880"/>
              <a:gd name="connsiteY3" fmla="*/ 5695123 h 6921799"/>
              <a:gd name="connsiteX4" fmla="*/ 1980124 w 1995880"/>
              <a:gd name="connsiteY4" fmla="*/ 6920401 h 6921799"/>
              <a:gd name="connsiteX5" fmla="*/ 2297 w 1995880"/>
              <a:gd name="connsiteY5" fmla="*/ 6912412 h 6921799"/>
              <a:gd name="connsiteX6" fmla="*/ 11269 w 1995880"/>
              <a:gd name="connsiteY6" fmla="*/ 1989 h 6921799"/>
              <a:gd name="connsiteX0" fmla="*/ 11269 w 2030604"/>
              <a:gd name="connsiteY0" fmla="*/ 1989 h 6921799"/>
              <a:gd name="connsiteX1" fmla="*/ 1502617 w 2030604"/>
              <a:gd name="connsiteY1" fmla="*/ 218290 h 6921799"/>
              <a:gd name="connsiteX2" fmla="*/ 1536915 w 2030604"/>
              <a:gd name="connsiteY2" fmla="*/ 2438297 h 6921799"/>
              <a:gd name="connsiteX3" fmla="*/ 898571 w 2030604"/>
              <a:gd name="connsiteY3" fmla="*/ 5695123 h 6921799"/>
              <a:gd name="connsiteX4" fmla="*/ 1980124 w 2030604"/>
              <a:gd name="connsiteY4" fmla="*/ 6920401 h 6921799"/>
              <a:gd name="connsiteX5" fmla="*/ 2297 w 2030604"/>
              <a:gd name="connsiteY5" fmla="*/ 6912412 h 6921799"/>
              <a:gd name="connsiteX6" fmla="*/ 11269 w 2030604"/>
              <a:gd name="connsiteY6" fmla="*/ 1989 h 6921799"/>
              <a:gd name="connsiteX0" fmla="*/ 11269 w 1934473"/>
              <a:gd name="connsiteY0" fmla="*/ 1989 h 6921800"/>
              <a:gd name="connsiteX1" fmla="*/ 1502617 w 1934473"/>
              <a:gd name="connsiteY1" fmla="*/ 218290 h 6921800"/>
              <a:gd name="connsiteX2" fmla="*/ 1536915 w 1934473"/>
              <a:gd name="connsiteY2" fmla="*/ 2438297 h 6921800"/>
              <a:gd name="connsiteX3" fmla="*/ 898571 w 1934473"/>
              <a:gd name="connsiteY3" fmla="*/ 5695123 h 6921800"/>
              <a:gd name="connsiteX4" fmla="*/ 1880423 w 1934473"/>
              <a:gd name="connsiteY4" fmla="*/ 6920402 h 6921800"/>
              <a:gd name="connsiteX5" fmla="*/ 2297 w 1934473"/>
              <a:gd name="connsiteY5" fmla="*/ 6912412 h 6921800"/>
              <a:gd name="connsiteX6" fmla="*/ 11269 w 1934473"/>
              <a:gd name="connsiteY6" fmla="*/ 1989 h 6921800"/>
              <a:gd name="connsiteX0" fmla="*/ 11269 w 1942465"/>
              <a:gd name="connsiteY0" fmla="*/ 1989 h 6920552"/>
              <a:gd name="connsiteX1" fmla="*/ 1502617 w 1942465"/>
              <a:gd name="connsiteY1" fmla="*/ 218290 h 6920552"/>
              <a:gd name="connsiteX2" fmla="*/ 1536915 w 1942465"/>
              <a:gd name="connsiteY2" fmla="*/ 2438297 h 6920552"/>
              <a:gd name="connsiteX3" fmla="*/ 898571 w 1942465"/>
              <a:gd name="connsiteY3" fmla="*/ 5695123 h 6920552"/>
              <a:gd name="connsiteX4" fmla="*/ 1880423 w 1942465"/>
              <a:gd name="connsiteY4" fmla="*/ 6920402 h 6920552"/>
              <a:gd name="connsiteX5" fmla="*/ 2297 w 1942465"/>
              <a:gd name="connsiteY5" fmla="*/ 6912412 h 6920552"/>
              <a:gd name="connsiteX6" fmla="*/ 11269 w 1942465"/>
              <a:gd name="connsiteY6" fmla="*/ 1989 h 6920552"/>
              <a:gd name="connsiteX0" fmla="*/ 11269 w 1942465"/>
              <a:gd name="connsiteY0" fmla="*/ 1989 h 6931698"/>
              <a:gd name="connsiteX1" fmla="*/ 1502617 w 1942465"/>
              <a:gd name="connsiteY1" fmla="*/ 218290 h 6931698"/>
              <a:gd name="connsiteX2" fmla="*/ 1536915 w 1942465"/>
              <a:gd name="connsiteY2" fmla="*/ 2438297 h 6931698"/>
              <a:gd name="connsiteX3" fmla="*/ 898571 w 1942465"/>
              <a:gd name="connsiteY3" fmla="*/ 5695123 h 6931698"/>
              <a:gd name="connsiteX4" fmla="*/ 1880423 w 1942465"/>
              <a:gd name="connsiteY4" fmla="*/ 6920402 h 6931698"/>
              <a:gd name="connsiteX5" fmla="*/ 2297 w 1942465"/>
              <a:gd name="connsiteY5" fmla="*/ 6912412 h 6931698"/>
              <a:gd name="connsiteX6" fmla="*/ 11269 w 1942465"/>
              <a:gd name="connsiteY6" fmla="*/ 1989 h 6931698"/>
              <a:gd name="connsiteX0" fmla="*/ 11269 w 1881794"/>
              <a:gd name="connsiteY0" fmla="*/ 1989 h 6931698"/>
              <a:gd name="connsiteX1" fmla="*/ 1502617 w 1881794"/>
              <a:gd name="connsiteY1" fmla="*/ 218290 h 6931698"/>
              <a:gd name="connsiteX2" fmla="*/ 1536915 w 1881794"/>
              <a:gd name="connsiteY2" fmla="*/ 2438297 h 6931698"/>
              <a:gd name="connsiteX3" fmla="*/ 898571 w 1881794"/>
              <a:gd name="connsiteY3" fmla="*/ 5695123 h 6931698"/>
              <a:gd name="connsiteX4" fmla="*/ 1809209 w 1881794"/>
              <a:gd name="connsiteY4" fmla="*/ 6920402 h 6931698"/>
              <a:gd name="connsiteX5" fmla="*/ 2297 w 1881794"/>
              <a:gd name="connsiteY5" fmla="*/ 6912412 h 6931698"/>
              <a:gd name="connsiteX6" fmla="*/ 11269 w 1881794"/>
              <a:gd name="connsiteY6" fmla="*/ 1989 h 6931698"/>
              <a:gd name="connsiteX0" fmla="*/ 11269 w 1896408"/>
              <a:gd name="connsiteY0" fmla="*/ 1989 h 6921800"/>
              <a:gd name="connsiteX1" fmla="*/ 1502617 w 1896408"/>
              <a:gd name="connsiteY1" fmla="*/ 218290 h 6921800"/>
              <a:gd name="connsiteX2" fmla="*/ 1536915 w 1896408"/>
              <a:gd name="connsiteY2" fmla="*/ 2438297 h 6921800"/>
              <a:gd name="connsiteX3" fmla="*/ 898571 w 1896408"/>
              <a:gd name="connsiteY3" fmla="*/ 5695123 h 6921800"/>
              <a:gd name="connsiteX4" fmla="*/ 1809209 w 1896408"/>
              <a:gd name="connsiteY4" fmla="*/ 6920402 h 6921800"/>
              <a:gd name="connsiteX5" fmla="*/ 2297 w 1896408"/>
              <a:gd name="connsiteY5" fmla="*/ 6912412 h 6921800"/>
              <a:gd name="connsiteX6" fmla="*/ 11269 w 1896408"/>
              <a:gd name="connsiteY6" fmla="*/ 1989 h 6921800"/>
              <a:gd name="connsiteX0" fmla="*/ 11269 w 1903066"/>
              <a:gd name="connsiteY0" fmla="*/ 1989 h 6922934"/>
              <a:gd name="connsiteX1" fmla="*/ 1502617 w 1903066"/>
              <a:gd name="connsiteY1" fmla="*/ 218290 h 6922934"/>
              <a:gd name="connsiteX2" fmla="*/ 1536915 w 1903066"/>
              <a:gd name="connsiteY2" fmla="*/ 2438297 h 6922934"/>
              <a:gd name="connsiteX3" fmla="*/ 898571 w 1903066"/>
              <a:gd name="connsiteY3" fmla="*/ 5695123 h 6922934"/>
              <a:gd name="connsiteX4" fmla="*/ 1809209 w 1903066"/>
              <a:gd name="connsiteY4" fmla="*/ 6920402 h 6922934"/>
              <a:gd name="connsiteX5" fmla="*/ 2297 w 1903066"/>
              <a:gd name="connsiteY5" fmla="*/ 6912412 h 6922934"/>
              <a:gd name="connsiteX6" fmla="*/ 11269 w 1903066"/>
              <a:gd name="connsiteY6" fmla="*/ 1989 h 6922934"/>
              <a:gd name="connsiteX0" fmla="*/ 11269 w 1908699"/>
              <a:gd name="connsiteY0" fmla="*/ 1989 h 6926842"/>
              <a:gd name="connsiteX1" fmla="*/ 1502617 w 1908699"/>
              <a:gd name="connsiteY1" fmla="*/ 218290 h 6926842"/>
              <a:gd name="connsiteX2" fmla="*/ 1536915 w 1908699"/>
              <a:gd name="connsiteY2" fmla="*/ 2438297 h 6926842"/>
              <a:gd name="connsiteX3" fmla="*/ 898571 w 1908699"/>
              <a:gd name="connsiteY3" fmla="*/ 5695123 h 6926842"/>
              <a:gd name="connsiteX4" fmla="*/ 1809209 w 1908699"/>
              <a:gd name="connsiteY4" fmla="*/ 6920402 h 6926842"/>
              <a:gd name="connsiteX5" fmla="*/ 2297 w 1908699"/>
              <a:gd name="connsiteY5" fmla="*/ 6912412 h 6926842"/>
              <a:gd name="connsiteX6" fmla="*/ 11269 w 1908699"/>
              <a:gd name="connsiteY6" fmla="*/ 1989 h 6926842"/>
              <a:gd name="connsiteX0" fmla="*/ 11269 w 1933992"/>
              <a:gd name="connsiteY0" fmla="*/ 1989 h 6948789"/>
              <a:gd name="connsiteX1" fmla="*/ 1502617 w 1933992"/>
              <a:gd name="connsiteY1" fmla="*/ 218290 h 6948789"/>
              <a:gd name="connsiteX2" fmla="*/ 1536915 w 1933992"/>
              <a:gd name="connsiteY2" fmla="*/ 2438297 h 6948789"/>
              <a:gd name="connsiteX3" fmla="*/ 898571 w 1933992"/>
              <a:gd name="connsiteY3" fmla="*/ 5695123 h 6948789"/>
              <a:gd name="connsiteX4" fmla="*/ 1809209 w 1933992"/>
              <a:gd name="connsiteY4" fmla="*/ 6920402 h 6948789"/>
              <a:gd name="connsiteX5" fmla="*/ 2297 w 1933992"/>
              <a:gd name="connsiteY5" fmla="*/ 6912412 h 6948789"/>
              <a:gd name="connsiteX6" fmla="*/ 11269 w 1933992"/>
              <a:gd name="connsiteY6" fmla="*/ 1989 h 6948789"/>
              <a:gd name="connsiteX0" fmla="*/ 11269 w 1936462"/>
              <a:gd name="connsiteY0" fmla="*/ 1989 h 6949658"/>
              <a:gd name="connsiteX1" fmla="*/ 1502617 w 1936462"/>
              <a:gd name="connsiteY1" fmla="*/ 218290 h 6949658"/>
              <a:gd name="connsiteX2" fmla="*/ 1536915 w 1936462"/>
              <a:gd name="connsiteY2" fmla="*/ 2438297 h 6949658"/>
              <a:gd name="connsiteX3" fmla="*/ 927056 w 1936462"/>
              <a:gd name="connsiteY3" fmla="*/ 5702318 h 6949658"/>
              <a:gd name="connsiteX4" fmla="*/ 1809209 w 1936462"/>
              <a:gd name="connsiteY4" fmla="*/ 6920402 h 6949658"/>
              <a:gd name="connsiteX5" fmla="*/ 2297 w 1936462"/>
              <a:gd name="connsiteY5" fmla="*/ 6912412 h 6949658"/>
              <a:gd name="connsiteX6" fmla="*/ 11269 w 1936462"/>
              <a:gd name="connsiteY6" fmla="*/ 1989 h 6949658"/>
              <a:gd name="connsiteX0" fmla="*/ 11269 w 1936461"/>
              <a:gd name="connsiteY0" fmla="*/ 1989 h 6949658"/>
              <a:gd name="connsiteX1" fmla="*/ 1502617 w 1936461"/>
              <a:gd name="connsiteY1" fmla="*/ 218290 h 6949658"/>
              <a:gd name="connsiteX2" fmla="*/ 1536915 w 1936461"/>
              <a:gd name="connsiteY2" fmla="*/ 2438297 h 6949658"/>
              <a:gd name="connsiteX3" fmla="*/ 927056 w 1936461"/>
              <a:gd name="connsiteY3" fmla="*/ 5702318 h 6949658"/>
              <a:gd name="connsiteX4" fmla="*/ 1809209 w 1936461"/>
              <a:gd name="connsiteY4" fmla="*/ 6920402 h 6949658"/>
              <a:gd name="connsiteX5" fmla="*/ 2297 w 1936461"/>
              <a:gd name="connsiteY5" fmla="*/ 6912412 h 6949658"/>
              <a:gd name="connsiteX6" fmla="*/ 11269 w 1936461"/>
              <a:gd name="connsiteY6" fmla="*/ 1989 h 6949658"/>
              <a:gd name="connsiteX0" fmla="*/ 11269 w 1936461"/>
              <a:gd name="connsiteY0" fmla="*/ 46277 h 6993946"/>
              <a:gd name="connsiteX1" fmla="*/ 1502617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46277 h 6993946"/>
              <a:gd name="connsiteX1" fmla="*/ 1502618 w 1936461"/>
              <a:gd name="connsiteY1" fmla="*/ 262578 h 6993946"/>
              <a:gd name="connsiteX2" fmla="*/ 1593887 w 1936461"/>
              <a:gd name="connsiteY2" fmla="*/ 2489779 h 6993946"/>
              <a:gd name="connsiteX3" fmla="*/ 927056 w 1936461"/>
              <a:gd name="connsiteY3" fmla="*/ 5746606 h 6993946"/>
              <a:gd name="connsiteX4" fmla="*/ 1809209 w 1936461"/>
              <a:gd name="connsiteY4" fmla="*/ 6964690 h 6993946"/>
              <a:gd name="connsiteX5" fmla="*/ 2297 w 1936461"/>
              <a:gd name="connsiteY5" fmla="*/ 6956700 h 6993946"/>
              <a:gd name="connsiteX6" fmla="*/ 11269 w 1936461"/>
              <a:gd name="connsiteY6" fmla="*/ 46277 h 6993946"/>
              <a:gd name="connsiteX0" fmla="*/ 11269 w 1936461"/>
              <a:gd name="connsiteY0" fmla="*/ 7385 h 6955054"/>
              <a:gd name="connsiteX1" fmla="*/ 1502618 w 1936461"/>
              <a:gd name="connsiteY1" fmla="*/ 223686 h 6955054"/>
              <a:gd name="connsiteX2" fmla="*/ 1593887 w 1936461"/>
              <a:gd name="connsiteY2" fmla="*/ 2450887 h 6955054"/>
              <a:gd name="connsiteX3" fmla="*/ 927056 w 1936461"/>
              <a:gd name="connsiteY3" fmla="*/ 5707714 h 6955054"/>
              <a:gd name="connsiteX4" fmla="*/ 1809209 w 1936461"/>
              <a:gd name="connsiteY4" fmla="*/ 6925798 h 6955054"/>
              <a:gd name="connsiteX5" fmla="*/ 2297 w 1936461"/>
              <a:gd name="connsiteY5" fmla="*/ 6917808 h 6955054"/>
              <a:gd name="connsiteX6" fmla="*/ 11269 w 1936461"/>
              <a:gd name="connsiteY6" fmla="*/ 7385 h 6955054"/>
              <a:gd name="connsiteX0" fmla="*/ 11269 w 1936461"/>
              <a:gd name="connsiteY0" fmla="*/ 1949 h 6949618"/>
              <a:gd name="connsiteX1" fmla="*/ 1602318 w 1936461"/>
              <a:gd name="connsiteY1" fmla="*/ 254220 h 6949618"/>
              <a:gd name="connsiteX2" fmla="*/ 1593887 w 1936461"/>
              <a:gd name="connsiteY2" fmla="*/ 2445451 h 6949618"/>
              <a:gd name="connsiteX3" fmla="*/ 927056 w 1936461"/>
              <a:gd name="connsiteY3" fmla="*/ 5702278 h 6949618"/>
              <a:gd name="connsiteX4" fmla="*/ 1809209 w 1936461"/>
              <a:gd name="connsiteY4" fmla="*/ 6920362 h 6949618"/>
              <a:gd name="connsiteX5" fmla="*/ 2297 w 1936461"/>
              <a:gd name="connsiteY5" fmla="*/ 6912372 h 6949618"/>
              <a:gd name="connsiteX6" fmla="*/ 11269 w 1936461"/>
              <a:gd name="connsiteY6" fmla="*/ 1949 h 6949618"/>
              <a:gd name="connsiteX0" fmla="*/ 11269 w 1936461"/>
              <a:gd name="connsiteY0" fmla="*/ 475 h 6948144"/>
              <a:gd name="connsiteX1" fmla="*/ 1602318 w 1936461"/>
              <a:gd name="connsiteY1" fmla="*/ 252746 h 6948144"/>
              <a:gd name="connsiteX2" fmla="*/ 1593887 w 1936461"/>
              <a:gd name="connsiteY2" fmla="*/ 2443977 h 6948144"/>
              <a:gd name="connsiteX3" fmla="*/ 927056 w 1936461"/>
              <a:gd name="connsiteY3" fmla="*/ 5700804 h 6948144"/>
              <a:gd name="connsiteX4" fmla="*/ 1809209 w 1936461"/>
              <a:gd name="connsiteY4" fmla="*/ 6918888 h 6948144"/>
              <a:gd name="connsiteX5" fmla="*/ 2297 w 1936461"/>
              <a:gd name="connsiteY5" fmla="*/ 6910898 h 6948144"/>
              <a:gd name="connsiteX6" fmla="*/ 11269 w 1936461"/>
              <a:gd name="connsiteY6" fmla="*/ 475 h 6948144"/>
              <a:gd name="connsiteX0" fmla="*/ 11269 w 1936461"/>
              <a:gd name="connsiteY0" fmla="*/ 238 h 6947907"/>
              <a:gd name="connsiteX1" fmla="*/ 1602318 w 1936461"/>
              <a:gd name="connsiteY1" fmla="*/ 252509 h 6947907"/>
              <a:gd name="connsiteX2" fmla="*/ 1593887 w 1936461"/>
              <a:gd name="connsiteY2" fmla="*/ 2443740 h 6947907"/>
              <a:gd name="connsiteX3" fmla="*/ 927056 w 1936461"/>
              <a:gd name="connsiteY3" fmla="*/ 5700567 h 6947907"/>
              <a:gd name="connsiteX4" fmla="*/ 1809209 w 1936461"/>
              <a:gd name="connsiteY4" fmla="*/ 6918651 h 6947907"/>
              <a:gd name="connsiteX5" fmla="*/ 2297 w 1936461"/>
              <a:gd name="connsiteY5" fmla="*/ 6910661 h 6947907"/>
              <a:gd name="connsiteX6" fmla="*/ 11269 w 1936461"/>
              <a:gd name="connsiteY6" fmla="*/ 238 h 6947907"/>
              <a:gd name="connsiteX0" fmla="*/ 11269 w 1936461"/>
              <a:gd name="connsiteY0" fmla="*/ 2282 h 6949951"/>
              <a:gd name="connsiteX1" fmla="*/ 1474132 w 1936461"/>
              <a:gd name="connsiteY1" fmla="*/ 189807 h 6949951"/>
              <a:gd name="connsiteX2" fmla="*/ 1593887 w 1936461"/>
              <a:gd name="connsiteY2" fmla="*/ 2445784 h 6949951"/>
              <a:gd name="connsiteX3" fmla="*/ 927056 w 1936461"/>
              <a:gd name="connsiteY3" fmla="*/ 5702611 h 6949951"/>
              <a:gd name="connsiteX4" fmla="*/ 1809209 w 1936461"/>
              <a:gd name="connsiteY4" fmla="*/ 6920695 h 6949951"/>
              <a:gd name="connsiteX5" fmla="*/ 2297 w 1936461"/>
              <a:gd name="connsiteY5" fmla="*/ 6912705 h 6949951"/>
              <a:gd name="connsiteX6" fmla="*/ 11269 w 1936461"/>
              <a:gd name="connsiteY6" fmla="*/ 2282 h 6949951"/>
              <a:gd name="connsiteX0" fmla="*/ 11269 w 1936461"/>
              <a:gd name="connsiteY0" fmla="*/ 733 h 6948402"/>
              <a:gd name="connsiteX1" fmla="*/ 1474132 w 1936461"/>
              <a:gd name="connsiteY1" fmla="*/ 188258 h 6948402"/>
              <a:gd name="connsiteX2" fmla="*/ 1593887 w 1936461"/>
              <a:gd name="connsiteY2" fmla="*/ 2444235 h 6948402"/>
              <a:gd name="connsiteX3" fmla="*/ 927056 w 1936461"/>
              <a:gd name="connsiteY3" fmla="*/ 5701062 h 6948402"/>
              <a:gd name="connsiteX4" fmla="*/ 1809209 w 1936461"/>
              <a:gd name="connsiteY4" fmla="*/ 6919146 h 6948402"/>
              <a:gd name="connsiteX5" fmla="*/ 2297 w 1936461"/>
              <a:gd name="connsiteY5" fmla="*/ 6911156 h 6948402"/>
              <a:gd name="connsiteX6" fmla="*/ 11269 w 1936461"/>
              <a:gd name="connsiteY6" fmla="*/ 733 h 6948402"/>
              <a:gd name="connsiteX0" fmla="*/ 11269 w 1936461"/>
              <a:gd name="connsiteY0" fmla="*/ 1441 h 6949110"/>
              <a:gd name="connsiteX1" fmla="*/ 1431406 w 1936461"/>
              <a:gd name="connsiteY1" fmla="*/ 174578 h 6949110"/>
              <a:gd name="connsiteX2" fmla="*/ 1593887 w 1936461"/>
              <a:gd name="connsiteY2" fmla="*/ 2444943 h 6949110"/>
              <a:gd name="connsiteX3" fmla="*/ 927056 w 1936461"/>
              <a:gd name="connsiteY3" fmla="*/ 5701770 h 6949110"/>
              <a:gd name="connsiteX4" fmla="*/ 1809209 w 1936461"/>
              <a:gd name="connsiteY4" fmla="*/ 6919854 h 6949110"/>
              <a:gd name="connsiteX5" fmla="*/ 2297 w 1936461"/>
              <a:gd name="connsiteY5" fmla="*/ 6911864 h 6949110"/>
              <a:gd name="connsiteX6" fmla="*/ 11269 w 1936461"/>
              <a:gd name="connsiteY6" fmla="*/ 1441 h 6949110"/>
              <a:gd name="connsiteX0" fmla="*/ 11269 w 1936461"/>
              <a:gd name="connsiteY0" fmla="*/ 369 h 6948038"/>
              <a:gd name="connsiteX1" fmla="*/ 1431406 w 1936461"/>
              <a:gd name="connsiteY1" fmla="*/ 173506 h 6948038"/>
              <a:gd name="connsiteX2" fmla="*/ 1593887 w 1936461"/>
              <a:gd name="connsiteY2" fmla="*/ 2443871 h 6948038"/>
              <a:gd name="connsiteX3" fmla="*/ 927056 w 1936461"/>
              <a:gd name="connsiteY3" fmla="*/ 5700698 h 6948038"/>
              <a:gd name="connsiteX4" fmla="*/ 1809209 w 1936461"/>
              <a:gd name="connsiteY4" fmla="*/ 6918782 h 6948038"/>
              <a:gd name="connsiteX5" fmla="*/ 2297 w 1936461"/>
              <a:gd name="connsiteY5" fmla="*/ 6910792 h 6948038"/>
              <a:gd name="connsiteX6" fmla="*/ 11269 w 1936461"/>
              <a:gd name="connsiteY6" fmla="*/ 369 h 6948038"/>
              <a:gd name="connsiteX0" fmla="*/ 11269 w 1936461"/>
              <a:gd name="connsiteY0" fmla="*/ 1494 h 6949163"/>
              <a:gd name="connsiteX1" fmla="*/ 1431406 w 1936461"/>
              <a:gd name="connsiteY1" fmla="*/ 174631 h 6949163"/>
              <a:gd name="connsiteX2" fmla="*/ 1593887 w 1936461"/>
              <a:gd name="connsiteY2" fmla="*/ 2444996 h 6949163"/>
              <a:gd name="connsiteX3" fmla="*/ 927056 w 1936461"/>
              <a:gd name="connsiteY3" fmla="*/ 5701823 h 6949163"/>
              <a:gd name="connsiteX4" fmla="*/ 1809209 w 1936461"/>
              <a:gd name="connsiteY4" fmla="*/ 6919907 h 6949163"/>
              <a:gd name="connsiteX5" fmla="*/ 2297 w 1936461"/>
              <a:gd name="connsiteY5" fmla="*/ 6911917 h 6949163"/>
              <a:gd name="connsiteX6" fmla="*/ 11269 w 1936461"/>
              <a:gd name="connsiteY6" fmla="*/ 1494 h 6949163"/>
              <a:gd name="connsiteX0" fmla="*/ 11269 w 1936461"/>
              <a:gd name="connsiteY0" fmla="*/ 229 h 6947898"/>
              <a:gd name="connsiteX1" fmla="*/ 1431406 w 1936461"/>
              <a:gd name="connsiteY1" fmla="*/ 173366 h 6947898"/>
              <a:gd name="connsiteX2" fmla="*/ 1593887 w 1936461"/>
              <a:gd name="connsiteY2" fmla="*/ 2443731 h 6947898"/>
              <a:gd name="connsiteX3" fmla="*/ 927056 w 1936461"/>
              <a:gd name="connsiteY3" fmla="*/ 5700558 h 6947898"/>
              <a:gd name="connsiteX4" fmla="*/ 1809209 w 1936461"/>
              <a:gd name="connsiteY4" fmla="*/ 6918642 h 6947898"/>
              <a:gd name="connsiteX5" fmla="*/ 2297 w 1936461"/>
              <a:gd name="connsiteY5" fmla="*/ 6910652 h 6947898"/>
              <a:gd name="connsiteX6" fmla="*/ 11269 w 1936461"/>
              <a:gd name="connsiteY6" fmla="*/ 229 h 6947898"/>
              <a:gd name="connsiteX0" fmla="*/ 11269 w 1936461"/>
              <a:gd name="connsiteY0" fmla="*/ 181 h 6947850"/>
              <a:gd name="connsiteX1" fmla="*/ 1488378 w 1936461"/>
              <a:gd name="connsiteY1" fmla="*/ 187706 h 6947850"/>
              <a:gd name="connsiteX2" fmla="*/ 1593887 w 1936461"/>
              <a:gd name="connsiteY2" fmla="*/ 2443683 h 6947850"/>
              <a:gd name="connsiteX3" fmla="*/ 927056 w 1936461"/>
              <a:gd name="connsiteY3" fmla="*/ 5700510 h 6947850"/>
              <a:gd name="connsiteX4" fmla="*/ 1809209 w 1936461"/>
              <a:gd name="connsiteY4" fmla="*/ 6918594 h 6947850"/>
              <a:gd name="connsiteX5" fmla="*/ 2297 w 1936461"/>
              <a:gd name="connsiteY5" fmla="*/ 6910604 h 6947850"/>
              <a:gd name="connsiteX6" fmla="*/ 11269 w 1936461"/>
              <a:gd name="connsiteY6" fmla="*/ 181 h 6947850"/>
              <a:gd name="connsiteX0" fmla="*/ 11269 w 1936461"/>
              <a:gd name="connsiteY0" fmla="*/ 122 h 6947791"/>
              <a:gd name="connsiteX1" fmla="*/ 1488378 w 1936461"/>
              <a:gd name="connsiteY1" fmla="*/ 187647 h 6947791"/>
              <a:gd name="connsiteX2" fmla="*/ 1593887 w 1936461"/>
              <a:gd name="connsiteY2" fmla="*/ 2443624 h 6947791"/>
              <a:gd name="connsiteX3" fmla="*/ 927056 w 1936461"/>
              <a:gd name="connsiteY3" fmla="*/ 5700451 h 6947791"/>
              <a:gd name="connsiteX4" fmla="*/ 1809209 w 1936461"/>
              <a:gd name="connsiteY4" fmla="*/ 6918535 h 6947791"/>
              <a:gd name="connsiteX5" fmla="*/ 2297 w 1936461"/>
              <a:gd name="connsiteY5" fmla="*/ 6910545 h 6947791"/>
              <a:gd name="connsiteX6" fmla="*/ 11269 w 1936461"/>
              <a:gd name="connsiteY6" fmla="*/ 122 h 6947791"/>
              <a:gd name="connsiteX0" fmla="*/ 11269 w 1936461"/>
              <a:gd name="connsiteY0" fmla="*/ 840 h 6948509"/>
              <a:gd name="connsiteX1" fmla="*/ 1488378 w 1936461"/>
              <a:gd name="connsiteY1" fmla="*/ 188365 h 6948509"/>
              <a:gd name="connsiteX2" fmla="*/ 1593887 w 1936461"/>
              <a:gd name="connsiteY2" fmla="*/ 2444342 h 6948509"/>
              <a:gd name="connsiteX3" fmla="*/ 927056 w 1936461"/>
              <a:gd name="connsiteY3" fmla="*/ 5701169 h 6948509"/>
              <a:gd name="connsiteX4" fmla="*/ 1809209 w 1936461"/>
              <a:gd name="connsiteY4" fmla="*/ 6919253 h 6948509"/>
              <a:gd name="connsiteX5" fmla="*/ 2297 w 1936461"/>
              <a:gd name="connsiteY5" fmla="*/ 6911263 h 6948509"/>
              <a:gd name="connsiteX6" fmla="*/ 11269 w 1936461"/>
              <a:gd name="connsiteY6" fmla="*/ 840 h 6948509"/>
              <a:gd name="connsiteX0" fmla="*/ 11269 w 1936461"/>
              <a:gd name="connsiteY0" fmla="*/ 321 h 6947990"/>
              <a:gd name="connsiteX1" fmla="*/ 1488381 w 1936461"/>
              <a:gd name="connsiteY1" fmla="*/ 216622 h 6947990"/>
              <a:gd name="connsiteX2" fmla="*/ 1593887 w 1936461"/>
              <a:gd name="connsiteY2" fmla="*/ 2443823 h 6947990"/>
              <a:gd name="connsiteX3" fmla="*/ 927056 w 1936461"/>
              <a:gd name="connsiteY3" fmla="*/ 5700650 h 6947990"/>
              <a:gd name="connsiteX4" fmla="*/ 1809209 w 1936461"/>
              <a:gd name="connsiteY4" fmla="*/ 6918734 h 6947990"/>
              <a:gd name="connsiteX5" fmla="*/ 2297 w 1936461"/>
              <a:gd name="connsiteY5" fmla="*/ 6910744 h 6947990"/>
              <a:gd name="connsiteX6" fmla="*/ 11269 w 1936461"/>
              <a:gd name="connsiteY6" fmla="*/ 321 h 6947990"/>
              <a:gd name="connsiteX0" fmla="*/ 11269 w 1936461"/>
              <a:gd name="connsiteY0" fmla="*/ 3551 h 6951220"/>
              <a:gd name="connsiteX1" fmla="*/ 1488381 w 1936461"/>
              <a:gd name="connsiteY1" fmla="*/ 219852 h 6951220"/>
              <a:gd name="connsiteX2" fmla="*/ 1593887 w 1936461"/>
              <a:gd name="connsiteY2" fmla="*/ 2447053 h 6951220"/>
              <a:gd name="connsiteX3" fmla="*/ 927056 w 1936461"/>
              <a:gd name="connsiteY3" fmla="*/ 5703880 h 6951220"/>
              <a:gd name="connsiteX4" fmla="*/ 1809209 w 1936461"/>
              <a:gd name="connsiteY4" fmla="*/ 6921964 h 6951220"/>
              <a:gd name="connsiteX5" fmla="*/ 2297 w 1936461"/>
              <a:gd name="connsiteY5" fmla="*/ 6913974 h 6951220"/>
              <a:gd name="connsiteX6" fmla="*/ 11269 w 1936461"/>
              <a:gd name="connsiteY6" fmla="*/ 3551 h 6951220"/>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6461"/>
              <a:gd name="connsiteY0" fmla="*/ 3072 h 6950741"/>
              <a:gd name="connsiteX1" fmla="*/ 1488381 w 1936461"/>
              <a:gd name="connsiteY1" fmla="*/ 219373 h 6950741"/>
              <a:gd name="connsiteX2" fmla="*/ 1593887 w 1936461"/>
              <a:gd name="connsiteY2" fmla="*/ 2446574 h 6950741"/>
              <a:gd name="connsiteX3" fmla="*/ 927056 w 1936461"/>
              <a:gd name="connsiteY3" fmla="*/ 5703401 h 6950741"/>
              <a:gd name="connsiteX4" fmla="*/ 1809209 w 1936461"/>
              <a:gd name="connsiteY4" fmla="*/ 6921485 h 6950741"/>
              <a:gd name="connsiteX5" fmla="*/ 2297 w 1936461"/>
              <a:gd name="connsiteY5" fmla="*/ 6913495 h 6950741"/>
              <a:gd name="connsiteX6" fmla="*/ 11269 w 1936461"/>
              <a:gd name="connsiteY6" fmla="*/ 3072 h 6950741"/>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39026"/>
              <a:gd name="connsiteY0" fmla="*/ 3072 h 6950742"/>
              <a:gd name="connsiteX1" fmla="*/ 1488381 w 1939026"/>
              <a:gd name="connsiteY1" fmla="*/ 219373 h 6950742"/>
              <a:gd name="connsiteX2" fmla="*/ 1593887 w 1939026"/>
              <a:gd name="connsiteY2" fmla="*/ 2446574 h 6950742"/>
              <a:gd name="connsiteX3" fmla="*/ 955541 w 1939026"/>
              <a:gd name="connsiteY3" fmla="*/ 5703403 h 6950742"/>
              <a:gd name="connsiteX4" fmla="*/ 1809209 w 1939026"/>
              <a:gd name="connsiteY4" fmla="*/ 6921485 h 6950742"/>
              <a:gd name="connsiteX5" fmla="*/ 2297 w 1939026"/>
              <a:gd name="connsiteY5" fmla="*/ 6913495 h 6950742"/>
              <a:gd name="connsiteX6" fmla="*/ 11269 w 1939026"/>
              <a:gd name="connsiteY6" fmla="*/ 3072 h 6950742"/>
              <a:gd name="connsiteX0" fmla="*/ 11269 w 1928857"/>
              <a:gd name="connsiteY0" fmla="*/ 3072 h 6932338"/>
              <a:gd name="connsiteX1" fmla="*/ 1488381 w 1928857"/>
              <a:gd name="connsiteY1" fmla="*/ 219373 h 6932338"/>
              <a:gd name="connsiteX2" fmla="*/ 1593887 w 1928857"/>
              <a:gd name="connsiteY2" fmla="*/ 2446574 h 6932338"/>
              <a:gd name="connsiteX3" fmla="*/ 955541 w 1928857"/>
              <a:gd name="connsiteY3" fmla="*/ 5703403 h 6932338"/>
              <a:gd name="connsiteX4" fmla="*/ 1809209 w 1928857"/>
              <a:gd name="connsiteY4" fmla="*/ 6921485 h 6932338"/>
              <a:gd name="connsiteX5" fmla="*/ 2297 w 1928857"/>
              <a:gd name="connsiteY5" fmla="*/ 6913495 h 6932338"/>
              <a:gd name="connsiteX6" fmla="*/ 11269 w 1928857"/>
              <a:gd name="connsiteY6" fmla="*/ 3072 h 6932338"/>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75647"/>
              <a:gd name="connsiteY0" fmla="*/ 3072 h 6921494"/>
              <a:gd name="connsiteX1" fmla="*/ 1488381 w 1875647"/>
              <a:gd name="connsiteY1" fmla="*/ 219373 h 6921494"/>
              <a:gd name="connsiteX2" fmla="*/ 1593887 w 1875647"/>
              <a:gd name="connsiteY2" fmla="*/ 2446574 h 6921494"/>
              <a:gd name="connsiteX3" fmla="*/ 955541 w 1875647"/>
              <a:gd name="connsiteY3" fmla="*/ 5703403 h 6921494"/>
              <a:gd name="connsiteX4" fmla="*/ 1809209 w 1875647"/>
              <a:gd name="connsiteY4" fmla="*/ 6921485 h 6921494"/>
              <a:gd name="connsiteX5" fmla="*/ 2297 w 1875647"/>
              <a:gd name="connsiteY5" fmla="*/ 6913495 h 6921494"/>
              <a:gd name="connsiteX6" fmla="*/ 11269 w 1875647"/>
              <a:gd name="connsiteY6" fmla="*/ 3072 h 6921494"/>
              <a:gd name="connsiteX0" fmla="*/ 11269 w 1858483"/>
              <a:gd name="connsiteY0" fmla="*/ 1245 h 6919667"/>
              <a:gd name="connsiteX1" fmla="*/ 1488381 w 1858483"/>
              <a:gd name="connsiteY1" fmla="*/ 217546 h 6919667"/>
              <a:gd name="connsiteX2" fmla="*/ 1593887 w 1858483"/>
              <a:gd name="connsiteY2" fmla="*/ 2444747 h 6919667"/>
              <a:gd name="connsiteX3" fmla="*/ 955541 w 1858483"/>
              <a:gd name="connsiteY3" fmla="*/ 5701576 h 6919667"/>
              <a:gd name="connsiteX4" fmla="*/ 1809209 w 1858483"/>
              <a:gd name="connsiteY4" fmla="*/ 6919658 h 6919667"/>
              <a:gd name="connsiteX5" fmla="*/ 2297 w 1858483"/>
              <a:gd name="connsiteY5" fmla="*/ 6911668 h 6919667"/>
              <a:gd name="connsiteX6" fmla="*/ 11269 w 1858483"/>
              <a:gd name="connsiteY6" fmla="*/ 1245 h 6919667"/>
              <a:gd name="connsiteX0" fmla="*/ 11269 w 1889212"/>
              <a:gd name="connsiteY0" fmla="*/ 984 h 6919406"/>
              <a:gd name="connsiteX1" fmla="*/ 1488381 w 1889212"/>
              <a:gd name="connsiteY1" fmla="*/ 217285 h 6919406"/>
              <a:gd name="connsiteX2" fmla="*/ 1593887 w 1889212"/>
              <a:gd name="connsiteY2" fmla="*/ 2444486 h 6919406"/>
              <a:gd name="connsiteX3" fmla="*/ 955541 w 1889212"/>
              <a:gd name="connsiteY3" fmla="*/ 5701315 h 6919406"/>
              <a:gd name="connsiteX4" fmla="*/ 1809209 w 1889212"/>
              <a:gd name="connsiteY4" fmla="*/ 6919397 h 6919406"/>
              <a:gd name="connsiteX5" fmla="*/ 2297 w 1889212"/>
              <a:gd name="connsiteY5" fmla="*/ 6911407 h 6919406"/>
              <a:gd name="connsiteX6" fmla="*/ 11269 w 1889212"/>
              <a:gd name="connsiteY6" fmla="*/ 984 h 6919406"/>
              <a:gd name="connsiteX0" fmla="*/ 11269 w 1895379"/>
              <a:gd name="connsiteY0" fmla="*/ 3389 h 6921811"/>
              <a:gd name="connsiteX1" fmla="*/ 1488381 w 1895379"/>
              <a:gd name="connsiteY1" fmla="*/ 219690 h 6921811"/>
              <a:gd name="connsiteX2" fmla="*/ 1593887 w 1895379"/>
              <a:gd name="connsiteY2" fmla="*/ 2446891 h 6921811"/>
              <a:gd name="connsiteX3" fmla="*/ 955541 w 1895379"/>
              <a:gd name="connsiteY3" fmla="*/ 5703720 h 6921811"/>
              <a:gd name="connsiteX4" fmla="*/ 1809209 w 1895379"/>
              <a:gd name="connsiteY4" fmla="*/ 6921802 h 6921811"/>
              <a:gd name="connsiteX5" fmla="*/ 2297 w 1895379"/>
              <a:gd name="connsiteY5" fmla="*/ 6913812 h 6921811"/>
              <a:gd name="connsiteX6" fmla="*/ 11269 w 1895379"/>
              <a:gd name="connsiteY6" fmla="*/ 3389 h 6921811"/>
              <a:gd name="connsiteX0" fmla="*/ 11269 w 1914200"/>
              <a:gd name="connsiteY0" fmla="*/ 2505 h 6920927"/>
              <a:gd name="connsiteX1" fmla="*/ 1516869 w 1914200"/>
              <a:gd name="connsiteY1" fmla="*/ 226000 h 6920927"/>
              <a:gd name="connsiteX2" fmla="*/ 1593887 w 1914200"/>
              <a:gd name="connsiteY2" fmla="*/ 2446007 h 6920927"/>
              <a:gd name="connsiteX3" fmla="*/ 955541 w 1914200"/>
              <a:gd name="connsiteY3" fmla="*/ 5702836 h 6920927"/>
              <a:gd name="connsiteX4" fmla="*/ 1809209 w 1914200"/>
              <a:gd name="connsiteY4" fmla="*/ 6920918 h 6920927"/>
              <a:gd name="connsiteX5" fmla="*/ 2297 w 1914200"/>
              <a:gd name="connsiteY5" fmla="*/ 6912928 h 6920927"/>
              <a:gd name="connsiteX6" fmla="*/ 11269 w 1914200"/>
              <a:gd name="connsiteY6" fmla="*/ 2505 h 6920927"/>
              <a:gd name="connsiteX0" fmla="*/ 11269 w 1924131"/>
              <a:gd name="connsiteY0" fmla="*/ 1007 h 6919429"/>
              <a:gd name="connsiteX1" fmla="*/ 1516869 w 1924131"/>
              <a:gd name="connsiteY1" fmla="*/ 224502 h 6919429"/>
              <a:gd name="connsiteX2" fmla="*/ 1593887 w 1924131"/>
              <a:gd name="connsiteY2" fmla="*/ 2444509 h 6919429"/>
              <a:gd name="connsiteX3" fmla="*/ 955541 w 1924131"/>
              <a:gd name="connsiteY3" fmla="*/ 5701338 h 6919429"/>
              <a:gd name="connsiteX4" fmla="*/ 1809209 w 1924131"/>
              <a:gd name="connsiteY4" fmla="*/ 6919420 h 6919429"/>
              <a:gd name="connsiteX5" fmla="*/ 2297 w 1924131"/>
              <a:gd name="connsiteY5" fmla="*/ 6911430 h 6919429"/>
              <a:gd name="connsiteX6" fmla="*/ 11269 w 1924131"/>
              <a:gd name="connsiteY6" fmla="*/ 1007 h 6919429"/>
              <a:gd name="connsiteX0" fmla="*/ 11269 w 1893064"/>
              <a:gd name="connsiteY0" fmla="*/ 495 h 6918917"/>
              <a:gd name="connsiteX1" fmla="*/ 1516869 w 1893064"/>
              <a:gd name="connsiteY1" fmla="*/ 223990 h 6918917"/>
              <a:gd name="connsiteX2" fmla="*/ 1593887 w 1893064"/>
              <a:gd name="connsiteY2" fmla="*/ 2443997 h 6918917"/>
              <a:gd name="connsiteX3" fmla="*/ 955541 w 1893064"/>
              <a:gd name="connsiteY3" fmla="*/ 5700826 h 6918917"/>
              <a:gd name="connsiteX4" fmla="*/ 1809209 w 1893064"/>
              <a:gd name="connsiteY4" fmla="*/ 6918908 h 6918917"/>
              <a:gd name="connsiteX5" fmla="*/ 2297 w 1893064"/>
              <a:gd name="connsiteY5" fmla="*/ 6910918 h 6918917"/>
              <a:gd name="connsiteX6" fmla="*/ 11269 w 1893064"/>
              <a:gd name="connsiteY6" fmla="*/ 495 h 6918917"/>
              <a:gd name="connsiteX0" fmla="*/ 11269 w 1893063"/>
              <a:gd name="connsiteY0" fmla="*/ 495 h 6918908"/>
              <a:gd name="connsiteX1" fmla="*/ 1516869 w 1893063"/>
              <a:gd name="connsiteY1" fmla="*/ 223990 h 6918908"/>
              <a:gd name="connsiteX2" fmla="*/ 1593887 w 1893063"/>
              <a:gd name="connsiteY2" fmla="*/ 2443997 h 6918908"/>
              <a:gd name="connsiteX3" fmla="*/ 955541 w 1893063"/>
              <a:gd name="connsiteY3" fmla="*/ 5700826 h 6918908"/>
              <a:gd name="connsiteX4" fmla="*/ 1809209 w 1893063"/>
              <a:gd name="connsiteY4" fmla="*/ 6918908 h 6918908"/>
              <a:gd name="connsiteX5" fmla="*/ 2297 w 1893063"/>
              <a:gd name="connsiteY5" fmla="*/ 6910918 h 6918908"/>
              <a:gd name="connsiteX6" fmla="*/ 11269 w 1893063"/>
              <a:gd name="connsiteY6" fmla="*/ 495 h 6918908"/>
              <a:gd name="connsiteX0" fmla="*/ 11269 w 1893063"/>
              <a:gd name="connsiteY0" fmla="*/ 495 h 6911714"/>
              <a:gd name="connsiteX1" fmla="*/ 1516869 w 1893063"/>
              <a:gd name="connsiteY1" fmla="*/ 223990 h 6911714"/>
              <a:gd name="connsiteX2" fmla="*/ 1593887 w 1893063"/>
              <a:gd name="connsiteY2" fmla="*/ 2443997 h 6911714"/>
              <a:gd name="connsiteX3" fmla="*/ 955541 w 1893063"/>
              <a:gd name="connsiteY3" fmla="*/ 5700826 h 6911714"/>
              <a:gd name="connsiteX4" fmla="*/ 1652537 w 1893063"/>
              <a:gd name="connsiteY4" fmla="*/ 6911714 h 6911714"/>
              <a:gd name="connsiteX5" fmla="*/ 2297 w 1893063"/>
              <a:gd name="connsiteY5" fmla="*/ 6910918 h 6911714"/>
              <a:gd name="connsiteX6" fmla="*/ 11269 w 1893063"/>
              <a:gd name="connsiteY6" fmla="*/ 495 h 6911714"/>
              <a:gd name="connsiteX0" fmla="*/ 11269 w 1893063"/>
              <a:gd name="connsiteY0" fmla="*/ 495 h 6911723"/>
              <a:gd name="connsiteX1" fmla="*/ 1516869 w 1893063"/>
              <a:gd name="connsiteY1" fmla="*/ 223990 h 6911723"/>
              <a:gd name="connsiteX2" fmla="*/ 1593887 w 1893063"/>
              <a:gd name="connsiteY2" fmla="*/ 2443997 h 6911723"/>
              <a:gd name="connsiteX3" fmla="*/ 955541 w 1893063"/>
              <a:gd name="connsiteY3" fmla="*/ 5700826 h 6911723"/>
              <a:gd name="connsiteX4" fmla="*/ 1652537 w 1893063"/>
              <a:gd name="connsiteY4" fmla="*/ 6911714 h 6911723"/>
              <a:gd name="connsiteX5" fmla="*/ 2297 w 1893063"/>
              <a:gd name="connsiteY5" fmla="*/ 6910918 h 6911723"/>
              <a:gd name="connsiteX6" fmla="*/ 11269 w 1893063"/>
              <a:gd name="connsiteY6" fmla="*/ 495 h 6911723"/>
              <a:gd name="connsiteX0" fmla="*/ 11269 w 1944557"/>
              <a:gd name="connsiteY0" fmla="*/ 495 h 6918917"/>
              <a:gd name="connsiteX1" fmla="*/ 1516869 w 1944557"/>
              <a:gd name="connsiteY1" fmla="*/ 223990 h 6918917"/>
              <a:gd name="connsiteX2" fmla="*/ 1593887 w 1944557"/>
              <a:gd name="connsiteY2" fmla="*/ 2443997 h 6918917"/>
              <a:gd name="connsiteX3" fmla="*/ 955541 w 1944557"/>
              <a:gd name="connsiteY3" fmla="*/ 5700826 h 6918917"/>
              <a:gd name="connsiteX4" fmla="*/ 1923153 w 1944557"/>
              <a:gd name="connsiteY4" fmla="*/ 6918908 h 6918917"/>
              <a:gd name="connsiteX5" fmla="*/ 2297 w 1944557"/>
              <a:gd name="connsiteY5" fmla="*/ 6910918 h 6918917"/>
              <a:gd name="connsiteX6" fmla="*/ 11269 w 1944557"/>
              <a:gd name="connsiteY6" fmla="*/ 495 h 6918917"/>
              <a:gd name="connsiteX0" fmla="*/ 11269 w 1941638"/>
              <a:gd name="connsiteY0" fmla="*/ 495 h 6923252"/>
              <a:gd name="connsiteX1" fmla="*/ 1516869 w 1941638"/>
              <a:gd name="connsiteY1" fmla="*/ 223990 h 6923252"/>
              <a:gd name="connsiteX2" fmla="*/ 1593887 w 1941638"/>
              <a:gd name="connsiteY2" fmla="*/ 2443997 h 6923252"/>
              <a:gd name="connsiteX3" fmla="*/ 955541 w 1941638"/>
              <a:gd name="connsiteY3" fmla="*/ 5700826 h 6923252"/>
              <a:gd name="connsiteX4" fmla="*/ 1923153 w 1941638"/>
              <a:gd name="connsiteY4" fmla="*/ 6918908 h 6923252"/>
              <a:gd name="connsiteX5" fmla="*/ 2297 w 1941638"/>
              <a:gd name="connsiteY5" fmla="*/ 6910918 h 6923252"/>
              <a:gd name="connsiteX6" fmla="*/ 11269 w 1941638"/>
              <a:gd name="connsiteY6" fmla="*/ 495 h 6923252"/>
              <a:gd name="connsiteX0" fmla="*/ -1 w 1930368"/>
              <a:gd name="connsiteY0" fmla="*/ 495 h 6923252"/>
              <a:gd name="connsiteX1" fmla="*/ 1505599 w 1930368"/>
              <a:gd name="connsiteY1" fmla="*/ 223990 h 6923252"/>
              <a:gd name="connsiteX2" fmla="*/ 1582617 w 1930368"/>
              <a:gd name="connsiteY2" fmla="*/ 2443997 h 6923252"/>
              <a:gd name="connsiteX3" fmla="*/ 944271 w 1930368"/>
              <a:gd name="connsiteY3" fmla="*/ 5700826 h 6923252"/>
              <a:gd name="connsiteX4" fmla="*/ 1911883 w 1930368"/>
              <a:gd name="connsiteY4" fmla="*/ 6918908 h 6923252"/>
              <a:gd name="connsiteX5" fmla="*/ 6267 w 1930368"/>
              <a:gd name="connsiteY5" fmla="*/ 6910918 h 6923252"/>
              <a:gd name="connsiteX6" fmla="*/ -1 w 1930368"/>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30369"/>
              <a:gd name="connsiteY0" fmla="*/ 495 h 6923252"/>
              <a:gd name="connsiteX1" fmla="*/ 1505600 w 1930369"/>
              <a:gd name="connsiteY1" fmla="*/ 223990 h 6923252"/>
              <a:gd name="connsiteX2" fmla="*/ 1582618 w 1930369"/>
              <a:gd name="connsiteY2" fmla="*/ 2443997 h 6923252"/>
              <a:gd name="connsiteX3" fmla="*/ 944272 w 1930369"/>
              <a:gd name="connsiteY3" fmla="*/ 5700826 h 6923252"/>
              <a:gd name="connsiteX4" fmla="*/ 1911884 w 1930369"/>
              <a:gd name="connsiteY4" fmla="*/ 6918908 h 6923252"/>
              <a:gd name="connsiteX5" fmla="*/ 6268 w 1930369"/>
              <a:gd name="connsiteY5" fmla="*/ 6910918 h 6923252"/>
              <a:gd name="connsiteX6" fmla="*/ 0 w 1930369"/>
              <a:gd name="connsiteY6" fmla="*/ 495 h 6923252"/>
              <a:gd name="connsiteX0" fmla="*/ 0 w 1943853"/>
              <a:gd name="connsiteY0" fmla="*/ 495 h 6918908"/>
              <a:gd name="connsiteX1" fmla="*/ 1505600 w 1943853"/>
              <a:gd name="connsiteY1" fmla="*/ 223990 h 6918908"/>
              <a:gd name="connsiteX2" fmla="*/ 1582618 w 1943853"/>
              <a:gd name="connsiteY2" fmla="*/ 2443997 h 6918908"/>
              <a:gd name="connsiteX3" fmla="*/ 944272 w 1943853"/>
              <a:gd name="connsiteY3" fmla="*/ 5700826 h 6918908"/>
              <a:gd name="connsiteX4" fmla="*/ 1911884 w 1943853"/>
              <a:gd name="connsiteY4" fmla="*/ 6918908 h 6918908"/>
              <a:gd name="connsiteX5" fmla="*/ 6268 w 1943853"/>
              <a:gd name="connsiteY5" fmla="*/ 6910918 h 6918908"/>
              <a:gd name="connsiteX6" fmla="*/ 0 w 1943853"/>
              <a:gd name="connsiteY6" fmla="*/ 495 h 6918908"/>
              <a:gd name="connsiteX0" fmla="*/ 0 w 2113782"/>
              <a:gd name="connsiteY0" fmla="*/ 495 h 6918918"/>
              <a:gd name="connsiteX1" fmla="*/ 1505600 w 2113782"/>
              <a:gd name="connsiteY1" fmla="*/ 223990 h 6918918"/>
              <a:gd name="connsiteX2" fmla="*/ 1582618 w 2113782"/>
              <a:gd name="connsiteY2" fmla="*/ 2443997 h 6918918"/>
              <a:gd name="connsiteX3" fmla="*/ 944272 w 2113782"/>
              <a:gd name="connsiteY3" fmla="*/ 5700826 h 6918918"/>
              <a:gd name="connsiteX4" fmla="*/ 1911884 w 2113782"/>
              <a:gd name="connsiteY4" fmla="*/ 6918908 h 6918918"/>
              <a:gd name="connsiteX5" fmla="*/ 6268 w 2113782"/>
              <a:gd name="connsiteY5" fmla="*/ 6910918 h 6918918"/>
              <a:gd name="connsiteX6" fmla="*/ 0 w 2113782"/>
              <a:gd name="connsiteY6" fmla="*/ 495 h 6918918"/>
              <a:gd name="connsiteX0" fmla="*/ 0 w 2074181"/>
              <a:gd name="connsiteY0" fmla="*/ 495 h 6918918"/>
              <a:gd name="connsiteX1" fmla="*/ 1505600 w 2074181"/>
              <a:gd name="connsiteY1" fmla="*/ 223990 h 6918918"/>
              <a:gd name="connsiteX2" fmla="*/ 1582618 w 2074181"/>
              <a:gd name="connsiteY2" fmla="*/ 2443997 h 6918918"/>
              <a:gd name="connsiteX3" fmla="*/ 944272 w 2074181"/>
              <a:gd name="connsiteY3" fmla="*/ 5700826 h 6918918"/>
              <a:gd name="connsiteX4" fmla="*/ 1911884 w 2074181"/>
              <a:gd name="connsiteY4" fmla="*/ 6918908 h 6918918"/>
              <a:gd name="connsiteX5" fmla="*/ 6268 w 2074181"/>
              <a:gd name="connsiteY5" fmla="*/ 6910918 h 6918918"/>
              <a:gd name="connsiteX6" fmla="*/ 0 w 2074181"/>
              <a:gd name="connsiteY6" fmla="*/ 495 h 6918918"/>
              <a:gd name="connsiteX0" fmla="*/ 0 w 2077936"/>
              <a:gd name="connsiteY0" fmla="*/ 495 h 6927101"/>
              <a:gd name="connsiteX1" fmla="*/ 1505600 w 2077936"/>
              <a:gd name="connsiteY1" fmla="*/ 223990 h 6927101"/>
              <a:gd name="connsiteX2" fmla="*/ 1582618 w 2077936"/>
              <a:gd name="connsiteY2" fmla="*/ 2443997 h 6927101"/>
              <a:gd name="connsiteX3" fmla="*/ 944272 w 2077936"/>
              <a:gd name="connsiteY3" fmla="*/ 5700826 h 6927101"/>
              <a:gd name="connsiteX4" fmla="*/ 1911884 w 2077936"/>
              <a:gd name="connsiteY4" fmla="*/ 6918908 h 6927101"/>
              <a:gd name="connsiteX5" fmla="*/ 6268 w 2077936"/>
              <a:gd name="connsiteY5" fmla="*/ 6910918 h 6927101"/>
              <a:gd name="connsiteX6" fmla="*/ 0 w 2077936"/>
              <a:gd name="connsiteY6" fmla="*/ 495 h 6927101"/>
              <a:gd name="connsiteX0" fmla="*/ 0 w 2165244"/>
              <a:gd name="connsiteY0" fmla="*/ 495 h 6927101"/>
              <a:gd name="connsiteX1" fmla="*/ 1505600 w 2165244"/>
              <a:gd name="connsiteY1" fmla="*/ 223990 h 6927101"/>
              <a:gd name="connsiteX2" fmla="*/ 1582618 w 2165244"/>
              <a:gd name="connsiteY2" fmla="*/ 2443997 h 6927101"/>
              <a:gd name="connsiteX3" fmla="*/ 944272 w 2165244"/>
              <a:gd name="connsiteY3" fmla="*/ 5700826 h 6927101"/>
              <a:gd name="connsiteX4" fmla="*/ 1911884 w 2165244"/>
              <a:gd name="connsiteY4" fmla="*/ 6918908 h 6927101"/>
              <a:gd name="connsiteX5" fmla="*/ 6268 w 2165244"/>
              <a:gd name="connsiteY5" fmla="*/ 6910918 h 6927101"/>
              <a:gd name="connsiteX6" fmla="*/ 0 w 2165244"/>
              <a:gd name="connsiteY6" fmla="*/ 495 h 6927101"/>
              <a:gd name="connsiteX0" fmla="*/ 0 w 2044604"/>
              <a:gd name="connsiteY0" fmla="*/ 495 h 6914423"/>
              <a:gd name="connsiteX1" fmla="*/ 1505600 w 2044604"/>
              <a:gd name="connsiteY1" fmla="*/ 223990 h 6914423"/>
              <a:gd name="connsiteX2" fmla="*/ 1582618 w 2044604"/>
              <a:gd name="connsiteY2" fmla="*/ 2443997 h 6914423"/>
              <a:gd name="connsiteX3" fmla="*/ 944272 w 2044604"/>
              <a:gd name="connsiteY3" fmla="*/ 5700826 h 6914423"/>
              <a:gd name="connsiteX4" fmla="*/ 1774720 w 2044604"/>
              <a:gd name="connsiteY4" fmla="*/ 6904556 h 6914423"/>
              <a:gd name="connsiteX5" fmla="*/ 6268 w 2044604"/>
              <a:gd name="connsiteY5" fmla="*/ 6910918 h 6914423"/>
              <a:gd name="connsiteX6" fmla="*/ 0 w 2044604"/>
              <a:gd name="connsiteY6" fmla="*/ 495 h 6914423"/>
              <a:gd name="connsiteX0" fmla="*/ 0 w 2044604"/>
              <a:gd name="connsiteY0" fmla="*/ 495 h 6926109"/>
              <a:gd name="connsiteX1" fmla="*/ 1505600 w 2044604"/>
              <a:gd name="connsiteY1" fmla="*/ 223990 h 6926109"/>
              <a:gd name="connsiteX2" fmla="*/ 1582618 w 2044604"/>
              <a:gd name="connsiteY2" fmla="*/ 2443997 h 6926109"/>
              <a:gd name="connsiteX3" fmla="*/ 944272 w 2044604"/>
              <a:gd name="connsiteY3" fmla="*/ 5700826 h 6926109"/>
              <a:gd name="connsiteX4" fmla="*/ 1774720 w 2044604"/>
              <a:gd name="connsiteY4" fmla="*/ 6904556 h 6926109"/>
              <a:gd name="connsiteX5" fmla="*/ 6268 w 2044604"/>
              <a:gd name="connsiteY5" fmla="*/ 6910918 h 6926109"/>
              <a:gd name="connsiteX6" fmla="*/ 0 w 2044604"/>
              <a:gd name="connsiteY6" fmla="*/ 495 h 6926109"/>
              <a:gd name="connsiteX0" fmla="*/ 0 w 2044604"/>
              <a:gd name="connsiteY0" fmla="*/ 495 h 6917313"/>
              <a:gd name="connsiteX1" fmla="*/ 1505600 w 2044604"/>
              <a:gd name="connsiteY1" fmla="*/ 223990 h 6917313"/>
              <a:gd name="connsiteX2" fmla="*/ 1582618 w 2044604"/>
              <a:gd name="connsiteY2" fmla="*/ 2443997 h 6917313"/>
              <a:gd name="connsiteX3" fmla="*/ 944272 w 2044604"/>
              <a:gd name="connsiteY3" fmla="*/ 5700826 h 6917313"/>
              <a:gd name="connsiteX4" fmla="*/ 1774720 w 2044604"/>
              <a:gd name="connsiteY4" fmla="*/ 6904556 h 6917313"/>
              <a:gd name="connsiteX5" fmla="*/ 6268 w 2044604"/>
              <a:gd name="connsiteY5" fmla="*/ 6910918 h 6917313"/>
              <a:gd name="connsiteX6" fmla="*/ 0 w 2044604"/>
              <a:gd name="connsiteY6" fmla="*/ 495 h 6917313"/>
              <a:gd name="connsiteX0" fmla="*/ 40558 w 2085162"/>
              <a:gd name="connsiteY0" fmla="*/ 495 h 6917313"/>
              <a:gd name="connsiteX1" fmla="*/ 1546158 w 2085162"/>
              <a:gd name="connsiteY1" fmla="*/ 223990 h 6917313"/>
              <a:gd name="connsiteX2" fmla="*/ 1623176 w 2085162"/>
              <a:gd name="connsiteY2" fmla="*/ 2443997 h 6917313"/>
              <a:gd name="connsiteX3" fmla="*/ 984830 w 2085162"/>
              <a:gd name="connsiteY3" fmla="*/ 5700826 h 6917313"/>
              <a:gd name="connsiteX4" fmla="*/ 1815278 w 2085162"/>
              <a:gd name="connsiteY4" fmla="*/ 6904556 h 6917313"/>
              <a:gd name="connsiteX5" fmla="*/ 1104 w 2085162"/>
              <a:gd name="connsiteY5" fmla="*/ 6910919 h 6917313"/>
              <a:gd name="connsiteX6" fmla="*/ 40558 w 2085162"/>
              <a:gd name="connsiteY6" fmla="*/ 495 h 6917313"/>
              <a:gd name="connsiteX0" fmla="*/ 40925 w 2085529"/>
              <a:gd name="connsiteY0" fmla="*/ 495 h 6917313"/>
              <a:gd name="connsiteX1" fmla="*/ 1546525 w 2085529"/>
              <a:gd name="connsiteY1" fmla="*/ 223990 h 6917313"/>
              <a:gd name="connsiteX2" fmla="*/ 1623543 w 2085529"/>
              <a:gd name="connsiteY2" fmla="*/ 2443997 h 6917313"/>
              <a:gd name="connsiteX3" fmla="*/ 985197 w 2085529"/>
              <a:gd name="connsiteY3" fmla="*/ 5700826 h 6917313"/>
              <a:gd name="connsiteX4" fmla="*/ 1815645 w 2085529"/>
              <a:gd name="connsiteY4" fmla="*/ 6904556 h 6917313"/>
              <a:gd name="connsiteX5" fmla="*/ 1471 w 2085529"/>
              <a:gd name="connsiteY5" fmla="*/ 6910919 h 6917313"/>
              <a:gd name="connsiteX6" fmla="*/ 40925 w 2085529"/>
              <a:gd name="connsiteY6" fmla="*/ 495 h 6917313"/>
              <a:gd name="connsiteX0" fmla="*/ 39454 w 2084058"/>
              <a:gd name="connsiteY0" fmla="*/ 495 h 6917313"/>
              <a:gd name="connsiteX1" fmla="*/ 1545054 w 2084058"/>
              <a:gd name="connsiteY1" fmla="*/ 223990 h 6917313"/>
              <a:gd name="connsiteX2" fmla="*/ 1622072 w 2084058"/>
              <a:gd name="connsiteY2" fmla="*/ 2443997 h 6917313"/>
              <a:gd name="connsiteX3" fmla="*/ 983726 w 2084058"/>
              <a:gd name="connsiteY3" fmla="*/ 5700826 h 6917313"/>
              <a:gd name="connsiteX4" fmla="*/ 1814174 w 2084058"/>
              <a:gd name="connsiteY4" fmla="*/ 6904556 h 6917313"/>
              <a:gd name="connsiteX5" fmla="*/ 0 w 2084058"/>
              <a:gd name="connsiteY5" fmla="*/ 6910919 h 6917313"/>
              <a:gd name="connsiteX6" fmla="*/ 39454 w 2084058"/>
              <a:gd name="connsiteY6" fmla="*/ 495 h 6917313"/>
              <a:gd name="connsiteX0" fmla="*/ 24214 w 2068818"/>
              <a:gd name="connsiteY0" fmla="*/ 495 h 6917313"/>
              <a:gd name="connsiteX1" fmla="*/ 1529814 w 2068818"/>
              <a:gd name="connsiteY1" fmla="*/ 223990 h 6917313"/>
              <a:gd name="connsiteX2" fmla="*/ 1606832 w 2068818"/>
              <a:gd name="connsiteY2" fmla="*/ 2443997 h 6917313"/>
              <a:gd name="connsiteX3" fmla="*/ 968486 w 2068818"/>
              <a:gd name="connsiteY3" fmla="*/ 5700826 h 6917313"/>
              <a:gd name="connsiteX4" fmla="*/ 1798934 w 2068818"/>
              <a:gd name="connsiteY4" fmla="*/ 6904556 h 6917313"/>
              <a:gd name="connsiteX5" fmla="*/ 0 w 2068818"/>
              <a:gd name="connsiteY5" fmla="*/ 6910919 h 6917313"/>
              <a:gd name="connsiteX6" fmla="*/ 24214 w 2068818"/>
              <a:gd name="connsiteY6" fmla="*/ 495 h 6917313"/>
              <a:gd name="connsiteX0" fmla="*/ 24214 w 1986497"/>
              <a:gd name="connsiteY0" fmla="*/ 495 h 6915241"/>
              <a:gd name="connsiteX1" fmla="*/ 1529814 w 1986497"/>
              <a:gd name="connsiteY1" fmla="*/ 223990 h 6915241"/>
              <a:gd name="connsiteX2" fmla="*/ 1606832 w 1986497"/>
              <a:gd name="connsiteY2" fmla="*/ 2443997 h 6915241"/>
              <a:gd name="connsiteX3" fmla="*/ 968486 w 1986497"/>
              <a:gd name="connsiteY3" fmla="*/ 5700826 h 6915241"/>
              <a:gd name="connsiteX4" fmla="*/ 1798934 w 1986497"/>
              <a:gd name="connsiteY4" fmla="*/ 6904556 h 6915241"/>
              <a:gd name="connsiteX5" fmla="*/ 0 w 1986497"/>
              <a:gd name="connsiteY5" fmla="*/ 6910919 h 6915241"/>
              <a:gd name="connsiteX6" fmla="*/ 24214 w 1986497"/>
              <a:gd name="connsiteY6" fmla="*/ 495 h 6915241"/>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1179"/>
              <a:gd name="connsiteX1" fmla="*/ 1529814 w 1906008"/>
              <a:gd name="connsiteY1" fmla="*/ 223990 h 6911179"/>
              <a:gd name="connsiteX2" fmla="*/ 1606832 w 1906008"/>
              <a:gd name="connsiteY2" fmla="*/ 2443997 h 6911179"/>
              <a:gd name="connsiteX3" fmla="*/ 968486 w 1906008"/>
              <a:gd name="connsiteY3" fmla="*/ 5700826 h 6911179"/>
              <a:gd name="connsiteX4" fmla="*/ 1798934 w 1906008"/>
              <a:gd name="connsiteY4" fmla="*/ 6904556 h 6911179"/>
              <a:gd name="connsiteX5" fmla="*/ 0 w 1906008"/>
              <a:gd name="connsiteY5" fmla="*/ 6910919 h 6911179"/>
              <a:gd name="connsiteX6" fmla="*/ 24214 w 1906008"/>
              <a:gd name="connsiteY6" fmla="*/ 495 h 691117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06008"/>
              <a:gd name="connsiteY0" fmla="*/ 495 h 6910919"/>
              <a:gd name="connsiteX1" fmla="*/ 1529814 w 1906008"/>
              <a:gd name="connsiteY1" fmla="*/ 223990 h 6910919"/>
              <a:gd name="connsiteX2" fmla="*/ 1606832 w 1906008"/>
              <a:gd name="connsiteY2" fmla="*/ 2443997 h 6910919"/>
              <a:gd name="connsiteX3" fmla="*/ 968486 w 1906008"/>
              <a:gd name="connsiteY3" fmla="*/ 5700826 h 6910919"/>
              <a:gd name="connsiteX4" fmla="*/ 1798934 w 1906008"/>
              <a:gd name="connsiteY4" fmla="*/ 6904556 h 6910919"/>
              <a:gd name="connsiteX5" fmla="*/ 0 w 1906008"/>
              <a:gd name="connsiteY5" fmla="*/ 6910919 h 6910919"/>
              <a:gd name="connsiteX6" fmla="*/ 24214 w 1906008"/>
              <a:gd name="connsiteY6" fmla="*/ 495 h 6910919"/>
              <a:gd name="connsiteX0" fmla="*/ 24214 w 1933640"/>
              <a:gd name="connsiteY0" fmla="*/ 495 h 6910919"/>
              <a:gd name="connsiteX1" fmla="*/ 1529814 w 1933640"/>
              <a:gd name="connsiteY1" fmla="*/ 223990 h 6910919"/>
              <a:gd name="connsiteX2" fmla="*/ 1606832 w 1933640"/>
              <a:gd name="connsiteY2" fmla="*/ 2443997 h 6910919"/>
              <a:gd name="connsiteX3" fmla="*/ 968486 w 1933640"/>
              <a:gd name="connsiteY3" fmla="*/ 5700826 h 6910919"/>
              <a:gd name="connsiteX4" fmla="*/ 1869904 w 1933640"/>
              <a:gd name="connsiteY4" fmla="*/ 6904558 h 6910919"/>
              <a:gd name="connsiteX5" fmla="*/ 0 w 1933640"/>
              <a:gd name="connsiteY5" fmla="*/ 6910919 h 6910919"/>
              <a:gd name="connsiteX6" fmla="*/ 24214 w 1933640"/>
              <a:gd name="connsiteY6" fmla="*/ 495 h 6910919"/>
              <a:gd name="connsiteX0" fmla="*/ 86359 w 1995785"/>
              <a:gd name="connsiteY0" fmla="*/ 495 h 6910920"/>
              <a:gd name="connsiteX1" fmla="*/ 1591959 w 1995785"/>
              <a:gd name="connsiteY1" fmla="*/ 223990 h 6910920"/>
              <a:gd name="connsiteX2" fmla="*/ 1668977 w 1995785"/>
              <a:gd name="connsiteY2" fmla="*/ 2443997 h 6910920"/>
              <a:gd name="connsiteX3" fmla="*/ 1030631 w 1995785"/>
              <a:gd name="connsiteY3" fmla="*/ 5700826 h 6910920"/>
              <a:gd name="connsiteX4" fmla="*/ 1932049 w 1995785"/>
              <a:gd name="connsiteY4" fmla="*/ 6904558 h 6910920"/>
              <a:gd name="connsiteX5" fmla="*/ 0 w 1995785"/>
              <a:gd name="connsiteY5" fmla="*/ 6910920 h 6910920"/>
              <a:gd name="connsiteX6" fmla="*/ 86359 w 1995785"/>
              <a:gd name="connsiteY6" fmla="*/ 495 h 6910920"/>
              <a:gd name="connsiteX0" fmla="*/ 8679 w 1918105"/>
              <a:gd name="connsiteY0" fmla="*/ 495 h 6908110"/>
              <a:gd name="connsiteX1" fmla="*/ 1514279 w 1918105"/>
              <a:gd name="connsiteY1" fmla="*/ 223990 h 6908110"/>
              <a:gd name="connsiteX2" fmla="*/ 1591297 w 1918105"/>
              <a:gd name="connsiteY2" fmla="*/ 2443997 h 6908110"/>
              <a:gd name="connsiteX3" fmla="*/ 952951 w 1918105"/>
              <a:gd name="connsiteY3" fmla="*/ 5700826 h 6908110"/>
              <a:gd name="connsiteX4" fmla="*/ 1854369 w 1918105"/>
              <a:gd name="connsiteY4" fmla="*/ 6904558 h 6908110"/>
              <a:gd name="connsiteX5" fmla="*/ 0 w 1918105"/>
              <a:gd name="connsiteY5" fmla="*/ 6903746 h 6908110"/>
              <a:gd name="connsiteX6" fmla="*/ 8679 w 1918105"/>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24216 w 1933642"/>
              <a:gd name="connsiteY0" fmla="*/ 495 h 6908110"/>
              <a:gd name="connsiteX1" fmla="*/ 1529816 w 1933642"/>
              <a:gd name="connsiteY1" fmla="*/ 223990 h 6908110"/>
              <a:gd name="connsiteX2" fmla="*/ 1606834 w 1933642"/>
              <a:gd name="connsiteY2" fmla="*/ 2443997 h 6908110"/>
              <a:gd name="connsiteX3" fmla="*/ 968488 w 1933642"/>
              <a:gd name="connsiteY3" fmla="*/ 5700826 h 6908110"/>
              <a:gd name="connsiteX4" fmla="*/ 1869906 w 1933642"/>
              <a:gd name="connsiteY4" fmla="*/ 6904558 h 6908110"/>
              <a:gd name="connsiteX5" fmla="*/ 0 w 1933642"/>
              <a:gd name="connsiteY5" fmla="*/ 6903747 h 6908110"/>
              <a:gd name="connsiteX6" fmla="*/ 24216 w 1933642"/>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09426"/>
              <a:gd name="connsiteY0" fmla="*/ 495 h 6908110"/>
              <a:gd name="connsiteX1" fmla="*/ 1505600 w 1909426"/>
              <a:gd name="connsiteY1" fmla="*/ 223990 h 6908110"/>
              <a:gd name="connsiteX2" fmla="*/ 1582618 w 1909426"/>
              <a:gd name="connsiteY2" fmla="*/ 2443997 h 6908110"/>
              <a:gd name="connsiteX3" fmla="*/ 944272 w 1909426"/>
              <a:gd name="connsiteY3" fmla="*/ 5700826 h 6908110"/>
              <a:gd name="connsiteX4" fmla="*/ 1845690 w 1909426"/>
              <a:gd name="connsiteY4" fmla="*/ 6904558 h 6908110"/>
              <a:gd name="connsiteX5" fmla="*/ 6856 w 1909426"/>
              <a:gd name="connsiteY5" fmla="*/ 6896571 h 6908110"/>
              <a:gd name="connsiteX6" fmla="*/ 0 w 1909426"/>
              <a:gd name="connsiteY6" fmla="*/ 495 h 6908110"/>
              <a:gd name="connsiteX0" fmla="*/ 0 w 1939490"/>
              <a:gd name="connsiteY0" fmla="*/ 495 h 6919575"/>
              <a:gd name="connsiteX1" fmla="*/ 1505600 w 1939490"/>
              <a:gd name="connsiteY1" fmla="*/ 223990 h 6919575"/>
              <a:gd name="connsiteX2" fmla="*/ 1582618 w 1939490"/>
              <a:gd name="connsiteY2" fmla="*/ 2443997 h 6919575"/>
              <a:gd name="connsiteX3" fmla="*/ 944272 w 1939490"/>
              <a:gd name="connsiteY3" fmla="*/ 5700826 h 6919575"/>
              <a:gd name="connsiteX4" fmla="*/ 1845690 w 1939490"/>
              <a:gd name="connsiteY4" fmla="*/ 6904558 h 6919575"/>
              <a:gd name="connsiteX5" fmla="*/ 6856 w 1939490"/>
              <a:gd name="connsiteY5" fmla="*/ 6896571 h 6919575"/>
              <a:gd name="connsiteX6" fmla="*/ 0 w 1939490"/>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6856 w 1940481"/>
              <a:gd name="connsiteY5" fmla="*/ 6896571 h 6919575"/>
              <a:gd name="connsiteX6" fmla="*/ 0 w 1940481"/>
              <a:gd name="connsiteY6" fmla="*/ 495 h 6919575"/>
              <a:gd name="connsiteX0" fmla="*/ 0 w 1940481"/>
              <a:gd name="connsiteY0" fmla="*/ 495 h 6919575"/>
              <a:gd name="connsiteX1" fmla="*/ 1505600 w 1940481"/>
              <a:gd name="connsiteY1" fmla="*/ 223990 h 6919575"/>
              <a:gd name="connsiteX2" fmla="*/ 1582618 w 1940481"/>
              <a:gd name="connsiteY2" fmla="*/ 2443997 h 6919575"/>
              <a:gd name="connsiteX3" fmla="*/ 944272 w 1940481"/>
              <a:gd name="connsiteY3" fmla="*/ 5700826 h 6919575"/>
              <a:gd name="connsiteX4" fmla="*/ 1845690 w 1940481"/>
              <a:gd name="connsiteY4" fmla="*/ 6904558 h 6919575"/>
              <a:gd name="connsiteX5" fmla="*/ 12682 w 1940481"/>
              <a:gd name="connsiteY5" fmla="*/ 6907335 h 6919575"/>
              <a:gd name="connsiteX6" fmla="*/ 0 w 1940481"/>
              <a:gd name="connsiteY6" fmla="*/ 495 h 6919575"/>
              <a:gd name="connsiteX0" fmla="*/ 2752 w 1943233"/>
              <a:gd name="connsiteY0" fmla="*/ 495 h 6919575"/>
              <a:gd name="connsiteX1" fmla="*/ 1508352 w 1943233"/>
              <a:gd name="connsiteY1" fmla="*/ 223990 h 6919575"/>
              <a:gd name="connsiteX2" fmla="*/ 1585370 w 1943233"/>
              <a:gd name="connsiteY2" fmla="*/ 2443997 h 6919575"/>
              <a:gd name="connsiteX3" fmla="*/ 947024 w 1943233"/>
              <a:gd name="connsiteY3" fmla="*/ 5700826 h 6919575"/>
              <a:gd name="connsiteX4" fmla="*/ 1848442 w 1943233"/>
              <a:gd name="connsiteY4" fmla="*/ 6904558 h 6919575"/>
              <a:gd name="connsiteX5" fmla="*/ 3782 w 1943233"/>
              <a:gd name="connsiteY5" fmla="*/ 6904644 h 6919575"/>
              <a:gd name="connsiteX6" fmla="*/ 2752 w 1943233"/>
              <a:gd name="connsiteY6" fmla="*/ 495 h 6919575"/>
              <a:gd name="connsiteX0" fmla="*/ 2753 w 1900650"/>
              <a:gd name="connsiteY0" fmla="*/ 495 h 6914143"/>
              <a:gd name="connsiteX1" fmla="*/ 1508353 w 1900650"/>
              <a:gd name="connsiteY1" fmla="*/ 223990 h 6914143"/>
              <a:gd name="connsiteX2" fmla="*/ 1585371 w 1900650"/>
              <a:gd name="connsiteY2" fmla="*/ 2443997 h 6914143"/>
              <a:gd name="connsiteX3" fmla="*/ 947025 w 1900650"/>
              <a:gd name="connsiteY3" fmla="*/ 5700826 h 6914143"/>
              <a:gd name="connsiteX4" fmla="*/ 1848443 w 1900650"/>
              <a:gd name="connsiteY4" fmla="*/ 6904558 h 6914143"/>
              <a:gd name="connsiteX5" fmla="*/ 3783 w 1900650"/>
              <a:gd name="connsiteY5" fmla="*/ 6904644 h 6914143"/>
              <a:gd name="connsiteX6" fmla="*/ 2753 w 1900650"/>
              <a:gd name="connsiteY6" fmla="*/ 495 h 6914143"/>
              <a:gd name="connsiteX0" fmla="*/ 2753 w 1896596"/>
              <a:gd name="connsiteY0" fmla="*/ 495 h 6904644"/>
              <a:gd name="connsiteX1" fmla="*/ 1508353 w 1896596"/>
              <a:gd name="connsiteY1" fmla="*/ 223990 h 6904644"/>
              <a:gd name="connsiteX2" fmla="*/ 1585371 w 1896596"/>
              <a:gd name="connsiteY2" fmla="*/ 2443997 h 6904644"/>
              <a:gd name="connsiteX3" fmla="*/ 947025 w 1896596"/>
              <a:gd name="connsiteY3" fmla="*/ 5700826 h 6904644"/>
              <a:gd name="connsiteX4" fmla="*/ 1848443 w 1896596"/>
              <a:gd name="connsiteY4" fmla="*/ 6904558 h 6904644"/>
              <a:gd name="connsiteX5" fmla="*/ 3783 w 1896596"/>
              <a:gd name="connsiteY5" fmla="*/ 6904644 h 6904644"/>
              <a:gd name="connsiteX6" fmla="*/ 2753 w 1896596"/>
              <a:gd name="connsiteY6" fmla="*/ 495 h 6904644"/>
              <a:gd name="connsiteX0" fmla="*/ 2753 w 1884547"/>
              <a:gd name="connsiteY0" fmla="*/ 495 h 6904644"/>
              <a:gd name="connsiteX1" fmla="*/ 1508353 w 1884547"/>
              <a:gd name="connsiteY1" fmla="*/ 223990 h 6904644"/>
              <a:gd name="connsiteX2" fmla="*/ 1585371 w 1884547"/>
              <a:gd name="connsiteY2" fmla="*/ 2443997 h 6904644"/>
              <a:gd name="connsiteX3" fmla="*/ 947025 w 1884547"/>
              <a:gd name="connsiteY3" fmla="*/ 5700826 h 6904644"/>
              <a:gd name="connsiteX4" fmla="*/ 1848443 w 1884547"/>
              <a:gd name="connsiteY4" fmla="*/ 6904558 h 6904644"/>
              <a:gd name="connsiteX5" fmla="*/ 3783 w 1884547"/>
              <a:gd name="connsiteY5" fmla="*/ 6904644 h 6904644"/>
              <a:gd name="connsiteX6" fmla="*/ 2753 w 1884547"/>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5129 w 1892424"/>
              <a:gd name="connsiteY0" fmla="*/ 495 h 6904644"/>
              <a:gd name="connsiteX1" fmla="*/ 1510729 w 1892424"/>
              <a:gd name="connsiteY1" fmla="*/ 223990 h 6904644"/>
              <a:gd name="connsiteX2" fmla="*/ 1587747 w 1892424"/>
              <a:gd name="connsiteY2" fmla="*/ 2443997 h 6904644"/>
              <a:gd name="connsiteX3" fmla="*/ 949401 w 1892424"/>
              <a:gd name="connsiteY3" fmla="*/ 5700826 h 6904644"/>
              <a:gd name="connsiteX4" fmla="*/ 1850819 w 1892424"/>
              <a:gd name="connsiteY4" fmla="*/ 6904558 h 6904644"/>
              <a:gd name="connsiteX5" fmla="*/ 6159 w 1892424"/>
              <a:gd name="connsiteY5" fmla="*/ 6904644 h 6904644"/>
              <a:gd name="connsiteX6" fmla="*/ 5129 w 1892424"/>
              <a:gd name="connsiteY6" fmla="*/ 495 h 6904644"/>
              <a:gd name="connsiteX0" fmla="*/ 2753 w 1890050"/>
              <a:gd name="connsiteY0" fmla="*/ 495 h 6904644"/>
              <a:gd name="connsiteX1" fmla="*/ 1508353 w 1890050"/>
              <a:gd name="connsiteY1" fmla="*/ 223990 h 6904644"/>
              <a:gd name="connsiteX2" fmla="*/ 1585371 w 1890050"/>
              <a:gd name="connsiteY2" fmla="*/ 2443997 h 6904644"/>
              <a:gd name="connsiteX3" fmla="*/ 947025 w 1890050"/>
              <a:gd name="connsiteY3" fmla="*/ 5700826 h 6904644"/>
              <a:gd name="connsiteX4" fmla="*/ 1848443 w 1890050"/>
              <a:gd name="connsiteY4" fmla="*/ 6904558 h 6904644"/>
              <a:gd name="connsiteX5" fmla="*/ 3783 w 1890050"/>
              <a:gd name="connsiteY5" fmla="*/ 6904644 h 6904644"/>
              <a:gd name="connsiteX6" fmla="*/ 2753 w 1890050"/>
              <a:gd name="connsiteY6" fmla="*/ 495 h 6904644"/>
              <a:gd name="connsiteX0" fmla="*/ 2753 w 1890049"/>
              <a:gd name="connsiteY0" fmla="*/ 141 h 6904290"/>
              <a:gd name="connsiteX1" fmla="*/ 1508353 w 1890049"/>
              <a:gd name="connsiteY1" fmla="*/ 223636 h 6904290"/>
              <a:gd name="connsiteX2" fmla="*/ 1585371 w 1890049"/>
              <a:gd name="connsiteY2" fmla="*/ 2443643 h 6904290"/>
              <a:gd name="connsiteX3" fmla="*/ 947025 w 1890049"/>
              <a:gd name="connsiteY3" fmla="*/ 5700472 h 6904290"/>
              <a:gd name="connsiteX4" fmla="*/ 1848443 w 1890049"/>
              <a:gd name="connsiteY4" fmla="*/ 6904204 h 6904290"/>
              <a:gd name="connsiteX5" fmla="*/ 3783 w 1890049"/>
              <a:gd name="connsiteY5" fmla="*/ 6904290 h 6904290"/>
              <a:gd name="connsiteX6" fmla="*/ 2753 w 1890049"/>
              <a:gd name="connsiteY6" fmla="*/ 141 h 6904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0049" h="6904290">
                <a:moveTo>
                  <a:pt x="2753" y="141"/>
                </a:moveTo>
                <a:cubicBezTo>
                  <a:pt x="732649" y="-1727"/>
                  <a:pt x="1147021" y="12035"/>
                  <a:pt x="1508353" y="223636"/>
                </a:cubicBezTo>
                <a:cubicBezTo>
                  <a:pt x="2236494" y="650046"/>
                  <a:pt x="1704602" y="2061350"/>
                  <a:pt x="1585371" y="2443643"/>
                </a:cubicBezTo>
                <a:cubicBezTo>
                  <a:pt x="1038839" y="3953173"/>
                  <a:pt x="831593" y="5125137"/>
                  <a:pt x="947025" y="5700472"/>
                </a:cubicBezTo>
                <a:cubicBezTo>
                  <a:pt x="1196290" y="7099300"/>
                  <a:pt x="2092155" y="6874829"/>
                  <a:pt x="1848443" y="6904204"/>
                </a:cubicBezTo>
                <a:lnTo>
                  <a:pt x="3783" y="6904290"/>
                </a:lnTo>
                <a:cubicBezTo>
                  <a:pt x="-6125" y="4556946"/>
                  <a:pt x="7066" y="2398330"/>
                  <a:pt x="2753" y="141"/>
                </a:cubicBez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3301" y="32813"/>
            <a:ext cx="881455" cy="1371600"/>
          </a:xfrm>
          <a:prstGeom prst="rect">
            <a:avLst/>
          </a:prstGeom>
        </p:spPr>
      </p:pic>
      <p:sp>
        <p:nvSpPr>
          <p:cNvPr id="2" name="TextBox 1">
            <a:extLst>
              <a:ext uri="{FF2B5EF4-FFF2-40B4-BE49-F238E27FC236}">
                <a16:creationId xmlns:a16="http://schemas.microsoft.com/office/drawing/2014/main" id="{40651BDE-1738-C906-6C0F-774EFC70F4BC}"/>
              </a:ext>
            </a:extLst>
          </p:cNvPr>
          <p:cNvSpPr txBox="1"/>
          <p:nvPr userDrawn="1"/>
        </p:nvSpPr>
        <p:spPr>
          <a:xfrm>
            <a:off x="-15132" y="6397627"/>
            <a:ext cx="12228335" cy="523220"/>
          </a:xfrm>
          <a:prstGeom prst="rect">
            <a:avLst/>
          </a:prstGeom>
          <a:solidFill>
            <a:srgbClr val="002060"/>
          </a:solidFill>
        </p:spPr>
        <p:txBody>
          <a:bodyPr wrap="square" rtlCol="0">
            <a:spAutoFit/>
          </a:bodyPr>
          <a:lstStyle/>
          <a:p>
            <a:r>
              <a:rPr lang="en-US" sz="2800" b="1" dirty="0">
                <a:solidFill>
                  <a:schemeClr val="bg1"/>
                </a:solidFill>
                <a:latin typeface="Times New Roman" panose="02020603050405020304" pitchFamily="18" charset="0"/>
                <a:cs typeface="Times New Roman" panose="02020603050405020304" pitchFamily="18" charset="0"/>
              </a:rPr>
              <a:t>  Centurion University of Technology and Management, Odisha, India </a:t>
            </a:r>
            <a:r>
              <a:rPr lang="en-US" sz="2800" b="1" i="1" dirty="0">
                <a:solidFill>
                  <a:schemeClr val="bg1"/>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66220014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3545980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42CA01-0E82-4B2B-AF03-18A56CDC94A2}" type="datetimeFigureOut">
              <a:rPr lang="en-US" smtClean="0"/>
              <a:pPr/>
              <a:t>7/11/2023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30399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0689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42CA01-0E82-4B2B-AF03-18A56CDC94A2}" type="datetimeFigureOut">
              <a:rPr lang="en-US" smtClean="0"/>
              <a:pPr/>
              <a:t>7/11/2023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18707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42CA01-0E82-4B2B-AF03-18A56CDC94A2}" type="datetimeFigureOut">
              <a:rPr lang="en-US" smtClean="0"/>
              <a:pPr/>
              <a:t>7/11/2023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428777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42CA01-0E82-4B2B-AF03-18A56CDC94A2}" type="datetimeFigureOut">
              <a:rPr lang="en-US" smtClean="0"/>
              <a:pPr/>
              <a:t>7/11/2023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26386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51417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42CA01-0E82-4B2B-AF03-18A56CDC94A2}" type="datetimeFigureOut">
              <a:rPr lang="en-US" smtClean="0"/>
              <a:pPr/>
              <a:t>7/11/2023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121CA-52F3-41D0-BC73-FC7ECDE193EA}" type="slidenum">
              <a:rPr lang="en-US" smtClean="0"/>
              <a:pPr/>
              <a:t>‹#›</a:t>
            </a:fld>
            <a:endParaRPr lang="en-US"/>
          </a:p>
        </p:txBody>
      </p:sp>
    </p:spTree>
    <p:extLst>
      <p:ext uri="{BB962C8B-B14F-4D97-AF65-F5344CB8AC3E}">
        <p14:creationId xmlns:p14="http://schemas.microsoft.com/office/powerpoint/2010/main" val="2895324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42CA01-0E82-4B2B-AF03-18A56CDC94A2}" type="datetimeFigureOut">
              <a:rPr lang="en-US" smtClean="0"/>
              <a:pPr/>
              <a:t>7/11/2023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121CA-52F3-41D0-BC73-FC7ECDE193EA}" type="slidenum">
              <a:rPr lang="en-US" smtClean="0"/>
              <a:pPr/>
              <a:t>‹#›</a:t>
            </a:fld>
            <a:endParaRPr lang="en-US"/>
          </a:p>
        </p:txBody>
      </p:sp>
    </p:spTree>
    <p:extLst>
      <p:ext uri="{BB962C8B-B14F-4D97-AF65-F5344CB8AC3E}">
        <p14:creationId xmlns:p14="http://schemas.microsoft.com/office/powerpoint/2010/main" val="296229008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031899" y="2142782"/>
            <a:ext cx="8128202" cy="3504983"/>
          </a:xfrm>
          <a:prstGeom prst="rect">
            <a:avLst/>
          </a:prstGeom>
        </p:spPr>
        <p:txBody>
          <a:bodyPr/>
          <a:lstStyle/>
          <a:p>
            <a:pPr marL="165100" marR="571500" algn="just">
              <a:lnSpc>
                <a:spcPct val="113000"/>
              </a:lnSpc>
              <a:spcBef>
                <a:spcPts val="395"/>
              </a:spcBef>
              <a:spcAft>
                <a:spcPts val="0"/>
              </a:spcAft>
            </a:pPr>
            <a:r>
              <a:rPr lang="en-US" sz="3200" b="1" kern="0" dirty="0">
                <a:effectLst/>
                <a:latin typeface="Arial Rounded MT Bold" panose="020F0704030504030204" pitchFamily="34" charset="0"/>
                <a:ea typeface="Times New Roman" panose="02020603050405020304" pitchFamily="18" charset="0"/>
              </a:rPr>
              <a:t>Lecture </a:t>
            </a:r>
            <a:r>
              <a:rPr lang="en-US" sz="3200" b="1" dirty="0">
                <a:effectLst/>
                <a:latin typeface="Arial Rounded MT Bold" panose="020F0704030504030204" pitchFamily="34" charset="0"/>
                <a:ea typeface="Times New Roman" panose="02020603050405020304" pitchFamily="18" charset="0"/>
              </a:rPr>
              <a:t>27 and 28: Mentoring, Time management, Team work and team-building strategies</a:t>
            </a:r>
            <a:endParaRPr lang="en-IN" sz="3200" b="1" dirty="0">
              <a:effectLst/>
              <a:latin typeface="Arial Rounded MT Bold" panose="020F0704030504030204" pitchFamily="34" charset="0"/>
              <a:ea typeface="Times New Roman" panose="02020603050405020304" pitchFamily="18" charset="0"/>
            </a:endParaRPr>
          </a:p>
        </p:txBody>
      </p:sp>
    </p:spTree>
    <p:extLst>
      <p:ext uri="{BB962C8B-B14F-4D97-AF65-F5344CB8AC3E}">
        <p14:creationId xmlns:p14="http://schemas.microsoft.com/office/powerpoint/2010/main" val="921803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D9991CC-1D0C-487D-203F-C6B87F83C7D4}"/>
              </a:ext>
            </a:extLst>
          </p:cNvPr>
          <p:cNvSpPr txBox="1"/>
          <p:nvPr/>
        </p:nvSpPr>
        <p:spPr>
          <a:xfrm>
            <a:off x="475129" y="1670394"/>
            <a:ext cx="11394141" cy="4319131"/>
          </a:xfrm>
          <a:prstGeom prst="rect">
            <a:avLst/>
          </a:prstGeom>
          <a:noFill/>
        </p:spPr>
        <p:txBody>
          <a:bodyPr wrap="square">
            <a:spAutoFit/>
          </a:bodyPr>
          <a:lstStyle/>
          <a:p>
            <a:pPr marL="165100" marR="570865" indent="38100" algn="just">
              <a:lnSpc>
                <a:spcPct val="113000"/>
              </a:lnSpc>
              <a:spcBef>
                <a:spcPts val="370"/>
              </a:spcBef>
              <a:spcAft>
                <a:spcPts val="0"/>
              </a:spcAft>
            </a:pPr>
            <a:r>
              <a:rPr lang="en-US" sz="2000" dirty="0">
                <a:effectLst/>
                <a:latin typeface="Times New Roman" panose="02020603050405020304" pitchFamily="18" charset="0"/>
                <a:ea typeface="Times New Roman" panose="02020603050405020304" pitchFamily="18" charset="0"/>
              </a:rPr>
              <a:t>For </a:t>
            </a:r>
            <a:r>
              <a:rPr lang="en-US" sz="2000" b="1" dirty="0">
                <a:effectLst/>
                <a:latin typeface="Times New Roman" panose="02020603050405020304" pitchFamily="18" charset="0"/>
                <a:ea typeface="Times New Roman" panose="02020603050405020304" pitchFamily="18" charset="0"/>
              </a:rPr>
              <a:t>Effective Time Management </a:t>
            </a:r>
            <a:r>
              <a:rPr lang="en-US" sz="2000" dirty="0">
                <a:effectLst/>
                <a:latin typeface="Times New Roman" panose="02020603050405020304" pitchFamily="18" charset="0"/>
                <a:ea typeface="Times New Roman" panose="02020603050405020304" pitchFamily="18" charset="0"/>
              </a:rPr>
              <a:t>After considering the benefits of time management, let’s look at some ways to manage time effectively:</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815"/>
              </a:spcBef>
              <a:spcAft>
                <a:spcPts val="0"/>
              </a:spcAft>
              <a:buSzPct val="80000"/>
              <a:buFont typeface="Times New Roman" panose="02020603050405020304" pitchFamily="18" charset="0"/>
              <a:buAutoNum type="arabicPeriod"/>
              <a:tabLst>
                <a:tab pos="356235" algn="l"/>
              </a:tabLst>
            </a:pPr>
            <a:r>
              <a:rPr lang="en-US" sz="2000" b="1" spc="-10" dirty="0">
                <a:effectLst/>
                <a:latin typeface="Times New Roman" panose="02020603050405020304" pitchFamily="18" charset="0"/>
                <a:ea typeface="Times New Roman" panose="02020603050405020304" pitchFamily="18" charset="0"/>
              </a:rPr>
              <a:t>Set goals</a:t>
            </a:r>
            <a:r>
              <a:rPr lang="en-US" sz="2000" b="1" spc="-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correctly</a:t>
            </a:r>
            <a:endParaRPr lang="en-IN" sz="2000" b="1" spc="-10" dirty="0">
              <a:effectLst/>
              <a:latin typeface="Times New Roman" panose="02020603050405020304" pitchFamily="18" charset="0"/>
              <a:ea typeface="Times New Roman" panose="02020603050405020304" pitchFamily="18" charset="0"/>
            </a:endParaRPr>
          </a:p>
          <a:p>
            <a:pPr marL="165100" marR="570865" algn="just">
              <a:lnSpc>
                <a:spcPct val="113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Set goals that are achievable and measurable. Use the SMART method when setting goals. In essence, make sure the goals you set are </a:t>
            </a:r>
            <a:r>
              <a:rPr lang="en-US" sz="2000" u="sng" dirty="0">
                <a:effectLst/>
                <a:latin typeface="Times New Roman" panose="02020603050405020304" pitchFamily="18" charset="0"/>
                <a:ea typeface="Times New Roman" panose="02020603050405020304" pitchFamily="18" charset="0"/>
              </a:rPr>
              <a:t>Specific, Measurable, Attainable, Relevant, and Timely.</a:t>
            </a:r>
            <a:endParaRPr lang="en-IN" sz="2000" dirty="0">
              <a:effectLst/>
              <a:latin typeface="Times New Roman" panose="02020603050405020304" pitchFamily="18" charset="0"/>
              <a:ea typeface="Times New Roman" panose="02020603050405020304" pitchFamily="18" charset="0"/>
            </a:endParaRPr>
          </a:p>
          <a:p>
            <a:pPr marL="457200" lvl="0" indent="-457200">
              <a:spcBef>
                <a:spcPts val="815"/>
              </a:spcBef>
              <a:spcAft>
                <a:spcPts val="0"/>
              </a:spcAft>
              <a:buSzPct val="80000"/>
              <a:buFont typeface="+mj-lt"/>
              <a:buAutoNum type="arabicPeriod" startAt="2"/>
              <a:tabLst>
                <a:tab pos="356235" algn="l"/>
              </a:tabLst>
            </a:pPr>
            <a:r>
              <a:rPr lang="en-US" sz="2000" b="1" spc="-10" dirty="0">
                <a:effectLst/>
                <a:latin typeface="Times New Roman" panose="02020603050405020304" pitchFamily="18" charset="0"/>
                <a:ea typeface="Times New Roman" panose="02020603050405020304" pitchFamily="18" charset="0"/>
              </a:rPr>
              <a:t>Prioritize</a:t>
            </a:r>
            <a:r>
              <a:rPr lang="en-US" sz="2000" b="1" spc="-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wisely</a:t>
            </a:r>
            <a:endParaRPr lang="en-IN" sz="2000" b="1" spc="-10" dirty="0">
              <a:effectLst/>
              <a:latin typeface="Times New Roman" panose="02020603050405020304" pitchFamily="18" charset="0"/>
              <a:ea typeface="Times New Roman" panose="02020603050405020304" pitchFamily="18" charset="0"/>
            </a:endParaRPr>
          </a:p>
          <a:p>
            <a:pPr marL="165100" marR="568960" algn="just">
              <a:lnSpc>
                <a:spcPct val="113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Prioritize tasks based on importance and urgency. For example, look at your daily tasks and determine</a:t>
            </a:r>
            <a:endParaRPr lang="en-IN" sz="2000" dirty="0">
              <a:effectLst/>
              <a:latin typeface="Times New Roman" panose="02020603050405020304" pitchFamily="18" charset="0"/>
              <a:ea typeface="Times New Roman" panose="02020603050405020304" pitchFamily="18" charset="0"/>
            </a:endParaRPr>
          </a:p>
          <a:p>
            <a:pPr marL="742950" lvl="1" indent="-285750">
              <a:spcBef>
                <a:spcPts val="82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which Are Important and urgent?: Do these tasks right away.</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10"/>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which Are Important but not urgent?: Decide when to do these tasks.</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215"/>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Urgent but not important: Delegate ? these tasks if</a:t>
            </a:r>
            <a:r>
              <a:rPr lang="en-US" sz="2000" spc="-5"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possible.</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a:p>
            <a:pPr marL="742950" lvl="1" indent="-285750">
              <a:spcBef>
                <a:spcPts val="190"/>
              </a:spcBef>
              <a:buSzPts val="1000"/>
              <a:buFont typeface="Symbol" panose="05050102010706020507" pitchFamily="18" charset="2"/>
              <a:buChar char=""/>
              <a:tabLst>
                <a:tab pos="622300" algn="l"/>
                <a:tab pos="622935" algn="l"/>
              </a:tabLst>
            </a:pPr>
            <a:r>
              <a:rPr lang="en-US" sz="2000" dirty="0">
                <a:effectLst/>
                <a:latin typeface="Times New Roman" panose="02020603050405020304" pitchFamily="18" charset="0"/>
                <a:ea typeface="Symbol" panose="05050102010706020507" pitchFamily="18" charset="2"/>
                <a:cs typeface="Symbol" panose="05050102010706020507" pitchFamily="18" charset="2"/>
              </a:rPr>
              <a:t>Not urgent and not important: Set these aside to do</a:t>
            </a:r>
            <a:r>
              <a:rPr lang="en-US" sz="20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000" dirty="0">
                <a:effectLst/>
                <a:latin typeface="Times New Roman" panose="02020603050405020304" pitchFamily="18" charset="0"/>
                <a:ea typeface="Symbol" panose="05050102010706020507" pitchFamily="18" charset="2"/>
                <a:cs typeface="Symbol" panose="05050102010706020507" pitchFamily="18" charset="2"/>
              </a:rPr>
              <a:t>later.</a:t>
            </a:r>
            <a:endParaRPr lang="en-IN" sz="2000" dirty="0">
              <a:effectLst/>
              <a:latin typeface="Times New Roman" panose="02020603050405020304" pitchFamily="18" charset="0"/>
              <a:ea typeface="Symbol" panose="05050102010706020507" pitchFamily="18" charset="2"/>
              <a:cs typeface="Symbol" panose="05050102010706020507" pitchFamily="18" charset="2"/>
            </a:endParaRPr>
          </a:p>
        </p:txBody>
      </p:sp>
    </p:spTree>
    <p:extLst>
      <p:ext uri="{BB962C8B-B14F-4D97-AF65-F5344CB8AC3E}">
        <p14:creationId xmlns:p14="http://schemas.microsoft.com/office/powerpoint/2010/main" val="4047781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DC0A4A-F024-0062-4814-9AB74F17D3C9}"/>
              </a:ext>
            </a:extLst>
          </p:cNvPr>
          <p:cNvSpPr txBox="1"/>
          <p:nvPr/>
        </p:nvSpPr>
        <p:spPr>
          <a:xfrm>
            <a:off x="1331258" y="2011792"/>
            <a:ext cx="9529483" cy="3516155"/>
          </a:xfrm>
          <a:prstGeom prst="rect">
            <a:avLst/>
          </a:prstGeom>
          <a:noFill/>
        </p:spPr>
        <p:txBody>
          <a:bodyPr wrap="square">
            <a:spAutoFit/>
          </a:bodyPr>
          <a:lstStyle/>
          <a:p>
            <a:pPr marL="457200" lvl="0" indent="-457200">
              <a:spcBef>
                <a:spcPts val="1010"/>
              </a:spcBef>
              <a:spcAft>
                <a:spcPts val="0"/>
              </a:spcAft>
              <a:buSzPct val="80000"/>
              <a:buFont typeface="+mj-lt"/>
              <a:buAutoNum type="arabicPeriod" startAt="3"/>
              <a:tabLst>
                <a:tab pos="318135" algn="l"/>
              </a:tabLst>
            </a:pPr>
            <a:r>
              <a:rPr lang="en-US" sz="2000" b="1" spc="-10" dirty="0">
                <a:effectLst/>
                <a:latin typeface="Times New Roman" panose="02020603050405020304" pitchFamily="18" charset="0"/>
                <a:ea typeface="Times New Roman" panose="02020603050405020304" pitchFamily="18" charset="0"/>
              </a:rPr>
              <a:t>Set a time limit to complete a</a:t>
            </a:r>
            <a:r>
              <a:rPr lang="en-US" sz="2000" b="1" spc="-20"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task</a:t>
            </a:r>
            <a:endParaRPr lang="en-IN" sz="2000" b="1" spc="-1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Setting</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constraints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completing</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helps</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more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focused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efficient.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Making</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small extra effort to decide on how much time you need to allot for each task can also help you recognize potential problems before they arise. That way you can make plans for dealing with them.</a:t>
            </a:r>
            <a:endParaRPr lang="en-IN" sz="2000" dirty="0">
              <a:effectLst/>
              <a:latin typeface="Times New Roman" panose="02020603050405020304" pitchFamily="18" charset="0"/>
              <a:ea typeface="Times New Roman" panose="02020603050405020304" pitchFamily="18" charset="0"/>
            </a:endParaRPr>
          </a:p>
          <a:p>
            <a:pPr marL="457200" lvl="0" indent="-457200" algn="just">
              <a:spcBef>
                <a:spcPts val="780"/>
              </a:spcBef>
              <a:spcAft>
                <a:spcPts val="0"/>
              </a:spcAft>
              <a:buSzPct val="80000"/>
              <a:buFont typeface="+mj-lt"/>
              <a:buAutoNum type="arabicPeriod" startAt="4"/>
              <a:tabLst>
                <a:tab pos="356235" algn="l"/>
              </a:tabLst>
            </a:pPr>
            <a:r>
              <a:rPr lang="en-US" sz="2000" spc="-10" dirty="0">
                <a:effectLst/>
                <a:latin typeface="Times New Roman" panose="02020603050405020304" pitchFamily="18" charset="0"/>
                <a:ea typeface="Times New Roman" panose="02020603050405020304" pitchFamily="18" charset="0"/>
              </a:rPr>
              <a:t>Take a break between</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tasks</a:t>
            </a:r>
            <a:endParaRPr lang="en-IN" sz="2000" spc="-10" dirty="0">
              <a:effectLst/>
              <a:latin typeface="Times New Roman" panose="02020603050405020304" pitchFamily="18" charset="0"/>
              <a:ea typeface="Times New Roman" panose="02020603050405020304" pitchFamily="18" charset="0"/>
            </a:endParaRPr>
          </a:p>
          <a:p>
            <a:pPr marL="165100" marR="567055"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When doing a lot of tasks without a break, it is harder to stay focused and motivated. Allow</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some downtime between tasks to clear your head and refresh yourself. Consider grabbing a brief nap, going for a short walk, or</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meditating.</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61511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6D485F-22BF-A9AE-ED6D-4EB06045D16E}"/>
              </a:ext>
            </a:extLst>
          </p:cNvPr>
          <p:cNvSpPr txBox="1"/>
          <p:nvPr/>
        </p:nvSpPr>
        <p:spPr>
          <a:xfrm>
            <a:off x="1062317" y="1825624"/>
            <a:ext cx="10067365" cy="3516155"/>
          </a:xfrm>
          <a:prstGeom prst="rect">
            <a:avLst/>
          </a:prstGeom>
          <a:noFill/>
        </p:spPr>
        <p:txBody>
          <a:bodyPr wrap="square">
            <a:spAutoFit/>
          </a:bodyPr>
          <a:lstStyle/>
          <a:p>
            <a:pPr lvl="0" algn="just">
              <a:spcBef>
                <a:spcPts val="800"/>
              </a:spcBef>
              <a:spcAft>
                <a:spcPts val="0"/>
              </a:spcAft>
              <a:buSzPts val="1200"/>
              <a:tabLst>
                <a:tab pos="356235" algn="l"/>
              </a:tabLst>
            </a:pPr>
            <a:r>
              <a:rPr lang="en-US" sz="2000" b="1" spc="-10" dirty="0">
                <a:effectLst/>
                <a:latin typeface="Times New Roman" panose="02020603050405020304" pitchFamily="18" charset="0"/>
                <a:ea typeface="Times New Roman" panose="02020603050405020304" pitchFamily="18" charset="0"/>
              </a:rPr>
              <a:t>5. Organize yourself</a:t>
            </a:r>
            <a:endParaRPr lang="en-IN" sz="2000" b="1" spc="-1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Utilize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your</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calendar</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more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long-term</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management.</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Write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down</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deadlines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projects, or for tasks that are part of completing the overall project. Think about which days might be best to dedicate to specific tasks. For example, you might need to plan a meeting to discuss cash flow on a day when you know the company CFO is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available.</a:t>
            </a:r>
            <a:endParaRPr lang="en-IN" sz="2000" dirty="0">
              <a:effectLst/>
              <a:latin typeface="Times New Roman" panose="02020603050405020304" pitchFamily="18" charset="0"/>
              <a:ea typeface="Times New Roman" panose="02020603050405020304" pitchFamily="18" charset="0"/>
            </a:endParaRPr>
          </a:p>
          <a:p>
            <a:pPr lvl="0" algn="just">
              <a:spcBef>
                <a:spcPts val="780"/>
              </a:spcBef>
              <a:spcAft>
                <a:spcPts val="0"/>
              </a:spcAft>
              <a:buSzPts val="1200"/>
              <a:tabLst>
                <a:tab pos="318135" algn="l"/>
              </a:tabLst>
            </a:pPr>
            <a:r>
              <a:rPr lang="en-US" sz="2000" b="1" spc="-10" dirty="0">
                <a:effectLst/>
                <a:latin typeface="Times New Roman" panose="02020603050405020304" pitchFamily="18" charset="0"/>
                <a:ea typeface="Times New Roman" panose="02020603050405020304" pitchFamily="18" charset="0"/>
              </a:rPr>
              <a:t>6. Remove non-essential</a:t>
            </a:r>
            <a:r>
              <a:rPr lang="en-US" sz="2000" b="1" spc="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tasks/activities</a:t>
            </a:r>
            <a:endParaRPr lang="en-IN" sz="2000" b="1" spc="-10" dirty="0">
              <a:effectLst/>
              <a:latin typeface="Times New Roman" panose="02020603050405020304" pitchFamily="18" charset="0"/>
              <a:ea typeface="Times New Roman" panose="02020603050405020304" pitchFamily="18" charset="0"/>
            </a:endParaRPr>
          </a:p>
          <a:p>
            <a:pPr marL="165100" marR="56769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It</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important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remove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excess</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activities</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Determine</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what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significant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what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deserves your time. Removing non-essential tasks/activities frees up more of your time to be spent on genuinely important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things.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1673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FFA4677-10C1-AC04-57BD-D9FA2EE3F753}"/>
              </a:ext>
            </a:extLst>
          </p:cNvPr>
          <p:cNvSpPr txBox="1"/>
          <p:nvPr/>
        </p:nvSpPr>
        <p:spPr>
          <a:xfrm>
            <a:off x="219635" y="1787525"/>
            <a:ext cx="11752729" cy="4050661"/>
          </a:xfrm>
          <a:prstGeom prst="rect">
            <a:avLst/>
          </a:prstGeom>
          <a:noFill/>
        </p:spPr>
        <p:txBody>
          <a:bodyPr wrap="square">
            <a:spAutoFit/>
          </a:bodyPr>
          <a:lstStyle/>
          <a:p>
            <a:pPr lvl="0" algn="just">
              <a:spcBef>
                <a:spcPts val="785"/>
              </a:spcBef>
              <a:spcAft>
                <a:spcPts val="0"/>
              </a:spcAft>
              <a:buSzPts val="1200"/>
              <a:tabLst>
                <a:tab pos="318135" algn="l"/>
              </a:tabLst>
            </a:pPr>
            <a:r>
              <a:rPr lang="en-US" sz="2000" b="1" spc="-10" dirty="0">
                <a:effectLst/>
                <a:latin typeface="Times New Roman" panose="02020603050405020304" pitchFamily="18" charset="0"/>
                <a:ea typeface="Times New Roman" panose="02020603050405020304" pitchFamily="18" charset="0"/>
              </a:rPr>
              <a:t>7. Plan</a:t>
            </a:r>
            <a:r>
              <a:rPr lang="en-US" sz="2000" b="1" spc="-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ahead</a:t>
            </a:r>
            <a:endParaRPr lang="en-IN" sz="2000" b="1" spc="-1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Make sure you start every day with a clear idea of what you need to do – what needs to get done THAT DAY. Consider making it a habit to, at the end of each workday, going ahead and</a:t>
            </a:r>
            <a:r>
              <a:rPr lang="en-US" sz="2000" spc="2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writing</a:t>
            </a:r>
            <a:endParaRPr lang="en-IN" sz="2000" dirty="0">
              <a:effectLst/>
              <a:latin typeface="Times New Roman" panose="02020603050405020304" pitchFamily="18" charset="0"/>
              <a:ea typeface="Times New Roman" panose="02020603050405020304" pitchFamily="18" charset="0"/>
            </a:endParaRPr>
          </a:p>
          <a:p>
            <a:pPr marL="165100" marR="567690" algn="just">
              <a:lnSpc>
                <a:spcPct val="113000"/>
              </a:lnSpc>
              <a:spcBef>
                <a:spcPts val="370"/>
              </a:spcBef>
              <a:spcAft>
                <a:spcPts val="0"/>
              </a:spcAft>
            </a:pPr>
            <a:r>
              <a:rPr lang="en-US" sz="2000" dirty="0">
                <a:effectLst/>
                <a:latin typeface="Times New Roman" panose="02020603050405020304" pitchFamily="18" charset="0"/>
                <a:ea typeface="Times New Roman" panose="02020603050405020304" pitchFamily="18" charset="0"/>
              </a:rPr>
              <a:t>out your “to do” list for the next workday. That way you can hit the ground running the next morning.</a:t>
            </a:r>
          </a:p>
          <a:p>
            <a:pPr marL="165100" marR="567690" algn="just">
              <a:lnSpc>
                <a:spcPct val="113000"/>
              </a:lnSpc>
              <a:spcBef>
                <a:spcPts val="370"/>
              </a:spcBef>
              <a:spcAft>
                <a:spcPts val="0"/>
              </a:spcAft>
            </a:pP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3000"/>
              </a:lnSpc>
              <a:spcBef>
                <a:spcPts val="830"/>
              </a:spcBef>
              <a:spcAft>
                <a:spcPts val="0"/>
              </a:spcAft>
            </a:pPr>
            <a:r>
              <a:rPr lang="en-US" sz="2000" dirty="0">
                <a:effectLst/>
                <a:latin typeface="Times New Roman" panose="02020603050405020304" pitchFamily="18" charset="0"/>
                <a:ea typeface="Times New Roman" panose="02020603050405020304" pitchFamily="18" charset="0"/>
              </a:rPr>
              <a:t>I</a:t>
            </a:r>
            <a:r>
              <a:rPr lang="en-US" sz="2000" b="1" dirty="0">
                <a:effectLst/>
                <a:latin typeface="Times New Roman" panose="02020603050405020304" pitchFamily="18" charset="0"/>
                <a:ea typeface="Times New Roman" panose="02020603050405020304" pitchFamily="18" charset="0"/>
              </a:rPr>
              <a:t>mplications of Poor Time Management</a:t>
            </a:r>
            <a:r>
              <a:rPr lang="en-US" sz="2000" dirty="0">
                <a:effectLst/>
                <a:latin typeface="Times New Roman" panose="02020603050405020304" pitchFamily="18" charset="0"/>
                <a:ea typeface="Times New Roman" panose="02020603050405020304" pitchFamily="18" charset="0"/>
              </a:rPr>
              <a:t>: Let’s also consider the consequences of poor time management.</a:t>
            </a:r>
            <a:endParaRPr lang="en-IN" sz="2000" dirty="0">
              <a:effectLst/>
              <a:latin typeface="Times New Roman" panose="02020603050405020304" pitchFamily="18" charset="0"/>
              <a:ea typeface="Times New Roman" panose="02020603050405020304" pitchFamily="18" charset="0"/>
            </a:endParaRPr>
          </a:p>
          <a:p>
            <a:pPr lvl="0">
              <a:spcBef>
                <a:spcPts val="810"/>
              </a:spcBef>
              <a:spcAft>
                <a:spcPts val="0"/>
              </a:spcAft>
              <a:buSzPts val="1200"/>
              <a:tabLst>
                <a:tab pos="356235" algn="l"/>
              </a:tabLst>
            </a:pPr>
            <a:r>
              <a:rPr lang="en-US" sz="2000" b="1" spc="-10" dirty="0">
                <a:effectLst/>
                <a:latin typeface="Times New Roman" panose="02020603050405020304" pitchFamily="18" charset="0"/>
                <a:ea typeface="Times New Roman" panose="02020603050405020304" pitchFamily="18" charset="0"/>
              </a:rPr>
              <a:t>1. Poor</a:t>
            </a:r>
            <a:r>
              <a:rPr lang="en-US" sz="2000" b="1" spc="-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workflow</a:t>
            </a:r>
            <a:endParaRPr lang="en-IN" sz="2000" b="1" spc="-1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The inability to plan ahead and stick to goals means poor efficiency. For example, if there are several important tasks to complete, an effective plan would be to complete related tasks together or sequentially.</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8819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3C2B7A-AB51-EFFB-9988-E58600D0A306}"/>
              </a:ext>
            </a:extLst>
          </p:cNvPr>
          <p:cNvSpPr txBox="1"/>
          <p:nvPr/>
        </p:nvSpPr>
        <p:spPr>
          <a:xfrm>
            <a:off x="1281953" y="1866119"/>
            <a:ext cx="9628094" cy="3439916"/>
          </a:xfrm>
          <a:prstGeom prst="rect">
            <a:avLst/>
          </a:prstGeom>
          <a:noFill/>
        </p:spPr>
        <p:txBody>
          <a:bodyPr wrap="square">
            <a:spAutoFit/>
          </a:bodyPr>
          <a:lstStyle/>
          <a:p>
            <a:pPr lvl="0">
              <a:spcBef>
                <a:spcPts val="795"/>
              </a:spcBef>
              <a:spcAft>
                <a:spcPts val="0"/>
              </a:spcAft>
              <a:buSzPts val="1200"/>
              <a:tabLst>
                <a:tab pos="356235" algn="l"/>
              </a:tabLst>
            </a:pPr>
            <a:r>
              <a:rPr lang="en-US" sz="2000" b="1" spc="-10" dirty="0">
                <a:effectLst/>
                <a:latin typeface="Times New Roman" panose="02020603050405020304" pitchFamily="18" charset="0"/>
                <a:ea typeface="Times New Roman" panose="02020603050405020304" pitchFamily="18" charset="0"/>
              </a:rPr>
              <a:t>2. Wasted time</a:t>
            </a:r>
            <a:endParaRPr lang="en-IN" sz="2000" b="1" spc="-1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1015"/>
              </a:spcBef>
              <a:spcAft>
                <a:spcPts val="0"/>
              </a:spcAft>
            </a:pPr>
            <a:r>
              <a:rPr lang="en-US" sz="1800" dirty="0">
                <a:effectLst/>
                <a:latin typeface="Times New Roman" panose="02020603050405020304" pitchFamily="18" charset="0"/>
                <a:ea typeface="Times New Roman" panose="02020603050405020304" pitchFamily="18" charset="0"/>
              </a:rPr>
              <a:t>Poor time management results in wasted time. For example, by talking to friends on social media while doing an assignment, you are distracting yourself and wasting time</a:t>
            </a:r>
            <a:endParaRPr lang="en-IN" sz="1800" dirty="0">
              <a:effectLst/>
              <a:latin typeface="Times New Roman" panose="02020603050405020304" pitchFamily="18" charset="0"/>
              <a:ea typeface="Times New Roman" panose="02020603050405020304" pitchFamily="18" charset="0"/>
            </a:endParaRPr>
          </a:p>
          <a:p>
            <a:pPr lvl="0">
              <a:spcBef>
                <a:spcPts val="795"/>
              </a:spcBef>
              <a:spcAft>
                <a:spcPts val="0"/>
              </a:spcAft>
              <a:buSzPts val="1200"/>
              <a:tabLst>
                <a:tab pos="319405" algn="l"/>
              </a:tabLst>
            </a:pPr>
            <a:r>
              <a:rPr lang="en-US" sz="2000" b="1" spc="-10" dirty="0">
                <a:effectLst/>
                <a:latin typeface="Times New Roman" panose="02020603050405020304" pitchFamily="18" charset="0"/>
                <a:ea typeface="Times New Roman" panose="02020603050405020304" pitchFamily="18" charset="0"/>
              </a:rPr>
              <a:t>3. Loss of control</a:t>
            </a:r>
            <a:endParaRPr lang="en-IN" sz="2000" b="1" spc="-10" dirty="0">
              <a:effectLst/>
              <a:latin typeface="Times New Roman" panose="02020603050405020304" pitchFamily="18" charset="0"/>
              <a:ea typeface="Times New Roman" panose="02020603050405020304" pitchFamily="18" charset="0"/>
            </a:endParaRPr>
          </a:p>
          <a:p>
            <a:pPr marL="165100" marR="570865" algn="just">
              <a:lnSpc>
                <a:spcPct val="113000"/>
              </a:lnSpc>
              <a:spcBef>
                <a:spcPts val="1020"/>
              </a:spcBef>
              <a:spcAft>
                <a:spcPts val="0"/>
              </a:spcAft>
            </a:pPr>
            <a:r>
              <a:rPr lang="en-US" sz="1800" dirty="0">
                <a:effectLst/>
                <a:latin typeface="Times New Roman" panose="02020603050405020304" pitchFamily="18" charset="0"/>
                <a:ea typeface="Times New Roman" panose="02020603050405020304" pitchFamily="18" charset="0"/>
              </a:rPr>
              <a:t>By not knowing what the next task is, you suffer from loss of control of your life. That can contribute to higher stress levels and anxiety.</a:t>
            </a:r>
            <a:endParaRPr lang="en-IN" sz="1800" dirty="0">
              <a:effectLst/>
              <a:latin typeface="Times New Roman" panose="02020603050405020304" pitchFamily="18" charset="0"/>
              <a:ea typeface="Times New Roman" panose="02020603050405020304" pitchFamily="18" charset="0"/>
            </a:endParaRPr>
          </a:p>
          <a:p>
            <a:pPr lvl="0">
              <a:spcBef>
                <a:spcPts val="815"/>
              </a:spcBef>
              <a:spcAft>
                <a:spcPts val="0"/>
              </a:spcAft>
              <a:buSzPts val="1200"/>
              <a:tabLst>
                <a:tab pos="318135" algn="l"/>
              </a:tabLst>
            </a:pPr>
            <a:r>
              <a:rPr lang="en-US" sz="2000" b="1" spc="-10" dirty="0">
                <a:effectLst/>
                <a:latin typeface="Times New Roman" panose="02020603050405020304" pitchFamily="18" charset="0"/>
                <a:ea typeface="Times New Roman" panose="02020603050405020304" pitchFamily="18" charset="0"/>
              </a:rPr>
              <a:t>4. Poor quality of</a:t>
            </a:r>
            <a:r>
              <a:rPr lang="en-US" sz="2000" b="1" spc="-2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work</a:t>
            </a:r>
            <a:endParaRPr lang="en-IN" sz="2000" b="1" spc="-1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1020"/>
              </a:spcBef>
              <a:spcAft>
                <a:spcPts val="0"/>
              </a:spcAft>
            </a:pPr>
            <a:r>
              <a:rPr lang="en-US" sz="1800" dirty="0">
                <a:effectLst/>
                <a:latin typeface="Times New Roman" panose="02020603050405020304" pitchFamily="18" charset="0"/>
                <a:ea typeface="Times New Roman" panose="02020603050405020304" pitchFamily="18" charset="0"/>
              </a:rPr>
              <a:t>Poor time management typically makes the quality of your work suffer. For example, having to rush to complete tasks at the last minute usually compromises quality.</a:t>
            </a:r>
            <a:endParaRPr lang="en-IN"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1408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B4A5A7F-F629-D958-A3B1-E5CA3763137D}"/>
              </a:ext>
            </a:extLst>
          </p:cNvPr>
          <p:cNvSpPr txBox="1"/>
          <p:nvPr/>
        </p:nvSpPr>
        <p:spPr>
          <a:xfrm>
            <a:off x="1649506" y="2088897"/>
            <a:ext cx="8695765" cy="2431243"/>
          </a:xfrm>
          <a:prstGeom prst="rect">
            <a:avLst/>
          </a:prstGeom>
          <a:noFill/>
        </p:spPr>
        <p:txBody>
          <a:bodyPr wrap="square">
            <a:spAutoFit/>
          </a:bodyPr>
          <a:lstStyle/>
          <a:p>
            <a:pPr lvl="0">
              <a:spcBef>
                <a:spcPts val="815"/>
              </a:spcBef>
              <a:spcAft>
                <a:spcPts val="0"/>
              </a:spcAft>
              <a:buSzPts val="1200"/>
              <a:tabLst>
                <a:tab pos="318135" algn="l"/>
              </a:tabLst>
            </a:pPr>
            <a:r>
              <a:rPr lang="en-US" sz="2000" b="1" spc="-10" dirty="0">
                <a:effectLst/>
                <a:latin typeface="Times New Roman" panose="02020603050405020304" pitchFamily="18" charset="0"/>
                <a:ea typeface="Times New Roman" panose="02020603050405020304" pitchFamily="18" charset="0"/>
              </a:rPr>
              <a:t>5. Poor</a:t>
            </a:r>
            <a:r>
              <a:rPr lang="en-US" sz="2000" b="1" spc="-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reputation</a:t>
            </a:r>
            <a:endParaRPr lang="en-IN" sz="2000" b="1" spc="-1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If clients or your employer cannot rely on you to complete tasks in a timely manner, their expectations and perceptions of you are adversely affected.</a:t>
            </a:r>
            <a:endParaRPr lang="en-IN" sz="2000" dirty="0">
              <a:effectLst/>
              <a:latin typeface="Times New Roman" panose="02020603050405020304" pitchFamily="18" charset="0"/>
              <a:ea typeface="Times New Roman" panose="02020603050405020304" pitchFamily="18" charset="0"/>
            </a:endParaRPr>
          </a:p>
          <a:p>
            <a:pPr marL="165100" algn="just">
              <a:spcBef>
                <a:spcPts val="815"/>
              </a:spcBef>
            </a:pPr>
            <a:r>
              <a:rPr lang="en-US" sz="2000" dirty="0">
                <a:effectLst/>
                <a:latin typeface="Times New Roman" panose="02020603050405020304" pitchFamily="18" charset="0"/>
                <a:ea typeface="Times New Roman" panose="02020603050405020304" pitchFamily="18" charset="0"/>
              </a:rPr>
              <a:t>Highly Effective Time Management Skills</a:t>
            </a:r>
            <a:endParaRPr lang="en-IN" sz="2000" dirty="0">
              <a:effectLst/>
              <a:latin typeface="Times New Roman" panose="02020603050405020304" pitchFamily="18" charset="0"/>
              <a:ea typeface="Times New Roman" panose="02020603050405020304" pitchFamily="18" charset="0"/>
            </a:endParaRPr>
          </a:p>
          <a:p>
            <a:pPr marL="165100" marR="568325" algn="just">
              <a:lnSpc>
                <a:spcPct val="113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Time management is a skill that takes time to develop and is different for each person. You just need to find what works best for you.</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159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3368E1-3FA8-B5F7-8A10-15B296491218}"/>
              </a:ext>
            </a:extLst>
          </p:cNvPr>
          <p:cNvSpPr txBox="1"/>
          <p:nvPr/>
        </p:nvSpPr>
        <p:spPr>
          <a:xfrm>
            <a:off x="233083" y="1523965"/>
            <a:ext cx="12048565" cy="4732642"/>
          </a:xfrm>
          <a:prstGeom prst="rect">
            <a:avLst/>
          </a:prstGeom>
          <a:noFill/>
        </p:spPr>
        <p:txBody>
          <a:bodyPr wrap="square">
            <a:spAutoFit/>
          </a:bodyPr>
          <a:lstStyle/>
          <a:p>
            <a:pPr marL="165100" marR="568325" algn="just">
              <a:lnSpc>
                <a:spcPct val="113000"/>
              </a:lnSpc>
              <a:spcBef>
                <a:spcPts val="850"/>
              </a:spcBef>
              <a:spcAft>
                <a:spcPts val="0"/>
              </a:spcAft>
            </a:pPr>
            <a:r>
              <a:rPr lang="en-US" sz="2200" b="1" kern="0" dirty="0">
                <a:effectLst/>
                <a:latin typeface="Times New Roman" panose="02020603050405020304" pitchFamily="18" charset="0"/>
                <a:ea typeface="Times New Roman" panose="02020603050405020304" pitchFamily="18" charset="0"/>
              </a:rPr>
              <a:t>Here are 10 ways that you can use to improve time management skills and increase productivity:</a:t>
            </a:r>
            <a:endParaRPr lang="en-IN" sz="2200" b="1" kern="0" dirty="0">
              <a:effectLst/>
              <a:latin typeface="Times New Roman" panose="02020603050405020304" pitchFamily="18" charset="0"/>
              <a:ea typeface="Times New Roman" panose="02020603050405020304" pitchFamily="18" charset="0"/>
            </a:endParaRPr>
          </a:p>
          <a:p>
            <a:pPr marL="342900" lvl="0" indent="-342900">
              <a:spcBef>
                <a:spcPts val="795"/>
              </a:spcBef>
              <a:spcAft>
                <a:spcPts val="0"/>
              </a:spcAft>
              <a:buSzPts val="1200"/>
              <a:buFont typeface="Times New Roman" panose="02020603050405020304" pitchFamily="18" charset="0"/>
              <a:buAutoNum type="arabicPeriod"/>
              <a:tabLst>
                <a:tab pos="356235" algn="l"/>
              </a:tabLst>
            </a:pPr>
            <a:r>
              <a:rPr lang="en-US" sz="2000" b="1" spc="-15" dirty="0">
                <a:effectLst/>
                <a:latin typeface="Times New Roman" panose="02020603050405020304" pitchFamily="18" charset="0"/>
                <a:ea typeface="Times New Roman" panose="02020603050405020304" pitchFamily="18" charset="0"/>
              </a:rPr>
              <a:t>Delegate</a:t>
            </a:r>
            <a:r>
              <a:rPr lang="en-US" sz="2000" b="1" spc="-5"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Tasks</a:t>
            </a:r>
            <a:endParaRPr lang="en-IN" sz="2000" b="1" spc="-15"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It is common for all of us to take more tasks than our desired potential. This can often result in stress and burnout. Delegation is not running away from your responsibilities but is an important function of management. Learn the art of delegating work to your subordinates as per their skills and abilities and get more achieved.</a:t>
            </a:r>
            <a:endParaRPr lang="en-IN" sz="2000" dirty="0">
              <a:latin typeface="Times New Roman" panose="02020603050405020304" pitchFamily="18" charset="0"/>
              <a:ea typeface="Times New Roman" panose="02020603050405020304" pitchFamily="18" charset="0"/>
            </a:endParaRPr>
          </a:p>
          <a:p>
            <a:pPr marL="165100" marR="568960" algn="just">
              <a:lnSpc>
                <a:spcPct val="115000"/>
              </a:lnSpc>
              <a:spcBef>
                <a:spcPts val="1020"/>
              </a:spcBef>
              <a:spcAft>
                <a:spcPts val="0"/>
              </a:spcAft>
            </a:pPr>
            <a:r>
              <a:rPr lang="en-IN" sz="2000" b="1" spc="-15" dirty="0">
                <a:effectLst/>
                <a:latin typeface="Times New Roman" panose="02020603050405020304" pitchFamily="18" charset="0"/>
                <a:ea typeface="Times New Roman" panose="02020603050405020304" pitchFamily="18" charset="0"/>
              </a:rPr>
              <a:t>2.  </a:t>
            </a:r>
            <a:r>
              <a:rPr lang="en-US" sz="2000" b="1" spc="-15" dirty="0">
                <a:effectLst/>
                <a:latin typeface="Times New Roman" panose="02020603050405020304" pitchFamily="18" charset="0"/>
                <a:ea typeface="Times New Roman" panose="02020603050405020304" pitchFamily="18" charset="0"/>
              </a:rPr>
              <a:t>Prioritize</a:t>
            </a:r>
            <a:r>
              <a:rPr lang="en-US" sz="2000" b="1" spc="-5"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Work</a:t>
            </a:r>
            <a:endParaRPr lang="en-IN" sz="2000" b="1" spc="-15" dirty="0">
              <a:effectLst/>
              <a:latin typeface="Times New Roman" panose="02020603050405020304" pitchFamily="18" charset="0"/>
              <a:ea typeface="Times New Roman" panose="02020603050405020304" pitchFamily="18" charset="0"/>
            </a:endParaRPr>
          </a:p>
          <a:p>
            <a:pPr marL="165100" marR="567690" algn="just">
              <a:lnSpc>
                <a:spcPct val="115000"/>
              </a:lnSpc>
              <a:spcBef>
                <a:spcPts val="370"/>
              </a:spcBef>
              <a:spcAft>
                <a:spcPts val="0"/>
              </a:spcAft>
            </a:pPr>
            <a:r>
              <a:rPr lang="en-US" sz="2000" dirty="0">
                <a:effectLst/>
                <a:latin typeface="Times New Roman" panose="02020603050405020304" pitchFamily="18" charset="0"/>
                <a:ea typeface="Times New Roman" panose="02020603050405020304" pitchFamily="18" charset="0"/>
              </a:rPr>
              <a:t>Before the start of the day, make a list of tasks that need your immediate attention. Unimportant tasks can consume much of your precious time. Some urgent tasks need to be completed on that day only while other unimportant tasks could be carried forward to next day. In short, prioritize your important tasks to focus on those that are more important.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58226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E1BEC8-0EE0-FD42-6D95-EE06CF71B5AB}"/>
              </a:ext>
            </a:extLst>
          </p:cNvPr>
          <p:cNvSpPr txBox="1"/>
          <p:nvPr/>
        </p:nvSpPr>
        <p:spPr>
          <a:xfrm>
            <a:off x="977153" y="1897342"/>
            <a:ext cx="10237694" cy="3516155"/>
          </a:xfrm>
          <a:prstGeom prst="rect">
            <a:avLst/>
          </a:prstGeom>
          <a:noFill/>
        </p:spPr>
        <p:txBody>
          <a:bodyPr wrap="square">
            <a:spAutoFit/>
          </a:bodyPr>
          <a:lstStyle/>
          <a:p>
            <a:pPr lvl="0" algn="just">
              <a:spcBef>
                <a:spcPts val="795"/>
              </a:spcBef>
              <a:spcAft>
                <a:spcPts val="0"/>
              </a:spcAft>
              <a:buSzPts val="1200"/>
              <a:tabLst>
                <a:tab pos="318135" algn="l"/>
              </a:tabLst>
            </a:pPr>
            <a:r>
              <a:rPr lang="en-US" sz="2000" b="1" spc="-15" dirty="0">
                <a:effectLst/>
                <a:latin typeface="Times New Roman" panose="02020603050405020304" pitchFamily="18" charset="0"/>
                <a:ea typeface="Times New Roman" panose="02020603050405020304" pitchFamily="18" charset="0"/>
              </a:rPr>
              <a:t>3. Schedule</a:t>
            </a:r>
            <a:r>
              <a:rPr lang="en-US" sz="2000" b="1" spc="-5"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Tasks</a:t>
            </a:r>
            <a:endParaRPr lang="en-IN" sz="2000" b="1" spc="-15" dirty="0">
              <a:effectLst/>
              <a:latin typeface="Times New Roman" panose="02020603050405020304" pitchFamily="18" charset="0"/>
              <a:ea typeface="Times New Roman" panose="02020603050405020304" pitchFamily="18" charset="0"/>
            </a:endParaRPr>
          </a:p>
          <a:p>
            <a:pPr marL="165100" marR="56769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Carry</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planner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notebook</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 you</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list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come</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mind.</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Make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simple ‘To Do’ list before the start of the day, prioritize the tasks and focus on the essentials. Make sure that these tasks are attainable too. To better manage your time management skills, you may think of making 3 lists: work, home and personal.</a:t>
            </a:r>
            <a:endParaRPr lang="en-IN" sz="2000" dirty="0">
              <a:effectLst/>
              <a:latin typeface="Times New Roman" panose="02020603050405020304" pitchFamily="18" charset="0"/>
              <a:ea typeface="Times New Roman" panose="02020603050405020304" pitchFamily="18" charset="0"/>
            </a:endParaRPr>
          </a:p>
          <a:p>
            <a:pPr lvl="0" algn="just">
              <a:spcBef>
                <a:spcPts val="780"/>
              </a:spcBef>
              <a:spcAft>
                <a:spcPts val="0"/>
              </a:spcAft>
              <a:buSzPts val="1200"/>
              <a:tabLst>
                <a:tab pos="318135" algn="l"/>
              </a:tabLst>
            </a:pPr>
            <a:r>
              <a:rPr lang="en-US" sz="2000" b="1" spc="-15" dirty="0">
                <a:effectLst/>
                <a:latin typeface="Times New Roman" panose="02020603050405020304" pitchFamily="18" charset="0"/>
                <a:ea typeface="Times New Roman" panose="02020603050405020304" pitchFamily="18" charset="0"/>
              </a:rPr>
              <a:t>4. Set up</a:t>
            </a:r>
            <a:r>
              <a:rPr lang="en-US" sz="2000" b="1" spc="-5"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Deadlines</a:t>
            </a:r>
            <a:endParaRPr lang="en-IN" sz="2000" b="1" spc="-15"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1025"/>
              </a:spcBef>
              <a:spcAft>
                <a:spcPts val="0"/>
              </a:spcAft>
            </a:pPr>
            <a:r>
              <a:rPr lang="en-US" sz="2000" dirty="0">
                <a:effectLst/>
                <a:latin typeface="Times New Roman" panose="02020603050405020304" pitchFamily="18" charset="0"/>
                <a:ea typeface="Times New Roman" panose="02020603050405020304" pitchFamily="18" charset="0"/>
              </a:rPr>
              <a:t>When</a:t>
            </a:r>
            <a:r>
              <a:rPr lang="en-US" sz="2000" spc="-20" dirty="0">
                <a:effectLst/>
                <a:latin typeface="Times New Roman" panose="02020603050405020304" pitchFamily="18" charset="0"/>
                <a:ea typeface="Times New Roman" panose="02020603050405020304" pitchFamily="18" charset="0"/>
              </a:rPr>
              <a:t> </a:t>
            </a:r>
            <a:r>
              <a:rPr lang="en-US" sz="2000" spc="-15" dirty="0">
                <a:effectLst/>
                <a:latin typeface="Times New Roman" panose="02020603050405020304" pitchFamily="18" charset="0"/>
                <a:ea typeface="Times New Roman" panose="02020603050405020304" pitchFamily="18" charset="0"/>
              </a:rPr>
              <a:t>you</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have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hand,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realistic</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deadline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stick</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Try</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set</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deadline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few</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days before</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3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you</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complete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all</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those</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tasks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get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way.</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Challenge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yourself and meet the deadline; reward yourself for meeting a difficult</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challenge.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0595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A79061-A30A-2ED7-B3D1-65EAD488BFF5}"/>
              </a:ext>
            </a:extLst>
          </p:cNvPr>
          <p:cNvSpPr txBox="1"/>
          <p:nvPr/>
        </p:nvSpPr>
        <p:spPr>
          <a:xfrm>
            <a:off x="1102659" y="2041958"/>
            <a:ext cx="9753600" cy="2970044"/>
          </a:xfrm>
          <a:prstGeom prst="rect">
            <a:avLst/>
          </a:prstGeom>
          <a:noFill/>
        </p:spPr>
        <p:txBody>
          <a:bodyPr wrap="square">
            <a:spAutoFit/>
          </a:bodyPr>
          <a:lstStyle/>
          <a:p>
            <a:pPr lvl="0" algn="just">
              <a:spcBef>
                <a:spcPts val="780"/>
              </a:spcBef>
              <a:spcAft>
                <a:spcPts val="0"/>
              </a:spcAft>
              <a:buSzPts val="1200"/>
              <a:tabLst>
                <a:tab pos="318135" algn="l"/>
              </a:tabLst>
            </a:pPr>
            <a:r>
              <a:rPr lang="en-US" sz="2000" b="1" spc="-15" dirty="0">
                <a:latin typeface="Times New Roman" panose="02020603050405020304" pitchFamily="18" charset="0"/>
                <a:ea typeface="Times New Roman" panose="02020603050405020304" pitchFamily="18" charset="0"/>
              </a:rPr>
              <a:t>7. </a:t>
            </a:r>
            <a:r>
              <a:rPr lang="en-US" sz="2000" b="1" spc="-15" dirty="0">
                <a:effectLst/>
                <a:latin typeface="Times New Roman" panose="02020603050405020304" pitchFamily="18" charset="0"/>
                <a:ea typeface="Times New Roman" panose="02020603050405020304" pitchFamily="18" charset="0"/>
              </a:rPr>
              <a:t>Overcome</a:t>
            </a:r>
            <a:r>
              <a:rPr lang="en-US" sz="2000" b="1" spc="-5"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Procrastination</a:t>
            </a:r>
            <a:endParaRPr lang="en-IN" sz="2000" b="1" spc="-15"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Procrastination is one of the things that badly affect productivity. It can result in wasting</a:t>
            </a:r>
            <a:r>
              <a:rPr lang="en-US" sz="2000" spc="-20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essential time and energy. It could be a major problem in both your career and your personal life. Avoid procrastination at all cost. Learn from this step-by-step guide and stop</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procrastinating</a:t>
            </a:r>
            <a:endParaRPr lang="en-IN" sz="2000" dirty="0">
              <a:effectLst/>
              <a:latin typeface="Times New Roman" panose="02020603050405020304" pitchFamily="18" charset="0"/>
              <a:ea typeface="Times New Roman" panose="02020603050405020304" pitchFamily="18" charset="0"/>
            </a:endParaRPr>
          </a:p>
          <a:p>
            <a:pPr lvl="0" algn="just">
              <a:spcBef>
                <a:spcPts val="795"/>
              </a:spcBef>
              <a:spcAft>
                <a:spcPts val="0"/>
              </a:spcAft>
              <a:buSzPts val="1200"/>
              <a:tabLst>
                <a:tab pos="318135" algn="l"/>
              </a:tabLst>
            </a:pPr>
            <a:r>
              <a:rPr lang="en-US" sz="2000" b="1" spc="-15" dirty="0">
                <a:latin typeface="Times New Roman" panose="02020603050405020304" pitchFamily="18" charset="0"/>
                <a:ea typeface="Times New Roman" panose="02020603050405020304" pitchFamily="18" charset="0"/>
              </a:rPr>
              <a:t>8. </a:t>
            </a:r>
            <a:r>
              <a:rPr lang="en-US" sz="2000" b="1" spc="-15" dirty="0">
                <a:effectLst/>
                <a:latin typeface="Times New Roman" panose="02020603050405020304" pitchFamily="18" charset="0"/>
                <a:ea typeface="Times New Roman" panose="02020603050405020304" pitchFamily="18" charset="0"/>
              </a:rPr>
              <a:t>Deal with Stress</a:t>
            </a:r>
            <a:r>
              <a:rPr lang="en-US" sz="2000" b="1" spc="-5"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Wisely</a:t>
            </a:r>
            <a:endParaRPr lang="en-IN" sz="2000" b="1" spc="-15" dirty="0">
              <a:effectLst/>
              <a:latin typeface="Times New Roman" panose="02020603050405020304" pitchFamily="18" charset="0"/>
              <a:ea typeface="Times New Roman" panose="02020603050405020304" pitchFamily="18" charset="0"/>
            </a:endParaRPr>
          </a:p>
          <a:p>
            <a:r>
              <a:rPr lang="en-US" sz="2000" dirty="0">
                <a:effectLst/>
                <a:latin typeface="Times New Roman" panose="02020603050405020304" pitchFamily="18" charset="0"/>
                <a:ea typeface="Times New Roman" panose="02020603050405020304" pitchFamily="18" charset="0"/>
              </a:rPr>
              <a:t>Stress often occurs when we accept more work than our ability. The result is that our body starts feeling tired which can affect our productivity</a:t>
            </a:r>
            <a:endParaRPr lang="en-IN" sz="2000" dirty="0"/>
          </a:p>
        </p:txBody>
      </p:sp>
    </p:spTree>
    <p:extLst>
      <p:ext uri="{BB962C8B-B14F-4D97-AF65-F5344CB8AC3E}">
        <p14:creationId xmlns:p14="http://schemas.microsoft.com/office/powerpoint/2010/main" val="4207720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956518-1BAB-6E10-0F03-95987C568114}"/>
              </a:ext>
            </a:extLst>
          </p:cNvPr>
          <p:cNvSpPr txBox="1"/>
          <p:nvPr/>
        </p:nvSpPr>
        <p:spPr>
          <a:xfrm>
            <a:off x="968188" y="1664863"/>
            <a:ext cx="10685929" cy="4295856"/>
          </a:xfrm>
          <a:prstGeom prst="rect">
            <a:avLst/>
          </a:prstGeom>
          <a:noFill/>
        </p:spPr>
        <p:txBody>
          <a:bodyPr wrap="square">
            <a:spAutoFit/>
          </a:bodyPr>
          <a:lstStyle/>
          <a:p>
            <a:pPr lvl="0" algn="just">
              <a:spcBef>
                <a:spcPts val="815"/>
              </a:spcBef>
              <a:spcAft>
                <a:spcPts val="0"/>
              </a:spcAft>
              <a:buSzPts val="1200"/>
              <a:tabLst>
                <a:tab pos="318135" algn="l"/>
              </a:tabLst>
            </a:pPr>
            <a:r>
              <a:rPr lang="en-US" sz="2000" b="1" spc="-15" dirty="0">
                <a:effectLst/>
                <a:latin typeface="Times New Roman" panose="02020603050405020304" pitchFamily="18" charset="0"/>
                <a:ea typeface="Times New Roman" panose="02020603050405020304" pitchFamily="18" charset="0"/>
              </a:rPr>
              <a:t>9. Avoid Multitasking</a:t>
            </a:r>
            <a:endParaRPr lang="en-IN" sz="2000" b="1" spc="-15" dirty="0">
              <a:effectLst/>
              <a:latin typeface="Times New Roman" panose="02020603050405020304" pitchFamily="18" charset="0"/>
              <a:ea typeface="Times New Roman" panose="02020603050405020304" pitchFamily="18" charset="0"/>
            </a:endParaRPr>
          </a:p>
          <a:p>
            <a:pPr marL="165100" marR="56769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Most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us feel that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multitasking</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 an efficient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way</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getting</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things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done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but,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truth</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we do better when we focus and concentrate on one thing. Multitasking hampers productivity and should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avoided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improve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management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techniques.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Make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use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to-do</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lists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deadlines to help you stay focus! This way you can do better at what you’re</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doing.</a:t>
            </a:r>
            <a:endParaRPr lang="en-IN" sz="2000" dirty="0">
              <a:latin typeface="Times New Roman" panose="02020603050405020304" pitchFamily="18" charset="0"/>
              <a:ea typeface="Times New Roman" panose="02020603050405020304" pitchFamily="18" charset="0"/>
            </a:endParaRPr>
          </a:p>
          <a:p>
            <a:pPr marL="165100" marR="567690" algn="just">
              <a:lnSpc>
                <a:spcPct val="115000"/>
              </a:lnSpc>
              <a:spcBef>
                <a:spcPts val="1020"/>
              </a:spcBef>
              <a:spcAft>
                <a:spcPts val="0"/>
              </a:spcAft>
            </a:pPr>
            <a:r>
              <a:rPr lang="en-IN" sz="2000" b="1" spc="-15" dirty="0">
                <a:effectLst/>
                <a:latin typeface="Times New Roman" panose="02020603050405020304" pitchFamily="18" charset="0"/>
                <a:ea typeface="Times New Roman" panose="02020603050405020304" pitchFamily="18" charset="0"/>
              </a:rPr>
              <a:t>10. </a:t>
            </a:r>
            <a:r>
              <a:rPr lang="en-US" sz="2000" b="1" spc="-15" dirty="0">
                <a:effectLst/>
                <a:latin typeface="Times New Roman" panose="02020603050405020304" pitchFamily="18" charset="0"/>
                <a:ea typeface="Times New Roman" panose="02020603050405020304" pitchFamily="18" charset="0"/>
              </a:rPr>
              <a:t>Start</a:t>
            </a:r>
            <a:r>
              <a:rPr lang="en-US" sz="2000" b="1" spc="-5" dirty="0">
                <a:effectLst/>
                <a:latin typeface="Times New Roman" panose="02020603050405020304" pitchFamily="18" charset="0"/>
                <a:ea typeface="Times New Roman" panose="02020603050405020304" pitchFamily="18" charset="0"/>
              </a:rPr>
              <a:t> </a:t>
            </a:r>
            <a:r>
              <a:rPr lang="en-US" sz="2000" b="1" spc="-15" dirty="0">
                <a:effectLst/>
                <a:latin typeface="Times New Roman" panose="02020603050405020304" pitchFamily="18" charset="0"/>
                <a:ea typeface="Times New Roman" panose="02020603050405020304" pitchFamily="18" charset="0"/>
              </a:rPr>
              <a:t>Early</a:t>
            </a:r>
            <a:endParaRPr lang="en-IN" sz="2000" b="1" spc="-15"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Most of the successful men and women have one thing in common — they start their day early</a:t>
            </a:r>
            <a:r>
              <a:rPr lang="en-US" sz="2000" spc="-1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 it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gives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them</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sit,</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think</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plan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their</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day.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Here’s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reason:</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Why</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Productive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People Always</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Wake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Up</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Early.</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When</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get</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up</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early,</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more</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calm,</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creative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clear-headed. As the day progresses, your energy levels starts going down which affects your productivity and you may not perform as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well.</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0382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760D6D-D85A-45BB-0B6C-516EEE9C4174}"/>
              </a:ext>
            </a:extLst>
          </p:cNvPr>
          <p:cNvSpPr txBox="1"/>
          <p:nvPr/>
        </p:nvSpPr>
        <p:spPr>
          <a:xfrm>
            <a:off x="1069041" y="1923367"/>
            <a:ext cx="10053917" cy="3682868"/>
          </a:xfrm>
          <a:prstGeom prst="rect">
            <a:avLst/>
          </a:prstGeom>
          <a:noFill/>
        </p:spPr>
        <p:txBody>
          <a:bodyPr wrap="square">
            <a:spAutoFit/>
          </a:bodyPr>
          <a:lstStyle/>
          <a:p>
            <a:pPr marL="165100" marR="569595" algn="just">
              <a:lnSpc>
                <a:spcPct val="115000"/>
              </a:lnSpc>
              <a:spcBef>
                <a:spcPts val="1000"/>
              </a:spcBef>
              <a:spcAft>
                <a:spcPts val="0"/>
              </a:spcAft>
            </a:pPr>
            <a:r>
              <a:rPr lang="en-US" sz="2000" b="1" dirty="0">
                <a:effectLst/>
                <a:latin typeface="Times New Roman" panose="02020603050405020304" pitchFamily="18" charset="0"/>
                <a:ea typeface="Times New Roman" panose="02020603050405020304" pitchFamily="18" charset="0"/>
              </a:rPr>
              <a:t>Mentoring </a:t>
            </a:r>
            <a:r>
              <a:rPr lang="en-US" sz="2000" dirty="0">
                <a:effectLst/>
                <a:latin typeface="Times New Roman" panose="02020603050405020304" pitchFamily="18" charset="0"/>
                <a:ea typeface="Times New Roman" panose="02020603050405020304" pitchFamily="18" charset="0"/>
              </a:rPr>
              <a:t>is a reciprocal and collaborative at-will relationship that most often occurs between a senior and junior employee for the purpose of the mentee’s growth, learning, and career development.</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Often</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mentor</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mentee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internal</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organization,</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8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there</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emphasis on organizational goals, culture, career goals, advice on professional development, and work-life balance. Effective mentors often act as role models and sounding boards for their mentee and provide guidance to help them reach their</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goals.</a:t>
            </a:r>
            <a:endParaRPr lang="en-IN" sz="2000" dirty="0">
              <a:effectLst/>
              <a:latin typeface="Times New Roman" panose="02020603050405020304" pitchFamily="18" charset="0"/>
              <a:ea typeface="Times New Roman" panose="02020603050405020304" pitchFamily="18" charset="0"/>
            </a:endParaRPr>
          </a:p>
          <a:p>
            <a:pPr marL="165100" marR="570865" algn="just">
              <a:lnSpc>
                <a:spcPct val="113000"/>
              </a:lnSpc>
              <a:spcBef>
                <a:spcPts val="800"/>
              </a:spcBef>
              <a:spcAft>
                <a:spcPts val="0"/>
              </a:spcAft>
            </a:pPr>
            <a:r>
              <a:rPr lang="en-US" sz="2000" dirty="0">
                <a:effectLst/>
                <a:latin typeface="Times New Roman" panose="02020603050405020304" pitchFamily="18" charset="0"/>
                <a:ea typeface="Times New Roman" panose="02020603050405020304" pitchFamily="18" charset="0"/>
              </a:rPr>
              <a:t>Mentoring can be formal or informal. In an informal environment, mentees set goals, but they are usually</a:t>
            </a:r>
            <a:r>
              <a:rPr lang="en-US" sz="2000" spc="-9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measurable</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relationships</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unstructured.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formal</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mentoring</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relationship, there are actionable and measurable goals defined and set with determined</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requirements.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66539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A52D05-55C9-4C05-97C7-8797AEA13799}"/>
              </a:ext>
            </a:extLst>
          </p:cNvPr>
          <p:cNvSpPr txBox="1"/>
          <p:nvPr/>
        </p:nvSpPr>
        <p:spPr>
          <a:xfrm>
            <a:off x="1066801" y="1561097"/>
            <a:ext cx="9798422" cy="4426853"/>
          </a:xfrm>
          <a:prstGeom prst="rect">
            <a:avLst/>
          </a:prstGeom>
          <a:noFill/>
        </p:spPr>
        <p:txBody>
          <a:bodyPr wrap="square">
            <a:spAutoFit/>
          </a:bodyPr>
          <a:lstStyle/>
          <a:p>
            <a:pPr marL="165100"/>
            <a:r>
              <a:rPr lang="en-US" sz="2000" dirty="0">
                <a:solidFill>
                  <a:srgbClr val="1F2023"/>
                </a:solidFill>
                <a:effectLst/>
                <a:latin typeface="Times New Roman" panose="02020603050405020304" pitchFamily="18" charset="0"/>
                <a:ea typeface="Times New Roman" panose="02020603050405020304" pitchFamily="18" charset="0"/>
              </a:rPr>
              <a:t>Three P's of time management: </a:t>
            </a:r>
            <a:r>
              <a:rPr lang="en-US" sz="2000" b="1" dirty="0">
                <a:solidFill>
                  <a:srgbClr val="1F2023"/>
                </a:solidFill>
                <a:effectLst/>
                <a:latin typeface="Times New Roman" panose="02020603050405020304" pitchFamily="18" charset="0"/>
                <a:ea typeface="Times New Roman" panose="02020603050405020304" pitchFamily="18" charset="0"/>
              </a:rPr>
              <a:t>Planning, Prioritizing and Performing</a:t>
            </a:r>
            <a:r>
              <a:rPr lang="en-US" sz="2000" dirty="0">
                <a:solidFill>
                  <a:srgbClr val="1F2023"/>
                </a:solidFill>
                <a:effectLst/>
                <a:latin typeface="Times New Roman" panose="02020603050405020304" pitchFamily="18" charset="0"/>
                <a:ea typeface="Times New Roman" panose="02020603050405020304" pitchFamily="18" charset="0"/>
              </a:rPr>
              <a:t>.</a:t>
            </a:r>
            <a:endParaRPr lang="en-IN" sz="2000" dirty="0">
              <a:effectLst/>
              <a:latin typeface="Times New Roman" panose="02020603050405020304" pitchFamily="18" charset="0"/>
              <a:ea typeface="Times New Roman" panose="02020603050405020304" pitchFamily="18" charset="0"/>
            </a:endParaRPr>
          </a:p>
          <a:p>
            <a:pPr marL="165100"/>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165100">
              <a:spcBef>
                <a:spcPts val="25"/>
              </a:spcBef>
              <a:spcAft>
                <a:spcPts val="0"/>
              </a:spcAft>
            </a:pPr>
            <a:r>
              <a:rPr lang="en-US" sz="2000" dirty="0">
                <a:effectLst/>
                <a:latin typeface="Times New Roman" panose="02020603050405020304" pitchFamily="18" charset="0"/>
                <a:ea typeface="Times New Roman" panose="02020603050405020304" pitchFamily="18" charset="0"/>
              </a:rPr>
              <a:t> </a:t>
            </a:r>
            <a:endParaRPr lang="en-IN" sz="2000" dirty="0">
              <a:effectLst/>
              <a:latin typeface="Times New Roman" panose="02020603050405020304" pitchFamily="18" charset="0"/>
              <a:ea typeface="Times New Roman" panose="02020603050405020304" pitchFamily="18" charset="0"/>
            </a:endParaRPr>
          </a:p>
          <a:p>
            <a:pPr marL="165100">
              <a:spcBef>
                <a:spcPts val="5"/>
              </a:spcBef>
            </a:pPr>
            <a:r>
              <a:rPr lang="en-US" sz="2000" b="1" kern="0" dirty="0">
                <a:effectLst/>
                <a:latin typeface="Times New Roman" panose="02020603050405020304" pitchFamily="18" charset="0"/>
                <a:ea typeface="Times New Roman" panose="02020603050405020304" pitchFamily="18" charset="0"/>
              </a:rPr>
              <a:t>Types of Time Management Techniques</a:t>
            </a:r>
            <a:endParaRPr lang="en-IN" sz="2000" b="1" kern="0" dirty="0">
              <a:effectLst/>
              <a:latin typeface="Times New Roman" panose="02020603050405020304" pitchFamily="18" charset="0"/>
              <a:ea typeface="Times New Roman" panose="02020603050405020304" pitchFamily="18" charset="0"/>
            </a:endParaRPr>
          </a:p>
          <a:p>
            <a:pPr marL="742950" lvl="1" indent="-285750">
              <a:spcBef>
                <a:spcPts val="995"/>
              </a:spcBef>
              <a:spcAft>
                <a:spcPts val="0"/>
              </a:spcAft>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Pareto Analysis (a.k.a., the 80/20</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rule)</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Pomodoro</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Technique</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00"/>
              </a:spcBef>
              <a:spcAft>
                <a:spcPts val="0"/>
              </a:spcAft>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Eisenhower</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Matrix</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Parkinson’s</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Law</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Time Blocking</a:t>
            </a:r>
            <a:r>
              <a:rPr lang="en-US" sz="2000" spc="-2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Method</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15"/>
              </a:spcBef>
              <a:spcAft>
                <a:spcPts val="0"/>
              </a:spcAft>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Getting Things Done (GTD)</a:t>
            </a:r>
            <a:r>
              <a:rPr lang="en-US" sz="2000" spc="-1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Method</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Rapid Planning Method</a:t>
            </a:r>
            <a:r>
              <a:rPr lang="en-US" sz="2000" spc="-1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(RPM)</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205"/>
              </a:spcBef>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Pickle Jar</a:t>
            </a:r>
            <a:r>
              <a:rPr lang="en-US" sz="2000" spc="-5"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Theory</a:t>
            </a:r>
            <a:endParaRPr lang="en-IN" sz="2000" spc="-25" dirty="0">
              <a:effectLst/>
              <a:latin typeface="Times New Roman" panose="02020603050405020304" pitchFamily="18" charset="0"/>
              <a:ea typeface="Times New Roman" panose="02020603050405020304" pitchFamily="18" charset="0"/>
            </a:endParaRPr>
          </a:p>
          <a:p>
            <a:pPr marL="742950" lvl="1" indent="-285750">
              <a:spcBef>
                <a:spcPts val="195"/>
              </a:spcBef>
              <a:spcAft>
                <a:spcPts val="0"/>
              </a:spcAft>
              <a:buSzPts val="1200"/>
              <a:buFont typeface="Times New Roman" panose="02020603050405020304" pitchFamily="18" charset="0"/>
              <a:buAutoNum type="arabicPeriod"/>
              <a:tabLst>
                <a:tab pos="1537335" algn="l"/>
              </a:tabLst>
            </a:pPr>
            <a:r>
              <a:rPr lang="en-US" sz="2000" spc="-25" dirty="0">
                <a:effectLst/>
                <a:latin typeface="Times New Roman" panose="02020603050405020304" pitchFamily="18" charset="0"/>
                <a:ea typeface="Times New Roman" panose="02020603050405020304" pitchFamily="18" charset="0"/>
              </a:rPr>
              <a:t>Eat That Frog</a:t>
            </a:r>
            <a:r>
              <a:rPr lang="en-US" sz="2000" spc="-10" dirty="0">
                <a:effectLst/>
                <a:latin typeface="Times New Roman" panose="02020603050405020304" pitchFamily="18" charset="0"/>
                <a:ea typeface="Times New Roman" panose="02020603050405020304" pitchFamily="18" charset="0"/>
              </a:rPr>
              <a:t> </a:t>
            </a:r>
            <a:r>
              <a:rPr lang="en-US" sz="2000" spc="-25" dirty="0">
                <a:effectLst/>
                <a:latin typeface="Times New Roman" panose="02020603050405020304" pitchFamily="18" charset="0"/>
                <a:ea typeface="Times New Roman" panose="02020603050405020304" pitchFamily="18" charset="0"/>
              </a:rPr>
              <a:t>Technique</a:t>
            </a:r>
            <a:endParaRPr lang="en-IN" sz="2000" spc="-25"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42308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3C5B91-2EC9-4E53-10F2-7AA5B135B010}"/>
              </a:ext>
            </a:extLst>
          </p:cNvPr>
          <p:cNvSpPr txBox="1"/>
          <p:nvPr/>
        </p:nvSpPr>
        <p:spPr>
          <a:xfrm>
            <a:off x="295837" y="1766759"/>
            <a:ext cx="10811434" cy="4291239"/>
          </a:xfrm>
          <a:prstGeom prst="rect">
            <a:avLst/>
          </a:prstGeom>
          <a:noFill/>
        </p:spPr>
        <p:txBody>
          <a:bodyPr wrap="square">
            <a:spAutoFit/>
          </a:bodyPr>
          <a:lstStyle/>
          <a:p>
            <a:pPr marL="165100">
              <a:spcBef>
                <a:spcPts val="1030"/>
              </a:spcBef>
            </a:pPr>
            <a:r>
              <a:rPr lang="en-US" sz="2200" b="1" kern="0" dirty="0">
                <a:effectLst/>
                <a:latin typeface="Times New Roman" panose="02020603050405020304" pitchFamily="18" charset="0"/>
                <a:ea typeface="Times New Roman" panose="02020603050405020304" pitchFamily="18" charset="0"/>
              </a:rPr>
              <a:t>Team work and team-building strategies</a:t>
            </a:r>
            <a:endParaRPr lang="en-IN" sz="2200" b="1" kern="0" dirty="0">
              <a:effectLst/>
              <a:latin typeface="Times New Roman" panose="02020603050405020304" pitchFamily="18" charset="0"/>
              <a:ea typeface="Times New Roman" panose="02020603050405020304" pitchFamily="18" charset="0"/>
            </a:endParaRPr>
          </a:p>
          <a:p>
            <a:pPr marL="165100" marR="574040" algn="just">
              <a:lnSpc>
                <a:spcPct val="115000"/>
              </a:lnSpc>
              <a:spcBef>
                <a:spcPts val="995"/>
              </a:spcBef>
              <a:spcAft>
                <a:spcPts val="0"/>
              </a:spcAft>
            </a:pPr>
            <a:r>
              <a:rPr lang="en-US" sz="2000" b="1" dirty="0">
                <a:effectLst/>
                <a:latin typeface="Times New Roman" panose="02020603050405020304" pitchFamily="18" charset="0"/>
                <a:ea typeface="Times New Roman" panose="02020603050405020304" pitchFamily="18" charset="0"/>
              </a:rPr>
              <a:t>Team work: </a:t>
            </a:r>
            <a:r>
              <a:rPr lang="en-US" sz="2000" dirty="0">
                <a:effectLst/>
                <a:latin typeface="Times New Roman" panose="02020603050405020304" pitchFamily="18" charset="0"/>
                <a:ea typeface="Times New Roman" panose="02020603050405020304" pitchFamily="18" charset="0"/>
              </a:rPr>
              <a:t>“The process of working collaboratively with a group of people in order to achieve a goal. Teamwork is often a crucial part of a business, as it is often necessary for colleagues to work well together, trying their best in any circumstance.</a:t>
            </a:r>
            <a:endParaRPr lang="en-IN" sz="2000" dirty="0">
              <a:effectLst/>
              <a:latin typeface="Times New Roman" panose="02020603050405020304" pitchFamily="18" charset="0"/>
              <a:ea typeface="Times New Roman" panose="02020603050405020304" pitchFamily="18" charset="0"/>
            </a:endParaRPr>
          </a:p>
          <a:p>
            <a:pPr marL="165100">
              <a:spcBef>
                <a:spcPts val="820"/>
              </a:spcBef>
            </a:pPr>
            <a:r>
              <a:rPr lang="en-US" sz="2000" b="1" kern="0" dirty="0">
                <a:effectLst/>
                <a:latin typeface="Times New Roman" panose="02020603050405020304" pitchFamily="18" charset="0"/>
                <a:ea typeface="Times New Roman" panose="02020603050405020304" pitchFamily="18" charset="0"/>
              </a:rPr>
              <a:t>Tips for a better team work</a:t>
            </a:r>
            <a:endParaRPr lang="en-IN" sz="2000" b="1" kern="0" dirty="0">
              <a:effectLst/>
              <a:latin typeface="Times New Roman" panose="02020603050405020304" pitchFamily="18" charset="0"/>
              <a:ea typeface="Times New Roman" panose="02020603050405020304" pitchFamily="18" charset="0"/>
            </a:endParaRPr>
          </a:p>
          <a:p>
            <a:pPr marL="165100" marR="572135" algn="just">
              <a:lnSpc>
                <a:spcPct val="113000"/>
              </a:lnSpc>
              <a:spcBef>
                <a:spcPts val="995"/>
              </a:spcBef>
              <a:spcAft>
                <a:spcPts val="0"/>
              </a:spcAft>
            </a:pPr>
            <a:r>
              <a:rPr lang="en-US" sz="2000" b="1" dirty="0">
                <a:effectLst/>
                <a:latin typeface="Times New Roman" panose="02020603050405020304" pitchFamily="18" charset="0"/>
                <a:ea typeface="Times New Roman" panose="02020603050405020304" pitchFamily="18" charset="0"/>
              </a:rPr>
              <a:t>Think about your team first - </a:t>
            </a:r>
            <a:r>
              <a:rPr lang="en-US" sz="2000" dirty="0">
                <a:effectLst/>
                <a:latin typeface="Times New Roman" panose="02020603050405020304" pitchFamily="18" charset="0"/>
                <a:ea typeface="Times New Roman" panose="02020603050405020304" pitchFamily="18" charset="0"/>
              </a:rPr>
              <a:t>Every individual should think of his team first and his personal interests</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should</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take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backseat.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Do</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not</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mix</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your</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personal</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issues</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your</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professional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life.</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Keep them</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separate.</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840"/>
              </a:spcBef>
              <a:spcAft>
                <a:spcPts val="0"/>
              </a:spcAft>
            </a:pPr>
            <a:r>
              <a:rPr lang="en-US" sz="2000" b="1" dirty="0">
                <a:effectLst/>
                <a:latin typeface="Times New Roman" panose="02020603050405020304" pitchFamily="18" charset="0"/>
                <a:ea typeface="Times New Roman" panose="02020603050405020304" pitchFamily="18" charset="0"/>
              </a:rPr>
              <a:t>Never underestimate your team member - </a:t>
            </a:r>
            <a:r>
              <a:rPr lang="en-US" sz="2000" dirty="0">
                <a:effectLst/>
                <a:latin typeface="Times New Roman" panose="02020603050405020304" pitchFamily="18" charset="0"/>
                <a:ea typeface="Times New Roman" panose="02020603050405020304" pitchFamily="18" charset="0"/>
              </a:rPr>
              <a:t>Do not neglect any of the members, instead work together and also listen to them as well. Never try to impose your ideas on any member. Avoid demotivating any team member.</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0928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A2DBC2-3C1B-5795-AAEC-F5C49E03B003}"/>
              </a:ext>
            </a:extLst>
          </p:cNvPr>
          <p:cNvSpPr txBox="1"/>
          <p:nvPr/>
        </p:nvSpPr>
        <p:spPr>
          <a:xfrm>
            <a:off x="304800" y="1935593"/>
            <a:ext cx="11412069" cy="4468724"/>
          </a:xfrm>
          <a:prstGeom prst="rect">
            <a:avLst/>
          </a:prstGeom>
          <a:noFill/>
        </p:spPr>
        <p:txBody>
          <a:bodyPr wrap="square">
            <a:spAutoFit/>
          </a:bodyPr>
          <a:lstStyle/>
          <a:p>
            <a:pPr marL="165100" marR="574675" algn="just">
              <a:lnSpc>
                <a:spcPct val="113000"/>
              </a:lnSpc>
              <a:spcBef>
                <a:spcPts val="370"/>
              </a:spcBef>
              <a:spcAft>
                <a:spcPts val="0"/>
              </a:spcAft>
            </a:pPr>
            <a:r>
              <a:rPr lang="en-US" sz="2000" b="1" dirty="0">
                <a:effectLst/>
                <a:latin typeface="Times New Roman" panose="02020603050405020304" pitchFamily="18" charset="0"/>
                <a:ea typeface="Times New Roman" panose="02020603050405020304" pitchFamily="18" charset="0"/>
              </a:rPr>
              <a:t>Discuss - </a:t>
            </a:r>
            <a:r>
              <a:rPr lang="en-US" sz="2000" dirty="0">
                <a:effectLst/>
                <a:latin typeface="Times New Roman" panose="02020603050405020304" pitchFamily="18" charset="0"/>
                <a:ea typeface="Times New Roman" panose="02020603050405020304" pitchFamily="18" charset="0"/>
              </a:rPr>
              <a:t>Before implementing any new idea, it must be discussed with each and every member on an open platform. Never ever discuss with anyone separately as the other person feels left out and reluctant to perform and contribute to the team.</a:t>
            </a:r>
            <a:endParaRPr lang="en-IN" sz="200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840"/>
              </a:spcBef>
              <a:spcAft>
                <a:spcPts val="0"/>
              </a:spcAft>
            </a:pPr>
            <a:r>
              <a:rPr lang="en-US" sz="2000" b="1" dirty="0">
                <a:effectLst/>
                <a:latin typeface="Times New Roman" panose="02020603050405020304" pitchFamily="18" charset="0"/>
                <a:ea typeface="Times New Roman" panose="02020603050405020304" pitchFamily="18" charset="0"/>
              </a:rPr>
              <a:t>Avoid criticism - </a:t>
            </a:r>
            <a:r>
              <a:rPr lang="en-US" sz="2000" dirty="0">
                <a:effectLst/>
                <a:latin typeface="Times New Roman" panose="02020603050405020304" pitchFamily="18" charset="0"/>
                <a:ea typeface="Times New Roman" panose="02020603050405020304" pitchFamily="18" charset="0"/>
              </a:rPr>
              <a:t>Stay away from criticism and making fun of your team members. Help each other and be a good team player. Be the first one to break the ice and always create a friendly ambience. If you do not agree with any of your team member, make him understand his mistakes but in a polite tone and do guide him. Avoid negativity within the team.</a:t>
            </a:r>
            <a:endParaRPr lang="en-IN" sz="2000" dirty="0">
              <a:effectLst/>
              <a:latin typeface="Times New Roman" panose="02020603050405020304" pitchFamily="18" charset="0"/>
              <a:ea typeface="Times New Roman" panose="02020603050405020304" pitchFamily="18" charset="0"/>
            </a:endParaRPr>
          </a:p>
          <a:p>
            <a:pPr marL="165100" marR="572770" algn="just">
              <a:lnSpc>
                <a:spcPct val="113000"/>
              </a:lnSpc>
              <a:spcBef>
                <a:spcPts val="830"/>
              </a:spcBef>
              <a:spcAft>
                <a:spcPts val="0"/>
              </a:spcAft>
            </a:pPr>
            <a:r>
              <a:rPr lang="en-US" sz="2000" b="1" dirty="0">
                <a:effectLst/>
                <a:latin typeface="Times New Roman" panose="02020603050405020304" pitchFamily="18" charset="0"/>
                <a:ea typeface="Times New Roman" panose="02020603050405020304" pitchFamily="18" charset="0"/>
              </a:rPr>
              <a:t>Transparency must be maintained and healthy interaction must be promoted among the team</a:t>
            </a:r>
            <a:r>
              <a:rPr lang="en-US" sz="2000" b="1" spc="-7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members.</a:t>
            </a:r>
            <a:r>
              <a:rPr lang="en-US" sz="2000" b="1"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communication</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must</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effective,</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crystal</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clear</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precise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that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every</a:t>
            </a:r>
            <a:r>
              <a:rPr lang="en-US" sz="2000" spc="-8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team member gets a common picture. Effective communication also nullifies misunderstandings and confusions. Confusions lead to conflicts and individuals waste their time and energy in fighting rather than</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working</a:t>
            </a:r>
            <a:r>
              <a:rPr lang="en-US" sz="2000" b="1" dirty="0">
                <a:effectLst/>
                <a:latin typeface="Times New Roman" panose="02020603050405020304" pitchFamily="18" charset="0"/>
                <a:ea typeface="Times New Roman" panose="02020603050405020304" pitchFamily="18" charset="0"/>
              </a:rPr>
              <a: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48445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9685B3-5A5A-D10E-0F9C-5CEB40F2E6D2}"/>
              </a:ext>
            </a:extLst>
          </p:cNvPr>
          <p:cNvSpPr txBox="1"/>
          <p:nvPr/>
        </p:nvSpPr>
        <p:spPr>
          <a:xfrm>
            <a:off x="1290917" y="1630098"/>
            <a:ext cx="9448799" cy="4145045"/>
          </a:xfrm>
          <a:prstGeom prst="rect">
            <a:avLst/>
          </a:prstGeom>
          <a:noFill/>
        </p:spPr>
        <p:txBody>
          <a:bodyPr wrap="square">
            <a:spAutoFit/>
          </a:bodyPr>
          <a:lstStyle/>
          <a:p>
            <a:pPr marL="165100" marR="570865" algn="just">
              <a:lnSpc>
                <a:spcPct val="113000"/>
              </a:lnSpc>
              <a:spcBef>
                <a:spcPts val="870"/>
              </a:spcBef>
              <a:spcAft>
                <a:spcPts val="0"/>
              </a:spcAft>
            </a:pPr>
            <a:r>
              <a:rPr lang="en-US" sz="2000" b="1" dirty="0">
                <a:effectLst/>
                <a:latin typeface="Times New Roman" panose="02020603050405020304" pitchFamily="18" charset="0"/>
                <a:ea typeface="Times New Roman" panose="02020603050405020304" pitchFamily="18" charset="0"/>
              </a:rPr>
              <a:t>The</a:t>
            </a:r>
            <a:r>
              <a:rPr lang="en-US" sz="2000" b="1" spc="-2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team</a:t>
            </a:r>
            <a:r>
              <a:rPr lang="en-US" sz="2000" b="1" spc="-3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leader</a:t>
            </a:r>
            <a:r>
              <a:rPr lang="en-US" sz="2000" b="1" spc="-1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must</a:t>
            </a:r>
            <a:r>
              <a:rPr lang="en-US" sz="2000" b="1" spc="-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take</a:t>
            </a:r>
            <a:r>
              <a:rPr lang="en-US" sz="2000" b="1" spc="-2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the</a:t>
            </a:r>
            <a:r>
              <a:rPr lang="en-US" sz="2000" b="1" spc="-2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responsibility</a:t>
            </a:r>
            <a:r>
              <a:rPr lang="en-US" sz="2000" b="1" spc="-2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of</a:t>
            </a:r>
            <a:r>
              <a:rPr lang="en-US" sz="2000" b="1" spc="-2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encouraging</a:t>
            </a:r>
            <a:r>
              <a:rPr lang="en-US" sz="2000" b="1" spc="-2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the</a:t>
            </a:r>
            <a:r>
              <a:rPr lang="en-US" sz="2000" b="1" spc="-2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team</a:t>
            </a:r>
            <a:r>
              <a:rPr lang="en-US" sz="2000" b="1" spc="-2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members</a:t>
            </a:r>
            <a:r>
              <a:rPr lang="en-US" sz="2000" b="1" spc="-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to</a:t>
            </a:r>
            <a:r>
              <a:rPr lang="en-US" sz="2000" b="1" spc="-2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give</a:t>
            </a:r>
            <a:r>
              <a:rPr lang="en-US" sz="2000" b="1" spc="-1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their level best and should intervene immediately in cases of conflicts. </a:t>
            </a:r>
            <a:r>
              <a:rPr lang="en-US" sz="2000" dirty="0">
                <a:effectLst/>
                <a:latin typeface="Times New Roman" panose="02020603050405020304" pitchFamily="18" charset="0"/>
                <a:ea typeface="Times New Roman" panose="02020603050405020304" pitchFamily="18" charset="0"/>
              </a:rPr>
              <a:t>The personality of the</a:t>
            </a:r>
            <a:r>
              <a:rPr lang="en-US" sz="2000" spc="-1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leader should be such that every team member should look up to him and take his advice whenever required. He should not be partial to any member and support each of them equally. It is the duty of the team leader to extract the best out of his team</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members.</a:t>
            </a:r>
          </a:p>
          <a:p>
            <a:pPr marL="165100" marR="570865" algn="just">
              <a:lnSpc>
                <a:spcPct val="113000"/>
              </a:lnSpc>
              <a:spcBef>
                <a:spcPts val="870"/>
              </a:spcBef>
              <a:spcAft>
                <a:spcPts val="0"/>
              </a:spcAft>
            </a:pPr>
            <a:endParaRPr lang="en-IN" sz="2000" dirty="0">
              <a:effectLst/>
              <a:latin typeface="Times New Roman" panose="02020603050405020304" pitchFamily="18" charset="0"/>
              <a:ea typeface="Times New Roman" panose="02020603050405020304" pitchFamily="18" charset="0"/>
            </a:endParaRPr>
          </a:p>
          <a:p>
            <a:pPr marL="165100" marR="571500" algn="just">
              <a:lnSpc>
                <a:spcPct val="115000"/>
              </a:lnSpc>
              <a:spcBef>
                <a:spcPts val="850"/>
              </a:spcBef>
              <a:spcAft>
                <a:spcPts val="0"/>
              </a:spcAft>
            </a:pPr>
            <a:r>
              <a:rPr lang="en-US" sz="2000" b="1" dirty="0">
                <a:effectLst/>
                <a:latin typeface="Times New Roman" panose="02020603050405020304" pitchFamily="18" charset="0"/>
                <a:ea typeface="Times New Roman" panose="02020603050405020304" pitchFamily="18" charset="0"/>
              </a:rPr>
              <a:t>For better team work, try to understand your team members well. </a:t>
            </a:r>
            <a:r>
              <a:rPr lang="en-US" sz="2000" dirty="0">
                <a:effectLst/>
                <a:latin typeface="Times New Roman" panose="02020603050405020304" pitchFamily="18" charset="0"/>
                <a:ea typeface="Times New Roman" panose="02020603050405020304" pitchFamily="18" charset="0"/>
              </a:rPr>
              <a:t>Do not just always talk business, it is okay if you go out with your team members for lunch or catch a movie together. It improves the relations and strengthens the bond among the team members. The team members must trust each other for maximum output.</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17314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AEC28A-CF6D-3E43-DD20-929BBD00A64D}"/>
              </a:ext>
            </a:extLst>
          </p:cNvPr>
          <p:cNvSpPr txBox="1"/>
          <p:nvPr/>
        </p:nvSpPr>
        <p:spPr>
          <a:xfrm>
            <a:off x="690284" y="1820577"/>
            <a:ext cx="10372164" cy="3352008"/>
          </a:xfrm>
          <a:prstGeom prst="rect">
            <a:avLst/>
          </a:prstGeom>
          <a:noFill/>
        </p:spPr>
        <p:txBody>
          <a:bodyPr wrap="square">
            <a:spAutoFit/>
          </a:bodyPr>
          <a:lstStyle/>
          <a:p>
            <a:pPr marL="165100" marR="571500" algn="just">
              <a:lnSpc>
                <a:spcPct val="115000"/>
              </a:lnSpc>
              <a:spcBef>
                <a:spcPts val="790"/>
              </a:spcBef>
              <a:spcAft>
                <a:spcPts val="0"/>
              </a:spcAft>
            </a:pPr>
            <a:r>
              <a:rPr lang="en-US" sz="2000" b="1" dirty="0">
                <a:effectLst/>
                <a:latin typeface="Times New Roman" panose="02020603050405020304" pitchFamily="18" charset="0"/>
                <a:ea typeface="Times New Roman" panose="02020603050405020304" pitchFamily="18" charset="0"/>
              </a:rPr>
              <a:t>Avoid conflicts in your team. </a:t>
            </a:r>
            <a:r>
              <a:rPr lang="en-US" sz="2000" dirty="0">
                <a:effectLst/>
                <a:latin typeface="Times New Roman" panose="02020603050405020304" pitchFamily="18" charset="0"/>
                <a:ea typeface="Times New Roman" panose="02020603050405020304" pitchFamily="18" charset="0"/>
              </a:rPr>
              <a:t>Don’t fight over petty issues and find faults in others. One should be a little adjusting with each other and try to find an alternative best suited to all the team members.</a:t>
            </a:r>
            <a:endParaRPr lang="en-IN" sz="2000" dirty="0">
              <a:effectLst/>
              <a:latin typeface="Times New Roman" panose="02020603050405020304" pitchFamily="18" charset="0"/>
              <a:ea typeface="Times New Roman" panose="02020603050405020304" pitchFamily="18" charset="0"/>
            </a:endParaRPr>
          </a:p>
          <a:p>
            <a:pPr marL="165100" marR="572135" algn="just">
              <a:lnSpc>
                <a:spcPct val="115000"/>
              </a:lnSpc>
              <a:spcBef>
                <a:spcPts val="810"/>
              </a:spcBef>
              <a:spcAft>
                <a:spcPts val="0"/>
              </a:spcAft>
            </a:pPr>
            <a:r>
              <a:rPr lang="en-US" sz="2000" b="1" dirty="0">
                <a:effectLst/>
                <a:latin typeface="Times New Roman" panose="02020603050405020304" pitchFamily="18" charset="0"/>
                <a:ea typeface="Times New Roman" panose="02020603050405020304" pitchFamily="18" charset="0"/>
              </a:rPr>
              <a:t>Rewards and Recognition - </a:t>
            </a:r>
            <a:r>
              <a:rPr lang="en-US" sz="2000" dirty="0">
                <a:effectLst/>
                <a:latin typeface="Times New Roman" panose="02020603050405020304" pitchFamily="18" charset="0"/>
                <a:ea typeface="Times New Roman" panose="02020603050405020304" pitchFamily="18" charset="0"/>
              </a:rPr>
              <a:t>Healthy competition must be encouraged among the team</a:t>
            </a:r>
            <a:r>
              <a:rPr lang="en-US" sz="2000" spc="-19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members. The performance of every team member must be evaluated timely and the best performer should be rewarded suitably so that the other members also get motivated to perform. Recognitions like “The Best Team Player” or the “The Best Performer” go a long way in motivating the team members. Appreciate the member who performs the best or does something</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unique.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296898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C71FA4-D798-BA2C-8391-69AD12AD17AE}"/>
              </a:ext>
            </a:extLst>
          </p:cNvPr>
          <p:cNvSpPr txBox="1"/>
          <p:nvPr/>
        </p:nvSpPr>
        <p:spPr>
          <a:xfrm>
            <a:off x="2250141" y="1707806"/>
            <a:ext cx="8229600" cy="3362267"/>
          </a:xfrm>
          <a:prstGeom prst="rect">
            <a:avLst/>
          </a:prstGeom>
          <a:noFill/>
        </p:spPr>
        <p:txBody>
          <a:bodyPr wrap="square">
            <a:spAutoFit/>
          </a:bodyPr>
          <a:lstStyle/>
          <a:p>
            <a:pPr marL="2014220" marR="2418715" algn="ctr">
              <a:spcBef>
                <a:spcPts val="815"/>
              </a:spcBef>
              <a:spcAft>
                <a:spcPts val="0"/>
              </a:spcAft>
            </a:pPr>
            <a:r>
              <a:rPr lang="en-US" sz="2200" b="1" kern="0" dirty="0">
                <a:effectLst/>
                <a:latin typeface="Times New Roman" panose="02020603050405020304" pitchFamily="18" charset="0"/>
                <a:ea typeface="Times New Roman" panose="02020603050405020304" pitchFamily="18" charset="0"/>
              </a:rPr>
              <a:t>Team building</a:t>
            </a:r>
            <a:endParaRPr lang="en-IN" sz="2200" b="1" kern="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985"/>
              </a:spcBef>
              <a:spcAft>
                <a:spcPts val="0"/>
              </a:spcAft>
            </a:pPr>
            <a:r>
              <a:rPr lang="en-US" sz="2000" b="1" dirty="0">
                <a:effectLst/>
                <a:latin typeface="Times New Roman" panose="02020603050405020304" pitchFamily="18" charset="0"/>
                <a:ea typeface="Times New Roman" panose="02020603050405020304" pitchFamily="18" charset="0"/>
              </a:rPr>
              <a:t>Team building </a:t>
            </a:r>
            <a:r>
              <a:rPr lang="en-US" sz="2000" dirty="0">
                <a:effectLst/>
                <a:latin typeface="Times New Roman" panose="02020603050405020304" pitchFamily="18" charset="0"/>
                <a:ea typeface="Times New Roman" panose="02020603050405020304" pitchFamily="18" charset="0"/>
              </a:rPr>
              <a:t>is an ongoing process that helps a work group evolve into a cohesive unit. The team members not only share expectations for accomplishing group tasks, but trust and support one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another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respect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one</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another's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individual</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differences.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role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team</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builder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lead your team toward cohesiveness and productivity. A team takes on a life of its own and you have to regularly nurture and maintain it, just as you do for individual employees. Your Employee Relations Consultant can advise and help</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you.</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73668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1D67EF-45C2-B419-26A2-259B49046551}"/>
              </a:ext>
            </a:extLst>
          </p:cNvPr>
          <p:cNvSpPr txBox="1"/>
          <p:nvPr/>
        </p:nvSpPr>
        <p:spPr>
          <a:xfrm>
            <a:off x="2260226" y="1583864"/>
            <a:ext cx="8847045" cy="4760278"/>
          </a:xfrm>
          <a:prstGeom prst="rect">
            <a:avLst/>
          </a:prstGeom>
          <a:noFill/>
        </p:spPr>
        <p:txBody>
          <a:bodyPr wrap="square">
            <a:spAutoFit/>
          </a:bodyPr>
          <a:lstStyle/>
          <a:p>
            <a:pPr marL="165100">
              <a:spcBef>
                <a:spcPts val="380"/>
              </a:spcBef>
            </a:pPr>
            <a:r>
              <a:rPr lang="en-US" sz="2200" b="1" kern="0" dirty="0">
                <a:effectLst/>
                <a:latin typeface="Times New Roman" panose="02020603050405020304" pitchFamily="18" charset="0"/>
                <a:ea typeface="Times New Roman" panose="02020603050405020304" pitchFamily="18" charset="0"/>
              </a:rPr>
              <a:t>List of team building strategies</a:t>
            </a:r>
            <a:endParaRPr lang="en-IN" sz="2200" b="1" kern="0" dirty="0">
              <a:effectLst/>
              <a:latin typeface="Times New Roman" panose="02020603050405020304" pitchFamily="18" charset="0"/>
              <a:ea typeface="Times New Roman" panose="02020603050405020304" pitchFamily="18" charset="0"/>
            </a:endParaRPr>
          </a:p>
          <a:p>
            <a:pPr lvl="0">
              <a:spcBef>
                <a:spcPts val="1010"/>
              </a:spcBef>
              <a:spcAft>
                <a:spcPts val="0"/>
              </a:spcAft>
              <a:buSzPts val="1200"/>
              <a:tabLst>
                <a:tab pos="318135" algn="l"/>
              </a:tabLst>
            </a:pPr>
            <a:r>
              <a:rPr lang="en-US" sz="2000" spc="-10" dirty="0">
                <a:effectLst/>
                <a:latin typeface="Times New Roman" panose="02020603050405020304" pitchFamily="18" charset="0"/>
                <a:ea typeface="Times New Roman" panose="02020603050405020304" pitchFamily="18" charset="0"/>
              </a:rPr>
              <a:t>1. Promote a respectful</a:t>
            </a:r>
            <a:r>
              <a:rPr lang="en-US" sz="2000" spc="-1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environment                       10.  Encourage mentorship</a:t>
            </a:r>
            <a:endParaRPr lang="en-IN" sz="2000" spc="-10" dirty="0">
              <a:effectLst/>
              <a:latin typeface="Times New Roman" panose="02020603050405020304" pitchFamily="18" charset="0"/>
              <a:ea typeface="Times New Roman" panose="02020603050405020304" pitchFamily="18" charset="0"/>
            </a:endParaRPr>
          </a:p>
          <a:p>
            <a:pPr lvl="0">
              <a:spcBef>
                <a:spcPts val="1005"/>
              </a:spcBef>
              <a:spcAft>
                <a:spcPts val="0"/>
              </a:spcAft>
              <a:buSzPts val="1200"/>
              <a:tabLst>
                <a:tab pos="394335" algn="l"/>
              </a:tabLst>
            </a:pPr>
            <a:r>
              <a:rPr lang="en-US" sz="2000" spc="-10" dirty="0">
                <a:effectLst/>
                <a:latin typeface="Times New Roman" panose="02020603050405020304" pitchFamily="18" charset="0"/>
                <a:ea typeface="Times New Roman" panose="02020603050405020304" pitchFamily="18" charset="0"/>
              </a:rPr>
              <a:t>2. Master conflict resolution                                    11. Create a safe space</a:t>
            </a:r>
            <a:endParaRPr lang="en-IN" sz="2000" spc="-10" dirty="0">
              <a:effectLst/>
              <a:latin typeface="Times New Roman" panose="02020603050405020304" pitchFamily="18" charset="0"/>
              <a:ea typeface="Times New Roman" panose="02020603050405020304" pitchFamily="18" charset="0"/>
            </a:endParaRPr>
          </a:p>
          <a:p>
            <a:pPr lvl="0">
              <a:spcBef>
                <a:spcPts val="1010"/>
              </a:spcBef>
              <a:spcAft>
                <a:spcPts val="0"/>
              </a:spcAft>
              <a:buSzPts val="1200"/>
              <a:tabLst>
                <a:tab pos="394335" algn="l"/>
              </a:tabLst>
            </a:pPr>
            <a:r>
              <a:rPr lang="en-US" sz="2000" spc="-10" dirty="0">
                <a:effectLst/>
                <a:latin typeface="Times New Roman" panose="02020603050405020304" pitchFamily="18" charset="0"/>
                <a:ea typeface="Times New Roman" panose="02020603050405020304" pitchFamily="18" charset="0"/>
              </a:rPr>
              <a:t>3. Engage in collective activities or retreats             12. Define team roles</a:t>
            </a:r>
          </a:p>
          <a:p>
            <a:pPr lvl="0">
              <a:spcBef>
                <a:spcPts val="1010"/>
              </a:spcBef>
              <a:spcAft>
                <a:spcPts val="0"/>
              </a:spcAft>
              <a:buSzPts val="1200"/>
              <a:tabLst>
                <a:tab pos="394335" algn="l"/>
              </a:tabLst>
            </a:pPr>
            <a:r>
              <a:rPr lang="en-US" sz="2000" spc="-10" dirty="0">
                <a:effectLst/>
                <a:latin typeface="Times New Roman" panose="02020603050405020304" pitchFamily="18" charset="0"/>
                <a:ea typeface="Times New Roman" panose="02020603050405020304" pitchFamily="18" charset="0"/>
              </a:rPr>
              <a:t>4. Hold employees</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accountable </a:t>
            </a:r>
            <a:endParaRPr lang="en-IN" sz="2000" spc="-10" dirty="0">
              <a:effectLst/>
              <a:latin typeface="Times New Roman" panose="02020603050405020304" pitchFamily="18" charset="0"/>
              <a:ea typeface="Times New Roman" panose="02020603050405020304" pitchFamily="18" charset="0"/>
            </a:endParaRPr>
          </a:p>
          <a:p>
            <a:pPr lvl="0">
              <a:spcBef>
                <a:spcPts val="1005"/>
              </a:spcBef>
              <a:spcAft>
                <a:spcPts val="0"/>
              </a:spcAft>
              <a:buSzPts val="1200"/>
              <a:tabLst>
                <a:tab pos="318135" algn="l"/>
              </a:tabLst>
            </a:pPr>
            <a:r>
              <a:rPr lang="en-US" sz="2000" spc="-10" dirty="0">
                <a:effectLst/>
                <a:latin typeface="Times New Roman" panose="02020603050405020304" pitchFamily="18" charset="0"/>
                <a:ea typeface="Times New Roman" panose="02020603050405020304" pitchFamily="18" charset="0"/>
              </a:rPr>
              <a:t>5. Open the lines of communication</a:t>
            </a:r>
            <a:endParaRPr lang="en-IN" sz="2000" spc="-10" dirty="0">
              <a:effectLst/>
              <a:latin typeface="Times New Roman" panose="02020603050405020304" pitchFamily="18" charset="0"/>
              <a:ea typeface="Times New Roman" panose="02020603050405020304" pitchFamily="18" charset="0"/>
            </a:endParaRPr>
          </a:p>
          <a:p>
            <a:pPr lvl="0">
              <a:spcBef>
                <a:spcPts val="1010"/>
              </a:spcBef>
              <a:spcAft>
                <a:spcPts val="0"/>
              </a:spcAft>
              <a:buSzPts val="1200"/>
              <a:tabLst>
                <a:tab pos="318135" algn="l"/>
              </a:tabLst>
            </a:pPr>
            <a:r>
              <a:rPr lang="en-US" sz="2000" spc="-10" dirty="0">
                <a:effectLst/>
                <a:latin typeface="Times New Roman" panose="02020603050405020304" pitchFamily="18" charset="0"/>
                <a:ea typeface="Times New Roman" panose="02020603050405020304" pitchFamily="18" charset="0"/>
              </a:rPr>
              <a:t>6. Articulate a clear, achievable vision</a:t>
            </a:r>
            <a:endParaRPr lang="en-IN" sz="2000" spc="-10" dirty="0">
              <a:effectLst/>
              <a:latin typeface="Times New Roman" panose="02020603050405020304" pitchFamily="18" charset="0"/>
              <a:ea typeface="Times New Roman" panose="02020603050405020304" pitchFamily="18" charset="0"/>
            </a:endParaRPr>
          </a:p>
          <a:p>
            <a:pPr lvl="0">
              <a:spcBef>
                <a:spcPts val="1005"/>
              </a:spcBef>
              <a:spcAft>
                <a:spcPts val="0"/>
              </a:spcAft>
              <a:buSzPts val="1200"/>
              <a:tabLst>
                <a:tab pos="318135" algn="l"/>
              </a:tabLst>
            </a:pPr>
            <a:r>
              <a:rPr lang="en-US" sz="2000" spc="-10" dirty="0">
                <a:effectLst/>
                <a:latin typeface="Times New Roman" panose="02020603050405020304" pitchFamily="18" charset="0"/>
                <a:ea typeface="Times New Roman" panose="02020603050405020304" pitchFamily="18" charset="0"/>
              </a:rPr>
              <a:t>7. Trust in your team’s</a:t>
            </a:r>
            <a:r>
              <a:rPr lang="en-US" sz="2000" spc="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efficacy</a:t>
            </a:r>
            <a:endParaRPr lang="en-IN" sz="2000" spc="-10" dirty="0">
              <a:effectLst/>
              <a:latin typeface="Times New Roman" panose="02020603050405020304" pitchFamily="18" charset="0"/>
              <a:ea typeface="Times New Roman" panose="02020603050405020304" pitchFamily="18" charset="0"/>
            </a:endParaRPr>
          </a:p>
          <a:p>
            <a:pPr lvl="0">
              <a:spcBef>
                <a:spcPts val="995"/>
              </a:spcBef>
              <a:spcAft>
                <a:spcPts val="0"/>
              </a:spcAft>
              <a:buSzPts val="1200"/>
              <a:tabLst>
                <a:tab pos="319405" algn="l"/>
              </a:tabLst>
            </a:pPr>
            <a:r>
              <a:rPr lang="en-US" sz="2000" spc="-10" dirty="0">
                <a:effectLst/>
                <a:latin typeface="Times New Roman" panose="02020603050405020304" pitchFamily="18" charset="0"/>
                <a:ea typeface="Times New Roman" panose="02020603050405020304" pitchFamily="18" charset="0"/>
              </a:rPr>
              <a:t>8. Lean on your team’s</a:t>
            </a:r>
            <a:r>
              <a:rPr lang="en-US" sz="2000" spc="15"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strengths</a:t>
            </a:r>
            <a:endParaRPr lang="en-IN" sz="2000" spc="-10" dirty="0">
              <a:effectLst/>
              <a:latin typeface="Times New Roman" panose="02020603050405020304" pitchFamily="18" charset="0"/>
              <a:ea typeface="Times New Roman" panose="02020603050405020304" pitchFamily="18" charset="0"/>
            </a:endParaRPr>
          </a:p>
          <a:p>
            <a:pPr lvl="0">
              <a:spcBef>
                <a:spcPts val="1010"/>
              </a:spcBef>
              <a:spcAft>
                <a:spcPts val="0"/>
              </a:spcAft>
              <a:buSzPts val="1200"/>
              <a:tabLst>
                <a:tab pos="318135" algn="l"/>
              </a:tabLst>
            </a:pPr>
            <a:r>
              <a:rPr lang="en-US" sz="2000" spc="-10" dirty="0">
                <a:effectLst/>
                <a:latin typeface="Times New Roman" panose="02020603050405020304" pitchFamily="18" charset="0"/>
                <a:ea typeface="Times New Roman" panose="02020603050405020304" pitchFamily="18" charset="0"/>
              </a:rPr>
              <a:t>9. Reward and acknowledge</a:t>
            </a:r>
            <a:r>
              <a:rPr lang="en-US" sz="2000" spc="10" dirty="0">
                <a:effectLst/>
                <a:latin typeface="Times New Roman" panose="02020603050405020304" pitchFamily="18" charset="0"/>
                <a:ea typeface="Times New Roman" panose="02020603050405020304" pitchFamily="18" charset="0"/>
              </a:rPr>
              <a:t> </a:t>
            </a:r>
            <a:r>
              <a:rPr lang="en-US" sz="2000" spc="-10" dirty="0">
                <a:effectLst/>
                <a:latin typeface="Times New Roman" panose="02020603050405020304" pitchFamily="18" charset="0"/>
                <a:ea typeface="Times New Roman" panose="02020603050405020304" pitchFamily="18" charset="0"/>
              </a:rPr>
              <a:t>excellence</a:t>
            </a:r>
            <a:endParaRPr lang="en-IN" sz="2000" spc="-10" dirty="0">
              <a:effectLst/>
              <a:latin typeface="Times New Roman" panose="02020603050405020304" pitchFamily="18" charset="0"/>
              <a:ea typeface="Times New Roman" panose="02020603050405020304" pitchFamily="18" charset="0"/>
            </a:endParaRPr>
          </a:p>
          <a:p>
            <a:pPr lvl="0">
              <a:spcBef>
                <a:spcPts val="1010"/>
              </a:spcBef>
              <a:spcAft>
                <a:spcPts val="0"/>
              </a:spcAft>
              <a:buSzPts val="1200"/>
              <a:tabLst>
                <a:tab pos="318135" algn="l"/>
              </a:tabLst>
            </a:pPr>
            <a:endParaRPr lang="en-IN" sz="2000" spc="-1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9225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584E0B-8A12-80BD-BCD9-9A99041E6E9A}"/>
              </a:ext>
            </a:extLst>
          </p:cNvPr>
          <p:cNvSpPr txBox="1"/>
          <p:nvPr/>
        </p:nvSpPr>
        <p:spPr>
          <a:xfrm>
            <a:off x="753036" y="1481714"/>
            <a:ext cx="10694894" cy="4842672"/>
          </a:xfrm>
          <a:prstGeom prst="rect">
            <a:avLst/>
          </a:prstGeom>
          <a:noFill/>
        </p:spPr>
        <p:txBody>
          <a:bodyPr wrap="square">
            <a:spAutoFit/>
          </a:bodyPr>
          <a:lstStyle/>
          <a:p>
            <a:pPr marL="165100" marR="570230" algn="just">
              <a:lnSpc>
                <a:spcPct val="115000"/>
              </a:lnSpc>
              <a:spcBef>
                <a:spcPts val="835"/>
              </a:spcBef>
              <a:spcAft>
                <a:spcPts val="0"/>
              </a:spcAft>
            </a:pPr>
            <a:r>
              <a:rPr lang="en-US" sz="2000" dirty="0">
                <a:effectLst/>
                <a:latin typeface="Times New Roman" panose="02020603050405020304" pitchFamily="18" charset="0"/>
                <a:ea typeface="Times New Roman" panose="02020603050405020304" pitchFamily="18" charset="0"/>
              </a:rPr>
              <a:t>Mentoring is not coaching and not counseling. Mentoring relationships are based upon advice giving and direction while coaching is not. Counseling is a paid-relationship in which underlying mental or psychological issues are addressed with solutions given by a medical professional.</a:t>
            </a:r>
            <a:endParaRPr lang="en-IN" sz="2000" dirty="0">
              <a:effectLst/>
              <a:latin typeface="Times New Roman" panose="02020603050405020304" pitchFamily="18" charset="0"/>
              <a:ea typeface="Times New Roman" panose="02020603050405020304" pitchFamily="18" charset="0"/>
            </a:endParaRPr>
          </a:p>
          <a:p>
            <a:pPr marL="165100" algn="just">
              <a:spcBef>
                <a:spcPts val="380"/>
              </a:spcBef>
            </a:pPr>
            <a:br>
              <a:rPr lang="en-US" sz="2000" dirty="0">
                <a:effectLst/>
                <a:latin typeface="Times New Roman" panose="02020603050405020304" pitchFamily="18" charset="0"/>
                <a:ea typeface="Times New Roman" panose="02020603050405020304" pitchFamily="18" charset="0"/>
              </a:rPr>
            </a:br>
            <a:r>
              <a:rPr lang="en-US" sz="2000" b="1" kern="0" dirty="0">
                <a:effectLst/>
                <a:latin typeface="Times New Roman" panose="02020603050405020304" pitchFamily="18" charset="0"/>
                <a:ea typeface="Times New Roman" panose="02020603050405020304" pitchFamily="18" charset="0"/>
              </a:rPr>
              <a:t>Why Is Mentoring Important?</a:t>
            </a:r>
            <a:endParaRPr lang="en-IN" sz="2000" b="1" kern="0" dirty="0">
              <a:effectLst/>
              <a:latin typeface="Times New Roman" panose="02020603050405020304" pitchFamily="18" charset="0"/>
              <a:ea typeface="Times New Roman" panose="02020603050405020304" pitchFamily="18" charset="0"/>
            </a:endParaRPr>
          </a:p>
          <a:p>
            <a:pPr marL="165100" marR="571500" algn="just">
              <a:lnSpc>
                <a:spcPct val="113000"/>
              </a:lnSpc>
              <a:spcBef>
                <a:spcPts val="1000"/>
              </a:spcBef>
              <a:spcAft>
                <a:spcPts val="0"/>
              </a:spcAft>
            </a:pPr>
            <a:r>
              <a:rPr lang="en-US" sz="2000" dirty="0">
                <a:effectLst/>
                <a:latin typeface="Times New Roman" panose="02020603050405020304" pitchFamily="18" charset="0"/>
                <a:ea typeface="Times New Roman" panose="02020603050405020304" pitchFamily="18" charset="0"/>
              </a:rPr>
              <a:t>A good mentor can help the mentee become more effective at work, learn new skills, develop greater confidence, and make better decisions for their overall career growth.</a:t>
            </a:r>
            <a:endParaRPr lang="en-IN" sz="200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825"/>
              </a:spcBef>
              <a:spcAft>
                <a:spcPts val="0"/>
              </a:spcAft>
            </a:pPr>
            <a:r>
              <a:rPr lang="en-US" sz="2000" dirty="0">
                <a:effectLst/>
                <a:latin typeface="Times New Roman" panose="02020603050405020304" pitchFamily="18" charset="0"/>
                <a:ea typeface="Times New Roman" panose="02020603050405020304" pitchFamily="18" charset="0"/>
              </a:rPr>
              <a:t>Mentors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report</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many</a:t>
            </a:r>
            <a:r>
              <a:rPr lang="en-US" sz="2000" spc="-7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benefits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well,</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including</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satisfaction</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from</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seeing</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others</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develop;</a:t>
            </a:r>
            <a:r>
              <a:rPr lang="en-US" sz="2000" spc="-5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expanded generational and cultural perspectives; strengthening of technical, leadership, and interpersonal skills; and continuing to experience new ideas and insights mentoring diagram: one-on-one mentoring, group mentoring, peer mentoring, distance or e-mentoring, reverse mentoring, speed mentoring</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6806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C58F26E-80D5-9EC5-EA23-C59F0011A474}"/>
              </a:ext>
            </a:extLst>
          </p:cNvPr>
          <p:cNvSpPr txBox="1"/>
          <p:nvPr/>
        </p:nvSpPr>
        <p:spPr>
          <a:xfrm>
            <a:off x="1577787" y="1680028"/>
            <a:ext cx="9251578" cy="4550798"/>
          </a:xfrm>
          <a:prstGeom prst="rect">
            <a:avLst/>
          </a:prstGeom>
          <a:noFill/>
        </p:spPr>
        <p:txBody>
          <a:bodyPr wrap="square">
            <a:spAutoFit/>
          </a:bodyPr>
          <a:lstStyle/>
          <a:p>
            <a:pPr marL="2011680" marR="2418715" algn="ctr">
              <a:spcBef>
                <a:spcPts val="815"/>
              </a:spcBef>
              <a:spcAft>
                <a:spcPts val="0"/>
              </a:spcAft>
            </a:pPr>
            <a:r>
              <a:rPr lang="en-US" sz="2000" b="1" kern="0" dirty="0">
                <a:effectLst/>
                <a:latin typeface="Times New Roman" panose="02020603050405020304" pitchFamily="18" charset="0"/>
                <a:ea typeface="Times New Roman" panose="02020603050405020304" pitchFamily="18" charset="0"/>
              </a:rPr>
              <a:t>Mentoring Techniques or Models</a:t>
            </a:r>
            <a:endParaRPr lang="en-IN" sz="2000" b="1" kern="0" dirty="0">
              <a:effectLst/>
              <a:latin typeface="Times New Roman" panose="02020603050405020304" pitchFamily="18" charset="0"/>
              <a:ea typeface="Times New Roman" panose="02020603050405020304" pitchFamily="18" charset="0"/>
            </a:endParaRPr>
          </a:p>
          <a:p>
            <a:pPr marL="165100" marR="573405" algn="just">
              <a:lnSpc>
                <a:spcPct val="113000"/>
              </a:lnSpc>
              <a:spcBef>
                <a:spcPts val="1000"/>
              </a:spcBef>
              <a:spcAft>
                <a:spcPts val="0"/>
              </a:spcAft>
            </a:pPr>
            <a:r>
              <a:rPr lang="en-US" sz="2000" b="1" dirty="0">
                <a:effectLst/>
                <a:latin typeface="Times New Roman" panose="02020603050405020304" pitchFamily="18" charset="0"/>
                <a:ea typeface="Times New Roman" panose="02020603050405020304" pitchFamily="18" charset="0"/>
              </a:rPr>
              <a:t>One-on-One Mentoring: </a:t>
            </a:r>
            <a:r>
              <a:rPr lang="en-US" sz="2000" dirty="0">
                <a:effectLst/>
                <a:latin typeface="Times New Roman" panose="02020603050405020304" pitchFamily="18" charset="0"/>
                <a:ea typeface="Times New Roman" panose="02020603050405020304" pitchFamily="18" charset="0"/>
              </a:rPr>
              <a:t>This type of mentoring is the most traditional of all the types of mentoring. Only the mentor and mentee are involved in this type of mentoring, and it is usually a more-experienced individual paired with a less-experienced or much younger mentee.</a:t>
            </a:r>
            <a:endParaRPr lang="en-IN" sz="2000" dirty="0">
              <a:effectLst/>
              <a:latin typeface="Times New Roman" panose="02020603050405020304" pitchFamily="18" charset="0"/>
              <a:ea typeface="Times New Roman" panose="02020603050405020304" pitchFamily="18" charset="0"/>
            </a:endParaRPr>
          </a:p>
          <a:p>
            <a:pPr marL="165100" marR="569595" algn="just">
              <a:lnSpc>
                <a:spcPct val="115000"/>
              </a:lnSpc>
              <a:spcBef>
                <a:spcPts val="835"/>
              </a:spcBef>
              <a:spcAft>
                <a:spcPts val="0"/>
              </a:spcAft>
            </a:pPr>
            <a:r>
              <a:rPr lang="en-US" sz="2000" b="1" dirty="0">
                <a:effectLst/>
                <a:latin typeface="Times New Roman" panose="02020603050405020304" pitchFamily="18" charset="0"/>
                <a:ea typeface="Times New Roman" panose="02020603050405020304" pitchFamily="18" charset="0"/>
              </a:rPr>
              <a:t>Group Mentoring: </a:t>
            </a:r>
            <a:r>
              <a:rPr lang="en-US" sz="2000" dirty="0">
                <a:effectLst/>
                <a:latin typeface="Times New Roman" panose="02020603050405020304" pitchFamily="18" charset="0"/>
                <a:ea typeface="Times New Roman" panose="02020603050405020304" pitchFamily="18" charset="0"/>
              </a:rPr>
              <a:t>In this model, one or several mentors work with a group of mentees. Schools and youth programs often apply this model because there may not be enough time or resources to have one mentor for each participant.</a:t>
            </a:r>
            <a:endParaRPr lang="en-IN" sz="2000" dirty="0">
              <a:effectLst/>
              <a:latin typeface="Times New Roman" panose="02020603050405020304" pitchFamily="18" charset="0"/>
              <a:ea typeface="Times New Roman" panose="02020603050405020304" pitchFamily="18" charset="0"/>
            </a:endParaRPr>
          </a:p>
          <a:p>
            <a:pPr marL="165100" marR="570865" algn="just">
              <a:lnSpc>
                <a:spcPct val="113000"/>
              </a:lnSpc>
              <a:spcBef>
                <a:spcPts val="810"/>
              </a:spcBef>
              <a:spcAft>
                <a:spcPts val="0"/>
              </a:spcAft>
            </a:pPr>
            <a:r>
              <a:rPr lang="en-US" sz="2000" b="1" dirty="0">
                <a:effectLst/>
                <a:latin typeface="Times New Roman" panose="02020603050405020304" pitchFamily="18" charset="0"/>
                <a:ea typeface="Times New Roman" panose="02020603050405020304" pitchFamily="18" charset="0"/>
              </a:rPr>
              <a:t>Peer Mentoring</a:t>
            </a:r>
            <a:r>
              <a:rPr lang="en-US" sz="2000" dirty="0">
                <a:effectLst/>
                <a:latin typeface="Times New Roman" panose="02020603050405020304" pitchFamily="18" charset="0"/>
                <a:ea typeface="Times New Roman" panose="02020603050405020304" pitchFamily="18" charset="0"/>
              </a:rPr>
              <a:t>: Participants in this model are from the same role or department or have shared 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similar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experiences,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whether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their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professional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or</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personal</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lives.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These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peers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pair</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up</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offer support for each other. This can be a group or a one-on-one mentoring</a:t>
            </a:r>
            <a:r>
              <a:rPr lang="en-US" sz="2000" spc="-3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relationship.</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3358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D77A4A2-7C08-5219-D710-B0334397A3F4}"/>
              </a:ext>
            </a:extLst>
          </p:cNvPr>
          <p:cNvSpPr txBox="1"/>
          <p:nvPr/>
        </p:nvSpPr>
        <p:spPr>
          <a:xfrm>
            <a:off x="1044387" y="1705962"/>
            <a:ext cx="10564905" cy="4497963"/>
          </a:xfrm>
          <a:prstGeom prst="rect">
            <a:avLst/>
          </a:prstGeom>
          <a:noFill/>
        </p:spPr>
        <p:txBody>
          <a:bodyPr wrap="square">
            <a:spAutoFit/>
          </a:bodyPr>
          <a:lstStyle/>
          <a:p>
            <a:pPr marL="165100" marR="569595" algn="just">
              <a:lnSpc>
                <a:spcPct val="113000"/>
              </a:lnSpc>
              <a:spcBef>
                <a:spcPts val="835"/>
              </a:spcBef>
              <a:spcAft>
                <a:spcPts val="0"/>
              </a:spcAft>
            </a:pPr>
            <a:r>
              <a:rPr lang="en-US" sz="2000" b="1" dirty="0">
                <a:effectLst/>
                <a:latin typeface="Times New Roman" panose="02020603050405020304" pitchFamily="18" charset="0"/>
                <a:ea typeface="Times New Roman" panose="02020603050405020304" pitchFamily="18" charset="0"/>
              </a:rPr>
              <a:t>Distance</a:t>
            </a:r>
            <a:r>
              <a:rPr lang="en-US" sz="2000" b="1" spc="-75"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or</a:t>
            </a:r>
            <a:r>
              <a:rPr lang="en-US" sz="2000" b="1" spc="-7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E-Mentoring:</a:t>
            </a:r>
            <a:r>
              <a:rPr lang="en-US" sz="2000" b="1"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With</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such</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advanced</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technology,</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7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mentorship</a:t>
            </a:r>
            <a:r>
              <a:rPr lang="en-US" sz="2000" spc="-6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relationship</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no</a:t>
            </a:r>
            <a:r>
              <a:rPr lang="en-US" sz="2000" spc="-6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longer has to be face-to-face. Using online software or even email, participants in this type of mentoring can connect virtually without losing the personal</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touch.</a:t>
            </a:r>
            <a:endParaRPr lang="en-IN" sz="200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840"/>
              </a:spcBef>
              <a:spcAft>
                <a:spcPts val="0"/>
              </a:spcAft>
            </a:pPr>
            <a:r>
              <a:rPr lang="en-US" sz="2000" b="1" dirty="0">
                <a:effectLst/>
                <a:latin typeface="Times New Roman" panose="02020603050405020304" pitchFamily="18" charset="0"/>
                <a:ea typeface="Times New Roman" panose="02020603050405020304" pitchFamily="18" charset="0"/>
              </a:rPr>
              <a:t>Reverse</a:t>
            </a:r>
            <a:r>
              <a:rPr lang="en-US" sz="2000" b="1" spc="-30" dirty="0">
                <a:effectLst/>
                <a:latin typeface="Times New Roman" panose="02020603050405020304" pitchFamily="18" charset="0"/>
                <a:ea typeface="Times New Roman" panose="02020603050405020304" pitchFamily="18" charset="0"/>
              </a:rPr>
              <a:t> </a:t>
            </a:r>
            <a:r>
              <a:rPr lang="en-US" sz="2000" b="1" dirty="0">
                <a:effectLst/>
                <a:latin typeface="Times New Roman" panose="02020603050405020304" pitchFamily="18" charset="0"/>
                <a:ea typeface="Times New Roman" panose="02020603050405020304" pitchFamily="18" charset="0"/>
              </a:rPr>
              <a:t>Mentoring:</a:t>
            </a:r>
            <a:r>
              <a:rPr lang="en-US" sz="2000" b="1"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mentoring</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relationship</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flipped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from</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a:t>
            </a:r>
            <a:r>
              <a:rPr lang="en-US" sz="2000" spc="-2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traditional</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model.</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Instead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of a senior professional mentoring a more junior employee, the junior employee mentors a more senior professional. This relationship is usually for the younger or more junior professional to teach the skills or a new application or technology to the more senior</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one.</a:t>
            </a:r>
            <a:endParaRPr lang="en-IN" sz="2000" dirty="0">
              <a:effectLst/>
              <a:latin typeface="Times New Roman" panose="02020603050405020304" pitchFamily="18" charset="0"/>
              <a:ea typeface="Times New Roman" panose="02020603050405020304" pitchFamily="18" charset="0"/>
            </a:endParaRPr>
          </a:p>
          <a:p>
            <a:pPr marL="165100" marR="568960" algn="just">
              <a:lnSpc>
                <a:spcPct val="115000"/>
              </a:lnSpc>
              <a:spcBef>
                <a:spcPts val="805"/>
              </a:spcBef>
              <a:spcAft>
                <a:spcPts val="0"/>
              </a:spcAft>
            </a:pPr>
            <a:r>
              <a:rPr lang="en-US" sz="2000" b="1" dirty="0">
                <a:effectLst/>
                <a:latin typeface="Times New Roman" panose="02020603050405020304" pitchFamily="18" charset="0"/>
                <a:ea typeface="Times New Roman" panose="02020603050405020304" pitchFamily="18" charset="0"/>
              </a:rPr>
              <a:t>Speed Mentoring: </a:t>
            </a:r>
            <a:r>
              <a:rPr lang="en-US" sz="2000" dirty="0">
                <a:effectLst/>
                <a:latin typeface="Times New Roman" panose="02020603050405020304" pitchFamily="18" charset="0"/>
                <a:ea typeface="Times New Roman" panose="02020603050405020304" pitchFamily="18" charset="0"/>
              </a:rPr>
              <a:t>This type of mentoring is a play on speed dating and usually occurs as part of a corporate event or conference. The mentee has a series of one-on-one conversations with a set of different mentors and usually moves from one mentor to the next after a brief meeting. The mentee should come prepared with questions for advice from the senior level professionals.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2980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9F64659-43D5-5CB2-BD86-BC995B81B138}"/>
              </a:ext>
            </a:extLst>
          </p:cNvPr>
          <p:cNvSpPr txBox="1"/>
          <p:nvPr/>
        </p:nvSpPr>
        <p:spPr>
          <a:xfrm>
            <a:off x="986118" y="1692982"/>
            <a:ext cx="10443881" cy="4444615"/>
          </a:xfrm>
          <a:prstGeom prst="rect">
            <a:avLst/>
          </a:prstGeom>
          <a:noFill/>
        </p:spPr>
        <p:txBody>
          <a:bodyPr wrap="square">
            <a:spAutoFit/>
          </a:bodyPr>
          <a:lstStyle/>
          <a:p>
            <a:pPr marL="2012950" marR="2418715" algn="ctr">
              <a:spcBef>
                <a:spcPts val="820"/>
              </a:spcBef>
              <a:spcAft>
                <a:spcPts val="0"/>
              </a:spcAft>
            </a:pPr>
            <a:r>
              <a:rPr lang="en-US" sz="2200" b="1" kern="0" dirty="0">
                <a:effectLst/>
                <a:latin typeface="Times New Roman" panose="02020603050405020304" pitchFamily="18" charset="0"/>
                <a:ea typeface="Times New Roman" panose="02020603050405020304" pitchFamily="18" charset="0"/>
              </a:rPr>
              <a:t>Time Management:</a:t>
            </a:r>
            <a:endParaRPr lang="en-IN" sz="2200" b="1" kern="0" dirty="0">
              <a:effectLst/>
              <a:latin typeface="Times New Roman" panose="02020603050405020304" pitchFamily="18" charset="0"/>
              <a:ea typeface="Times New Roman" panose="02020603050405020304" pitchFamily="18" charset="0"/>
            </a:endParaRPr>
          </a:p>
          <a:p>
            <a:pPr marL="165100" marR="570230" algn="just">
              <a:lnSpc>
                <a:spcPct val="115000"/>
              </a:lnSpc>
              <a:spcBef>
                <a:spcPts val="980"/>
              </a:spcBef>
              <a:spcAft>
                <a:spcPts val="0"/>
              </a:spcAft>
            </a:pPr>
            <a:r>
              <a:rPr lang="en-US" sz="2000" dirty="0">
                <a:effectLst/>
                <a:latin typeface="Times New Roman" panose="02020603050405020304" pitchFamily="18" charset="0"/>
                <a:ea typeface="Times New Roman" panose="02020603050405020304" pitchFamily="18" charset="0"/>
              </a:rPr>
              <a:t>Time Management is the process of planning and exercising conscious control of time spent on specific activities, especially to increase effectiveness, efficiency, and productivity. It involves a juggling act of various demands upon a person relating to work, social life, family, hobbies, personal interests and commitments with the finiteness of time. Using time effectively gives the person "choice" on spending/managing activities at their own time and expediency.</a:t>
            </a:r>
            <a:endParaRPr lang="en-IN" sz="2000" dirty="0">
              <a:effectLst/>
              <a:latin typeface="Times New Roman" panose="02020603050405020304" pitchFamily="18" charset="0"/>
              <a:ea typeface="Times New Roman" panose="02020603050405020304" pitchFamily="18" charset="0"/>
            </a:endParaRPr>
          </a:p>
          <a:p>
            <a:pPr marL="165100" marR="572135" indent="38100" algn="just">
              <a:lnSpc>
                <a:spcPct val="115000"/>
              </a:lnSpc>
              <a:spcBef>
                <a:spcPts val="370"/>
              </a:spcBef>
              <a:spcAft>
                <a:spcPts val="0"/>
              </a:spcAft>
            </a:pP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Time management may be aided by a range of skills, tools, and techniques used to manage time when accomplishing specific tasks, projects, and goals complying with a due date. Initially, time management referred to just business or work activities, but eventually the term broadened to include personal activities as well.</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7776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F465628-5E80-3127-26A8-170AAAB1CBF2}"/>
              </a:ext>
            </a:extLst>
          </p:cNvPr>
          <p:cNvSpPr txBox="1"/>
          <p:nvPr/>
        </p:nvSpPr>
        <p:spPr>
          <a:xfrm>
            <a:off x="1470212" y="1691977"/>
            <a:ext cx="9628093" cy="4016484"/>
          </a:xfrm>
          <a:prstGeom prst="rect">
            <a:avLst/>
          </a:prstGeom>
          <a:noFill/>
        </p:spPr>
        <p:txBody>
          <a:bodyPr wrap="square">
            <a:spAutoFit/>
          </a:bodyPr>
          <a:lstStyle/>
          <a:p>
            <a:pPr marL="165100" marR="570230" algn="just">
              <a:lnSpc>
                <a:spcPct val="115000"/>
              </a:lnSpc>
              <a:spcBef>
                <a:spcPts val="805"/>
              </a:spcBef>
              <a:spcAft>
                <a:spcPts val="0"/>
              </a:spcAft>
            </a:pPr>
            <a:r>
              <a:rPr lang="en-US" sz="2000" dirty="0">
                <a:effectLst/>
                <a:latin typeface="Times New Roman" panose="02020603050405020304" pitchFamily="18" charset="0"/>
                <a:ea typeface="Times New Roman" panose="02020603050405020304" pitchFamily="18" charset="0"/>
              </a:rPr>
              <a:t>A time management system is a designed combination of processes, tools, techniques, and methods.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management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is</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usually</a:t>
            </a:r>
            <a:r>
              <a:rPr lang="en-US" sz="2000" spc="-5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necessity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any</a:t>
            </a:r>
            <a:r>
              <a:rPr lang="en-US" sz="2000" spc="-4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project</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development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it</a:t>
            </a:r>
            <a:r>
              <a:rPr lang="en-US" sz="2000" spc="-1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determines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the project completion time and scope. </a:t>
            </a:r>
            <a:r>
              <a:rPr lang="en-US" sz="2000" spc="-15" dirty="0">
                <a:effectLst/>
                <a:latin typeface="Times New Roman" panose="02020603050405020304" pitchFamily="18" charset="0"/>
                <a:ea typeface="Times New Roman" panose="02020603050405020304" pitchFamily="18" charset="0"/>
              </a:rPr>
              <a:t>It </a:t>
            </a:r>
            <a:r>
              <a:rPr lang="en-US" sz="2000" dirty="0">
                <a:effectLst/>
                <a:latin typeface="Times New Roman" panose="02020603050405020304" pitchFamily="18" charset="0"/>
                <a:ea typeface="Times New Roman" panose="02020603050405020304" pitchFamily="18" charset="0"/>
              </a:rPr>
              <a:t>is also important to understand that both technical and structural differences in time management exist due to variations in cultural concepts of</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time.</a:t>
            </a:r>
            <a:endParaRPr lang="en-IN" sz="2000" dirty="0">
              <a:effectLst/>
              <a:latin typeface="Times New Roman" panose="02020603050405020304" pitchFamily="18" charset="0"/>
              <a:ea typeface="Times New Roman" panose="02020603050405020304" pitchFamily="18" charset="0"/>
            </a:endParaRPr>
          </a:p>
          <a:p>
            <a:pPr marL="165100" algn="just">
              <a:spcBef>
                <a:spcPts val="780"/>
              </a:spcBef>
            </a:pPr>
            <a:r>
              <a:rPr lang="en-US" sz="2000" dirty="0">
                <a:effectLst/>
                <a:latin typeface="Times New Roman" panose="02020603050405020304" pitchFamily="18" charset="0"/>
                <a:ea typeface="Times New Roman" panose="02020603050405020304" pitchFamily="18" charset="0"/>
              </a:rPr>
              <a:t>The major themes arising from the literature on time management include the following:</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1010"/>
              </a:spcBef>
              <a:spcAft>
                <a:spcPts val="0"/>
              </a:spcAft>
              <a:buSzPts val="1200"/>
              <a:buFont typeface="Times New Roman" panose="02020603050405020304" pitchFamily="18" charset="0"/>
              <a:buChar char="•"/>
              <a:tabLst>
                <a:tab pos="257175" algn="l"/>
              </a:tabLst>
            </a:pPr>
            <a:r>
              <a:rPr lang="en-US" sz="2000" dirty="0">
                <a:effectLst/>
                <a:latin typeface="Times New Roman" panose="02020603050405020304" pitchFamily="18" charset="0"/>
                <a:ea typeface="Times New Roman" panose="02020603050405020304" pitchFamily="18" charset="0"/>
              </a:rPr>
              <a:t>Creating an environment conducive to</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effectiveness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1010"/>
              </a:spcBef>
              <a:spcAft>
                <a:spcPts val="0"/>
              </a:spcAft>
              <a:buSzPts val="1200"/>
              <a:buFont typeface="Times New Roman" panose="02020603050405020304" pitchFamily="18" charset="0"/>
              <a:buChar char="•"/>
              <a:tabLst>
                <a:tab pos="257175" algn="l"/>
              </a:tabLst>
            </a:pPr>
            <a:r>
              <a:rPr lang="en-US" sz="2000" dirty="0">
                <a:effectLst/>
                <a:latin typeface="Times New Roman" panose="02020603050405020304" pitchFamily="18" charset="0"/>
                <a:ea typeface="Times New Roman" panose="02020603050405020304" pitchFamily="18" charset="0"/>
              </a:rPr>
              <a:t>Setting of</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priorities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1010"/>
              </a:spcBef>
              <a:spcAft>
                <a:spcPts val="0"/>
              </a:spcAft>
              <a:buSzPts val="1200"/>
              <a:buFont typeface="Times New Roman" panose="02020603050405020304" pitchFamily="18" charset="0"/>
              <a:buChar char="•"/>
              <a:tabLst>
                <a:tab pos="257175" algn="l"/>
              </a:tabLst>
            </a:pPr>
            <a:r>
              <a:rPr lang="en-US" sz="2000" dirty="0">
                <a:effectLst/>
                <a:latin typeface="Times New Roman" panose="02020603050405020304" pitchFamily="18" charset="0"/>
                <a:ea typeface="Times New Roman" panose="02020603050405020304" pitchFamily="18" charset="0"/>
              </a:rPr>
              <a:t>The related process of reduction of time spent on non-priorities</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1010"/>
              </a:spcBef>
              <a:spcAft>
                <a:spcPts val="0"/>
              </a:spcAft>
              <a:buSzPts val="1200"/>
              <a:buFont typeface="Times New Roman" panose="02020603050405020304" pitchFamily="18" charset="0"/>
              <a:buChar char="•"/>
              <a:tabLst>
                <a:tab pos="258445" algn="l"/>
              </a:tabLst>
            </a:pPr>
            <a:r>
              <a:rPr lang="en-US" sz="2000" dirty="0">
                <a:effectLst/>
                <a:latin typeface="Times New Roman" panose="02020603050405020304" pitchFamily="18" charset="0"/>
                <a:ea typeface="Times New Roman" panose="02020603050405020304" pitchFamily="18" charset="0"/>
              </a:rPr>
              <a:t>Implementation of goals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54769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4B63F4-BC7D-E7B6-2C6D-4071CBAFE237}"/>
              </a:ext>
            </a:extLst>
          </p:cNvPr>
          <p:cNvSpPr txBox="1"/>
          <p:nvPr/>
        </p:nvSpPr>
        <p:spPr>
          <a:xfrm>
            <a:off x="847165" y="1662725"/>
            <a:ext cx="10497669" cy="4361002"/>
          </a:xfrm>
          <a:prstGeom prst="rect">
            <a:avLst/>
          </a:prstGeom>
          <a:noFill/>
        </p:spPr>
        <p:txBody>
          <a:bodyPr wrap="square">
            <a:spAutoFit/>
          </a:bodyPr>
          <a:lstStyle/>
          <a:p>
            <a:pPr marL="165100" algn="just">
              <a:spcBef>
                <a:spcPts val="1030"/>
              </a:spcBef>
            </a:pPr>
            <a:r>
              <a:rPr lang="en-US" sz="2200" b="1" kern="0" dirty="0">
                <a:effectLst/>
                <a:latin typeface="Times New Roman" panose="02020603050405020304" pitchFamily="18" charset="0"/>
                <a:ea typeface="Times New Roman" panose="02020603050405020304" pitchFamily="18" charset="0"/>
              </a:rPr>
              <a:t>Benefits of Time Management</a:t>
            </a:r>
            <a:endParaRPr lang="en-IN" sz="2200" b="1" kern="0" dirty="0">
              <a:effectLst/>
              <a:latin typeface="Times New Roman" panose="02020603050405020304" pitchFamily="18" charset="0"/>
              <a:ea typeface="Times New Roman" panose="02020603050405020304" pitchFamily="18" charset="0"/>
            </a:endParaRPr>
          </a:p>
          <a:p>
            <a:pPr marL="165100" marR="568960" algn="just">
              <a:lnSpc>
                <a:spcPct val="113000"/>
              </a:lnSpc>
              <a:spcBef>
                <a:spcPts val="995"/>
              </a:spcBef>
              <a:spcAft>
                <a:spcPts val="0"/>
              </a:spcAft>
            </a:pPr>
            <a:r>
              <a:rPr lang="en-US" sz="2000" dirty="0">
                <a:effectLst/>
                <a:latin typeface="Times New Roman" panose="02020603050405020304" pitchFamily="18" charset="0"/>
                <a:ea typeface="Times New Roman" panose="02020603050405020304" pitchFamily="18" charset="0"/>
              </a:rPr>
              <a:t>The ability to manage your time effectively is important. Good time management leads to improved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efficiency</a:t>
            </a:r>
            <a:r>
              <a:rPr lang="en-US" sz="2000" spc="-4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productivity,</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less</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stress,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and</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more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success</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in</a:t>
            </a:r>
            <a:r>
              <a:rPr lang="en-US" sz="2000" spc="-15"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life.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Here</a:t>
            </a:r>
            <a:r>
              <a:rPr lang="en-US" sz="2000" spc="-3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are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some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benefits of managing time</a:t>
            </a:r>
            <a:r>
              <a:rPr lang="en-US" sz="2000" spc="-20" dirty="0">
                <a:effectLst/>
                <a:latin typeface="Times New Roman" panose="02020603050405020304" pitchFamily="18" charset="0"/>
                <a:ea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rPr>
              <a:t>effectively:</a:t>
            </a:r>
            <a:endParaRPr lang="en-IN" sz="2000" dirty="0">
              <a:effectLst/>
              <a:latin typeface="Times New Roman" panose="02020603050405020304" pitchFamily="18" charset="0"/>
              <a:ea typeface="Times New Roman" panose="02020603050405020304" pitchFamily="18" charset="0"/>
            </a:endParaRPr>
          </a:p>
          <a:p>
            <a:pPr marL="342900" lvl="0" indent="-342900">
              <a:spcBef>
                <a:spcPts val="830"/>
              </a:spcBef>
              <a:spcAft>
                <a:spcPts val="0"/>
              </a:spcAft>
              <a:buSzPct val="80000"/>
              <a:buFont typeface="Times New Roman" panose="02020603050405020304" pitchFamily="18" charset="0"/>
              <a:buAutoNum type="arabicPeriod"/>
              <a:tabLst>
                <a:tab pos="356235" algn="l"/>
              </a:tabLst>
            </a:pPr>
            <a:r>
              <a:rPr lang="en-US" sz="2000" b="1" spc="-10" dirty="0">
                <a:effectLst/>
                <a:latin typeface="Times New Roman" panose="02020603050405020304" pitchFamily="18" charset="0"/>
                <a:ea typeface="Times New Roman" panose="02020603050405020304" pitchFamily="18" charset="0"/>
              </a:rPr>
              <a:t>Stress</a:t>
            </a:r>
            <a:r>
              <a:rPr lang="en-US" sz="2000" b="1" spc="-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relief</a:t>
            </a:r>
            <a:endParaRPr lang="en-IN" sz="2000" b="1" spc="-10" dirty="0">
              <a:effectLst/>
              <a:latin typeface="Times New Roman" panose="02020603050405020304" pitchFamily="18" charset="0"/>
              <a:ea typeface="Times New Roman" panose="02020603050405020304" pitchFamily="18" charset="0"/>
            </a:endParaRPr>
          </a:p>
          <a:p>
            <a:pPr marL="165100" marR="568960" algn="just">
              <a:lnSpc>
                <a:spcPct val="113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Making and following a task schedule reduces anxiety. As you check off items on your “to do” list, you can see that you are making tangible progress. This helps you avoid feeling stressed out with worry about whether you’re getting things done.</a:t>
            </a:r>
            <a:endParaRPr lang="en-IN" sz="2000" dirty="0">
              <a:effectLst/>
              <a:latin typeface="Times New Roman" panose="02020603050405020304" pitchFamily="18" charset="0"/>
              <a:ea typeface="Times New Roman" panose="02020603050405020304" pitchFamily="18" charset="0"/>
            </a:endParaRPr>
          </a:p>
          <a:p>
            <a:pPr lvl="0">
              <a:spcBef>
                <a:spcPts val="825"/>
              </a:spcBef>
              <a:spcAft>
                <a:spcPts val="0"/>
              </a:spcAft>
              <a:buSzPct val="80000"/>
              <a:tabLst>
                <a:tab pos="318135" algn="l"/>
              </a:tabLst>
            </a:pPr>
            <a:r>
              <a:rPr lang="en-US" sz="2000" b="1" spc="-10" dirty="0">
                <a:effectLst/>
                <a:latin typeface="Times New Roman" panose="02020603050405020304" pitchFamily="18" charset="0"/>
                <a:ea typeface="Times New Roman" panose="02020603050405020304" pitchFamily="18" charset="0"/>
              </a:rPr>
              <a:t>2.  More time</a:t>
            </a:r>
            <a:endParaRPr lang="en-IN" sz="2000" b="1" spc="-10" dirty="0">
              <a:effectLst/>
              <a:latin typeface="Times New Roman" panose="02020603050405020304" pitchFamily="18" charset="0"/>
              <a:ea typeface="Times New Roman" panose="02020603050405020304" pitchFamily="18" charset="0"/>
            </a:endParaRPr>
          </a:p>
          <a:p>
            <a:pPr marL="165100" marR="570230" algn="just">
              <a:lnSpc>
                <a:spcPct val="113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Good time management gives you extra time to spend in your daily life. People who can time manage effectively enjoy having more time to spend on hobbies or other personal pursuits.</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3675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D5592C-D69E-522B-060B-9C402128983B}"/>
              </a:ext>
            </a:extLst>
          </p:cNvPr>
          <p:cNvSpPr txBox="1"/>
          <p:nvPr/>
        </p:nvSpPr>
        <p:spPr>
          <a:xfrm>
            <a:off x="1622613" y="1780006"/>
            <a:ext cx="8982634" cy="3151440"/>
          </a:xfrm>
          <a:prstGeom prst="rect">
            <a:avLst/>
          </a:prstGeom>
          <a:noFill/>
        </p:spPr>
        <p:txBody>
          <a:bodyPr wrap="square">
            <a:spAutoFit/>
          </a:bodyPr>
          <a:lstStyle/>
          <a:p>
            <a:pPr marL="457200" lvl="0" indent="-457200">
              <a:spcBef>
                <a:spcPts val="810"/>
              </a:spcBef>
              <a:spcAft>
                <a:spcPts val="0"/>
              </a:spcAft>
              <a:buSzPct val="80000"/>
              <a:buFont typeface="+mj-lt"/>
              <a:buAutoNum type="arabicPeriod" startAt="3"/>
              <a:tabLst>
                <a:tab pos="318135" algn="l"/>
              </a:tabLst>
            </a:pPr>
            <a:r>
              <a:rPr lang="en-US" sz="2000" b="1" spc="-10" dirty="0">
                <a:effectLst/>
                <a:latin typeface="Times New Roman" panose="02020603050405020304" pitchFamily="18" charset="0"/>
                <a:ea typeface="Times New Roman" panose="02020603050405020304" pitchFamily="18" charset="0"/>
              </a:rPr>
              <a:t>More</a:t>
            </a:r>
            <a:r>
              <a:rPr lang="en-US" sz="2000" b="1" spc="-1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opportunities</a:t>
            </a:r>
            <a:endParaRPr lang="en-IN" sz="2000" b="1" spc="-10" dirty="0">
              <a:effectLst/>
              <a:latin typeface="Times New Roman" panose="02020603050405020304" pitchFamily="18" charset="0"/>
              <a:ea typeface="Times New Roman" panose="02020603050405020304" pitchFamily="18" charset="0"/>
            </a:endParaRPr>
          </a:p>
          <a:p>
            <a:pPr marL="165100" marR="568325" algn="just">
              <a:lnSpc>
                <a:spcPct val="115000"/>
              </a:lnSpc>
              <a:spcBef>
                <a:spcPts val="1025"/>
              </a:spcBef>
              <a:spcAft>
                <a:spcPts val="0"/>
              </a:spcAft>
            </a:pPr>
            <a:r>
              <a:rPr lang="en-US" sz="2000" dirty="0">
                <a:effectLst/>
                <a:latin typeface="Times New Roman" panose="02020603050405020304" pitchFamily="18" charset="0"/>
                <a:ea typeface="Times New Roman" panose="02020603050405020304" pitchFamily="18" charset="0"/>
              </a:rPr>
              <a:t>Managing time well leads to more opportunities and less time wasted on trivial activities. Good time management skills are key qualities that employers look for. The ability to prioritize and schedule work is extremely desirable for any organization.</a:t>
            </a:r>
            <a:endParaRPr lang="en-IN" sz="2000" dirty="0">
              <a:effectLst/>
              <a:latin typeface="Times New Roman" panose="02020603050405020304" pitchFamily="18" charset="0"/>
              <a:ea typeface="Times New Roman" panose="02020603050405020304" pitchFamily="18" charset="0"/>
            </a:endParaRPr>
          </a:p>
          <a:p>
            <a:pPr marL="457200" lvl="0" indent="-457200">
              <a:spcBef>
                <a:spcPts val="795"/>
              </a:spcBef>
              <a:spcAft>
                <a:spcPts val="0"/>
              </a:spcAft>
              <a:buSzPct val="80000"/>
              <a:buFont typeface="+mj-lt"/>
              <a:buAutoNum type="arabicPeriod" startAt="4"/>
              <a:tabLst>
                <a:tab pos="356235" algn="l"/>
              </a:tabLst>
            </a:pPr>
            <a:r>
              <a:rPr lang="en-US" sz="2000" b="1" spc="-10" dirty="0">
                <a:effectLst/>
                <a:latin typeface="Times New Roman" panose="02020603050405020304" pitchFamily="18" charset="0"/>
                <a:ea typeface="Times New Roman" panose="02020603050405020304" pitchFamily="18" charset="0"/>
              </a:rPr>
              <a:t>Ability to realize</a:t>
            </a:r>
            <a:r>
              <a:rPr lang="en-US" sz="2000" b="1" spc="-35" dirty="0">
                <a:effectLst/>
                <a:latin typeface="Times New Roman" panose="02020603050405020304" pitchFamily="18" charset="0"/>
                <a:ea typeface="Times New Roman" panose="02020603050405020304" pitchFamily="18" charset="0"/>
              </a:rPr>
              <a:t> </a:t>
            </a:r>
            <a:r>
              <a:rPr lang="en-US" sz="2000" b="1" spc="-10" dirty="0">
                <a:effectLst/>
                <a:latin typeface="Times New Roman" panose="02020603050405020304" pitchFamily="18" charset="0"/>
                <a:ea typeface="Times New Roman" panose="02020603050405020304" pitchFamily="18" charset="0"/>
              </a:rPr>
              <a:t>goals</a:t>
            </a:r>
            <a:endParaRPr lang="en-IN" sz="2000" b="1" spc="-10" dirty="0">
              <a:effectLst/>
              <a:latin typeface="Times New Roman" panose="02020603050405020304" pitchFamily="18" charset="0"/>
              <a:ea typeface="Times New Roman" panose="02020603050405020304" pitchFamily="18" charset="0"/>
            </a:endParaRPr>
          </a:p>
          <a:p>
            <a:pPr marL="165100" marR="569595" algn="just">
              <a:lnSpc>
                <a:spcPct val="113000"/>
              </a:lnSpc>
              <a:spcBef>
                <a:spcPts val="1020"/>
              </a:spcBef>
              <a:spcAft>
                <a:spcPts val="0"/>
              </a:spcAft>
            </a:pPr>
            <a:r>
              <a:rPr lang="en-US" sz="2000" dirty="0">
                <a:effectLst/>
                <a:latin typeface="Times New Roman" panose="02020603050405020304" pitchFamily="18" charset="0"/>
                <a:ea typeface="Times New Roman" panose="02020603050405020304" pitchFamily="18" charset="0"/>
              </a:rPr>
              <a:t>Individuals who practice good time management are able to better achieve goals and objectives, and to do so in a shorter length of time.</a:t>
            </a:r>
            <a:endParaRPr lang="en-IN"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07331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2324</TotalTime>
  <Words>3067</Words>
  <Application>Microsoft Office PowerPoint</Application>
  <PresentationFormat>Widescreen</PresentationFormat>
  <Paragraphs>122</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Arial Rounded MT Bold</vt:lpstr>
      <vt:lpstr>Calibri</vt:lpstr>
      <vt:lpstr>Calibri Light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Pholane</dc:creator>
  <cp:lastModifiedBy>vineeta chandra</cp:lastModifiedBy>
  <cp:revision>237</cp:revision>
  <dcterms:created xsi:type="dcterms:W3CDTF">2023-04-01T04:44:33Z</dcterms:created>
  <dcterms:modified xsi:type="dcterms:W3CDTF">2023-07-11T06:52:12Z</dcterms:modified>
</cp:coreProperties>
</file>