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26/10/19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9601E6-E168-43B8-B95C-2A3ED3EAC2D3}" type="slidenum">
              <a:rPr lang="en-IN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8B8B8B"/>
                </a:solidFill>
                <a:latin typeface="Calibri"/>
              </a:rPr>
              <a:t>26/10/19</a:t>
            </a:r>
            <a:endParaRPr/>
          </a:p>
        </p:txBody>
      </p:sp>
      <p:sp>
        <p:nvSpPr>
          <p:cNvPr id="84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5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5A67D90-6946-45EE-B168-F211FFFBF38C}" type="slidenum">
              <a:rPr lang="en-IN" sz="24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4038600"/>
          </a:xfrm>
          <a:prstGeom prst="rect">
            <a:avLst/>
          </a:prstGeom>
        </p:spPr>
        <p:txBody>
          <a:bodyPr lIns="0" tIns="0" rIns="0" bIns="0" anchor="ctr">
            <a:normAutofit fontScale="97500"/>
          </a:bodyPr>
          <a:lstStyle/>
          <a:p>
            <a:pPr algn="l"/>
            <a:r>
              <a:rPr lang="en-US" sz="41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 name –</a:t>
            </a:r>
            <a:br>
              <a:rPr lang="en-US" sz="41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Principles and Practices of Water Management (AGRO 0504)</a:t>
            </a:r>
            <a: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Credit – </a:t>
            </a:r>
            <a: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2+1</a:t>
            </a:r>
            <a:b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4100" kern="0" dirty="0" smtClean="0">
                <a:solidFill>
                  <a:sysClr val="windowText" lastClr="000000"/>
                </a:solidFill>
              </a:rPr>
            </a:br>
            <a:r>
              <a:rPr lang="en-US" kern="0" dirty="0" smtClean="0">
                <a:solidFill>
                  <a:sysClr val="windowText" lastClr="000000"/>
                </a:solidFill>
              </a:rPr>
              <a:t/>
            </a:r>
            <a:br>
              <a:rPr lang="en-US" kern="0" dirty="0" smtClean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3238500"/>
            <a:ext cx="7696200" cy="2628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Fertigation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03" name="TextShape 1"/>
          <p:cNvSpPr txBox="1"/>
          <p:nvPr/>
        </p:nvSpPr>
        <p:spPr>
          <a:xfrm>
            <a:off x="304920" y="2340000"/>
            <a:ext cx="85341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rgbClr val="984807"/>
                </a:solidFill>
                <a:latin typeface="Book Antiqua"/>
              </a:rPr>
              <a:t>Thank You…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FF0000"/>
                </a:solidFill>
                <a:latin typeface="Calibri"/>
              </a:rPr>
              <a:t>Fertigation</a:t>
            </a:r>
            <a:endParaRPr/>
          </a:p>
        </p:txBody>
      </p:sp>
      <p:sp>
        <p:nvSpPr>
          <p:cNvPr id="391" name="TextShape 2"/>
          <p:cNvSpPr txBox="1"/>
          <p:nvPr/>
        </p:nvSpPr>
        <p:spPr>
          <a:xfrm>
            <a:off x="457200" y="1295280"/>
            <a:ext cx="8076960" cy="48304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8B8B8B"/>
                </a:solidFill>
                <a:latin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8B8B8B"/>
                </a:solidFill>
                <a:latin typeface="Calibri"/>
              </a:rPr>
              <a:t>Fertigation is derived from the word "fertilizer" and “irrigation".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8B8B8B"/>
                </a:solidFill>
                <a:latin typeface="Calibri"/>
              </a:rPr>
              <a:t>Fertigation system is a method of cultivation in which the provision of a complete fertilizer to crops is given in the form of a solution and delivered to the root zone through a drip irrigation system.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57200" y="274680"/>
            <a:ext cx="8229240" cy="79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Management of water in controlled environments and polyhouses.</a:t>
            </a:r>
            <a:endParaRPr/>
          </a:p>
        </p:txBody>
      </p:sp>
      <p:sp>
        <p:nvSpPr>
          <p:cNvPr id="393" name="CustomShape 2"/>
          <p:cNvSpPr/>
          <p:nvPr/>
        </p:nvSpPr>
        <p:spPr>
          <a:xfrm>
            <a:off x="533520" y="1295280"/>
            <a:ext cx="830556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Basic Requirement The basic requirement that are need in fertigation system are:</a:t>
            </a:r>
            <a:endParaRPr/>
          </a:p>
        </p:txBody>
      </p:sp>
      <p:sp>
        <p:nvSpPr>
          <p:cNvPr id="394" name="CustomShape 3"/>
          <p:cNvSpPr/>
          <p:nvPr/>
        </p:nvSpPr>
        <p:spPr>
          <a:xfrm>
            <a:off x="228600" y="1600200"/>
            <a:ext cx="8762760" cy="557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>
                <a:solidFill>
                  <a:srgbClr val="000000"/>
                </a:solidFill>
                <a:latin typeface="Calibri"/>
              </a:rPr>
              <a:t>Green House /ploy House 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needed to control excess moisture,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especially during the rainy season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Roof - must allow sunlight to pass through Type of roofing materials - using transparent plastic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2. Irrigation system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Using the drip irrigation system. 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Function: Flush and distribute or supply water and nutrient rooting zone into each polybeg. 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3. Water supply and quality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Must use clean water and quality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Water quality is important to the success of this system Eg: tap water, pool water, river water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pH value and optimum air EC - 6.5 5.5, &lt;1.0 mS / cm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4.Adjust solution tools (pH and EC metre)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Use to determine the pH and EC of fertilizer solution and media are in optimum.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 The concentration of fertilizers and media – depend on the plant that we have planted.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IN">
                <a:solidFill>
                  <a:srgbClr val="000000"/>
                </a:solidFill>
                <a:latin typeface="Calibri"/>
              </a:rPr>
              <a:t>EC needs a range of 1.2 mS / cm - 3.8 mS / cm BPSP 2014/2015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24320" cy="579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619760" cy="5739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Nutrients </a:t>
            </a:r>
            <a:endParaRPr/>
          </a:p>
        </p:txBody>
      </p:sp>
      <p:pic>
        <p:nvPicPr>
          <p:cNvPr id="3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447920"/>
            <a:ext cx="8000640" cy="4800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49840"/>
            <a:ext cx="8305560" cy="6074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25080"/>
            <a:ext cx="8152920" cy="5923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609480"/>
            <a:ext cx="8152920" cy="5638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DejaVu Sans</vt:lpstr>
      <vt:lpstr>StarSymbol</vt:lpstr>
      <vt:lpstr>Tahoma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10</cp:revision>
  <dcterms:modified xsi:type="dcterms:W3CDTF">2023-07-05T14:02:26Z</dcterms:modified>
</cp:coreProperties>
</file>