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7" r:id="rId2"/>
    <p:sldId id="258" r:id="rId3"/>
    <p:sldId id="259"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Lst>
  <p:sldSz cx="9144000" cy="5143500" type="screen16x9"/>
  <p:notesSz cx="6858000" cy="9144000"/>
  <p:embeddedFontLst>
    <p:embeddedFont>
      <p:font typeface="Garamond" panose="02020404030301010803" pitchFamily="18" charset="0"/>
      <p:regular r:id="rId21"/>
      <p:bold r:id="rId22"/>
      <p:italic r:id="rId23"/>
    </p:embeddedFont>
    <p:embeddedFont>
      <p:font typeface="Roboto" panose="02000000000000000000" pitchFamily="2" charset="0"/>
      <p:regular r:id="rId24"/>
      <p:bold r:id="rId25"/>
      <p:italic r:id="rId26"/>
      <p:boldItalic r:id="rId27"/>
    </p:embeddedFont>
    <p:embeddedFont>
      <p:font typeface="Sorts Mill Goudy" panose="020B0604020202020204" charset="0"/>
      <p:regular r:id="rId28"/>
      <p: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4" d="100"/>
          <a:sy n="154" d="100"/>
        </p:scale>
        <p:origin x="38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22fbef83ce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22fbef83ce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214e1eb94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214e1eb94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214e1eb944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214e1eb944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214e1eb944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214e1eb944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217080e87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217080e87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217080e87b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217080e87b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214e1eb944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214e1eb944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214e1eb944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214e1eb944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214e1eb944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214e1eb944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214e1eb944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214e1eb944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214e1eb94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214e1eb94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214e1eb94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214e1eb94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214e1eb944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214e1eb94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214e1eb944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214e1eb944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214e1eb944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214e1eb94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214e1eb944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214e1eb94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214e1eb944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214e1eb944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214e1eb944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214e1eb944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2"/>
          <p:cNvSpPr txBox="1">
            <a:spLocks noGrp="1"/>
          </p:cNvSpPr>
          <p:nvPr>
            <p:ph type="title"/>
          </p:nvPr>
        </p:nvSpPr>
        <p:spPr>
          <a:xfrm>
            <a:off x="800100" y="481946"/>
            <a:ext cx="7543800" cy="1028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26262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 name="Google Shape;16;p2"/>
          <p:cNvSpPr txBox="1">
            <a:spLocks noGrp="1"/>
          </p:cNvSpPr>
          <p:nvPr>
            <p:ph type="body" idx="1"/>
          </p:nvPr>
        </p:nvSpPr>
        <p:spPr>
          <a:xfrm>
            <a:off x="800100" y="1577340"/>
            <a:ext cx="7543800" cy="2887200"/>
          </a:xfrm>
          <a:prstGeom prst="rect">
            <a:avLst/>
          </a:prstGeom>
          <a:noFill/>
          <a:ln>
            <a:noFill/>
          </a:ln>
        </p:spPr>
        <p:txBody>
          <a:bodyPr spcFirstLastPara="1" wrap="square" lIns="68575" tIns="34275" rIns="68575" bIns="34275" anchor="t" anchorCtr="0">
            <a:normAutofit/>
          </a:bodyPr>
          <a:lstStyle>
            <a:lvl1pPr marL="457200" lvl="0" indent="-317500" algn="l">
              <a:lnSpc>
                <a:spcPct val="110000"/>
              </a:lnSpc>
              <a:spcBef>
                <a:spcPts val="700"/>
              </a:spcBef>
              <a:spcAft>
                <a:spcPts val="0"/>
              </a:spcAft>
              <a:buSzPts val="1400"/>
              <a:buChar char="◦"/>
              <a:defRPr/>
            </a:lvl1pPr>
            <a:lvl2pPr marL="914400" lvl="1" indent="-317500" algn="l">
              <a:lnSpc>
                <a:spcPct val="100000"/>
              </a:lnSpc>
              <a:spcBef>
                <a:spcPts val="400"/>
              </a:spcBef>
              <a:spcAft>
                <a:spcPts val="0"/>
              </a:spcAft>
              <a:buSzPts val="1400"/>
              <a:buChar char="◦"/>
              <a:defRPr/>
            </a:lvl2pPr>
            <a:lvl3pPr marL="1371600" lvl="2" indent="-317500" algn="l">
              <a:lnSpc>
                <a:spcPct val="100000"/>
              </a:lnSpc>
              <a:spcBef>
                <a:spcPts val="400"/>
              </a:spcBef>
              <a:spcAft>
                <a:spcPts val="0"/>
              </a:spcAft>
              <a:buSzPts val="1400"/>
              <a:buChar char="◦"/>
              <a:defRPr/>
            </a:lvl3pPr>
            <a:lvl4pPr marL="1828800" lvl="3" indent="-317500" algn="l">
              <a:lnSpc>
                <a:spcPct val="100000"/>
              </a:lnSpc>
              <a:spcBef>
                <a:spcPts val="400"/>
              </a:spcBef>
              <a:spcAft>
                <a:spcPts val="0"/>
              </a:spcAft>
              <a:buSzPts val="1400"/>
              <a:buChar char="◦"/>
              <a:defRPr/>
            </a:lvl4pPr>
            <a:lvl5pPr marL="2286000" lvl="4" indent="-317500" algn="l">
              <a:lnSpc>
                <a:spcPct val="100000"/>
              </a:lnSpc>
              <a:spcBef>
                <a:spcPts val="400"/>
              </a:spcBef>
              <a:spcAft>
                <a:spcPts val="0"/>
              </a:spcAft>
              <a:buSzPts val="1400"/>
              <a:buChar char="◦"/>
              <a:defRPr/>
            </a:lvl5pPr>
            <a:lvl6pPr marL="2743200" lvl="5" indent="-317500" algn="l">
              <a:lnSpc>
                <a:spcPct val="100000"/>
              </a:lnSpc>
              <a:spcBef>
                <a:spcPts val="400"/>
              </a:spcBef>
              <a:spcAft>
                <a:spcPts val="0"/>
              </a:spcAft>
              <a:buSzPts val="1400"/>
              <a:buChar char="◦"/>
              <a:defRPr/>
            </a:lvl6pPr>
            <a:lvl7pPr marL="3200400" lvl="6" indent="-317500" algn="l">
              <a:lnSpc>
                <a:spcPct val="100000"/>
              </a:lnSpc>
              <a:spcBef>
                <a:spcPts val="400"/>
              </a:spcBef>
              <a:spcAft>
                <a:spcPts val="0"/>
              </a:spcAft>
              <a:buSzPts val="1400"/>
              <a:buChar char="◦"/>
              <a:defRPr/>
            </a:lvl7pPr>
            <a:lvl8pPr marL="3657600" lvl="7" indent="-317500" algn="l">
              <a:lnSpc>
                <a:spcPct val="100000"/>
              </a:lnSpc>
              <a:spcBef>
                <a:spcPts val="400"/>
              </a:spcBef>
              <a:spcAft>
                <a:spcPts val="0"/>
              </a:spcAft>
              <a:buSzPts val="1400"/>
              <a:buChar char="◦"/>
              <a:defRPr/>
            </a:lvl8pPr>
            <a:lvl9pPr marL="4114800" lvl="8" indent="-317500" algn="l">
              <a:lnSpc>
                <a:spcPct val="100000"/>
              </a:lnSpc>
              <a:spcBef>
                <a:spcPts val="400"/>
              </a:spcBef>
              <a:spcAft>
                <a:spcPts val="0"/>
              </a:spcAft>
              <a:buSzPts val="1400"/>
              <a:buChar char="◦"/>
              <a:defRPr/>
            </a:lvl9pPr>
          </a:lstStyle>
          <a:p>
            <a:endParaRPr/>
          </a:p>
        </p:txBody>
      </p:sp>
      <p:sp>
        <p:nvSpPr>
          <p:cNvPr id="17" name="Google Shape;17;p2"/>
          <p:cNvSpPr txBox="1">
            <a:spLocks noGrp="1"/>
          </p:cNvSpPr>
          <p:nvPr>
            <p:ph type="dt" idx="10"/>
          </p:nvPr>
        </p:nvSpPr>
        <p:spPr>
          <a:xfrm>
            <a:off x="5442596" y="4526280"/>
            <a:ext cx="2169900" cy="274200"/>
          </a:xfrm>
          <a:prstGeom prst="rect">
            <a:avLst/>
          </a:prstGeom>
          <a:noFill/>
          <a:ln>
            <a:noFill/>
          </a:ln>
        </p:spPr>
        <p:txBody>
          <a:bodyPr spcFirstLastPara="1" wrap="square" lIns="68575" tIns="34275" rIns="68575" bIns="34275" anchor="b"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 name="Google Shape;18;p2"/>
          <p:cNvSpPr txBox="1">
            <a:spLocks noGrp="1"/>
          </p:cNvSpPr>
          <p:nvPr>
            <p:ph type="ftr" idx="11"/>
          </p:nvPr>
        </p:nvSpPr>
        <p:spPr>
          <a:xfrm>
            <a:off x="800100" y="4526280"/>
            <a:ext cx="4362600" cy="274200"/>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 name="Google Shape;19;p2"/>
          <p:cNvSpPr txBox="1">
            <a:spLocks noGrp="1"/>
          </p:cNvSpPr>
          <p:nvPr>
            <p:ph type="sldNum" idx="12"/>
          </p:nvPr>
        </p:nvSpPr>
        <p:spPr>
          <a:xfrm>
            <a:off x="7715250" y="4526280"/>
            <a:ext cx="628800" cy="274200"/>
          </a:xfrm>
          <a:prstGeom prst="rect">
            <a:avLst/>
          </a:prstGeom>
          <a:noFill/>
          <a:ln>
            <a:noFill/>
          </a:ln>
        </p:spPr>
        <p:txBody>
          <a:bodyPr spcFirstLastPara="1" wrap="square" lIns="68575" tIns="34275" rIns="68575" bIns="3427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7"/>
        <p:cNvGrpSpPr/>
        <p:nvPr/>
      </p:nvGrpSpPr>
      <p:grpSpPr>
        <a:xfrm>
          <a:off x="0" y="0"/>
          <a:ext cx="0" cy="0"/>
          <a:chOff x="0" y="0"/>
          <a:chExt cx="0" cy="0"/>
        </a:xfrm>
      </p:grpSpPr>
      <p:sp>
        <p:nvSpPr>
          <p:cNvPr id="98" name="Google Shape;98;p12"/>
          <p:cNvSpPr txBox="1">
            <a:spLocks noGrp="1"/>
          </p:cNvSpPr>
          <p:nvPr>
            <p:ph type="title"/>
          </p:nvPr>
        </p:nvSpPr>
        <p:spPr>
          <a:xfrm rot="5400000">
            <a:off x="5658000" y="1657350"/>
            <a:ext cx="3943200" cy="17715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26262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9" name="Google Shape;99;p12"/>
          <p:cNvSpPr txBox="1">
            <a:spLocks noGrp="1"/>
          </p:cNvSpPr>
          <p:nvPr>
            <p:ph type="body" idx="1"/>
          </p:nvPr>
        </p:nvSpPr>
        <p:spPr>
          <a:xfrm rot="5400000">
            <a:off x="1686000" y="-485850"/>
            <a:ext cx="3943200" cy="6057900"/>
          </a:xfrm>
          <a:prstGeom prst="rect">
            <a:avLst/>
          </a:prstGeom>
          <a:noFill/>
          <a:ln>
            <a:noFill/>
          </a:ln>
        </p:spPr>
        <p:txBody>
          <a:bodyPr spcFirstLastPara="1" wrap="square" lIns="68575" tIns="34275" rIns="68575" bIns="34275" anchor="t" anchorCtr="0">
            <a:normAutofit/>
          </a:bodyPr>
          <a:lstStyle>
            <a:lvl1pPr marL="457200" lvl="0" indent="-317500" algn="l">
              <a:lnSpc>
                <a:spcPct val="110000"/>
              </a:lnSpc>
              <a:spcBef>
                <a:spcPts val="700"/>
              </a:spcBef>
              <a:spcAft>
                <a:spcPts val="0"/>
              </a:spcAft>
              <a:buSzPts val="1400"/>
              <a:buChar char="◦"/>
              <a:defRPr/>
            </a:lvl1pPr>
            <a:lvl2pPr marL="914400" lvl="1" indent="-317500" algn="l">
              <a:lnSpc>
                <a:spcPct val="100000"/>
              </a:lnSpc>
              <a:spcBef>
                <a:spcPts val="400"/>
              </a:spcBef>
              <a:spcAft>
                <a:spcPts val="0"/>
              </a:spcAft>
              <a:buSzPts val="1400"/>
              <a:buChar char="◦"/>
              <a:defRPr/>
            </a:lvl2pPr>
            <a:lvl3pPr marL="1371600" lvl="2" indent="-317500" algn="l">
              <a:lnSpc>
                <a:spcPct val="100000"/>
              </a:lnSpc>
              <a:spcBef>
                <a:spcPts val="400"/>
              </a:spcBef>
              <a:spcAft>
                <a:spcPts val="0"/>
              </a:spcAft>
              <a:buSzPts val="1400"/>
              <a:buChar char="◦"/>
              <a:defRPr/>
            </a:lvl3pPr>
            <a:lvl4pPr marL="1828800" lvl="3" indent="-317500" algn="l">
              <a:lnSpc>
                <a:spcPct val="100000"/>
              </a:lnSpc>
              <a:spcBef>
                <a:spcPts val="400"/>
              </a:spcBef>
              <a:spcAft>
                <a:spcPts val="0"/>
              </a:spcAft>
              <a:buSzPts val="1400"/>
              <a:buChar char="◦"/>
              <a:defRPr/>
            </a:lvl4pPr>
            <a:lvl5pPr marL="2286000" lvl="4" indent="-317500" algn="l">
              <a:lnSpc>
                <a:spcPct val="100000"/>
              </a:lnSpc>
              <a:spcBef>
                <a:spcPts val="400"/>
              </a:spcBef>
              <a:spcAft>
                <a:spcPts val="0"/>
              </a:spcAft>
              <a:buSzPts val="1400"/>
              <a:buChar char="◦"/>
              <a:defRPr/>
            </a:lvl5pPr>
            <a:lvl6pPr marL="2743200" lvl="5" indent="-317500" algn="l">
              <a:lnSpc>
                <a:spcPct val="100000"/>
              </a:lnSpc>
              <a:spcBef>
                <a:spcPts val="400"/>
              </a:spcBef>
              <a:spcAft>
                <a:spcPts val="0"/>
              </a:spcAft>
              <a:buSzPts val="1400"/>
              <a:buChar char="◦"/>
              <a:defRPr/>
            </a:lvl6pPr>
            <a:lvl7pPr marL="3200400" lvl="6" indent="-317500" algn="l">
              <a:lnSpc>
                <a:spcPct val="100000"/>
              </a:lnSpc>
              <a:spcBef>
                <a:spcPts val="400"/>
              </a:spcBef>
              <a:spcAft>
                <a:spcPts val="0"/>
              </a:spcAft>
              <a:buSzPts val="1400"/>
              <a:buChar char="◦"/>
              <a:defRPr/>
            </a:lvl7pPr>
            <a:lvl8pPr marL="3657600" lvl="7" indent="-317500" algn="l">
              <a:lnSpc>
                <a:spcPct val="100000"/>
              </a:lnSpc>
              <a:spcBef>
                <a:spcPts val="400"/>
              </a:spcBef>
              <a:spcAft>
                <a:spcPts val="0"/>
              </a:spcAft>
              <a:buSzPts val="1400"/>
              <a:buChar char="◦"/>
              <a:defRPr/>
            </a:lvl8pPr>
            <a:lvl9pPr marL="4114800" lvl="8" indent="-317500" algn="l">
              <a:lnSpc>
                <a:spcPct val="100000"/>
              </a:lnSpc>
              <a:spcBef>
                <a:spcPts val="400"/>
              </a:spcBef>
              <a:spcAft>
                <a:spcPts val="0"/>
              </a:spcAft>
              <a:buSzPts val="1400"/>
              <a:buChar char="◦"/>
              <a:defRPr/>
            </a:lvl9pPr>
          </a:lstStyle>
          <a:p>
            <a:endParaRPr/>
          </a:p>
        </p:txBody>
      </p:sp>
      <p:sp>
        <p:nvSpPr>
          <p:cNvPr id="100" name="Google Shape;100;p12"/>
          <p:cNvSpPr txBox="1">
            <a:spLocks noGrp="1"/>
          </p:cNvSpPr>
          <p:nvPr>
            <p:ph type="dt" idx="10"/>
          </p:nvPr>
        </p:nvSpPr>
        <p:spPr>
          <a:xfrm>
            <a:off x="5442596" y="4526280"/>
            <a:ext cx="2169900" cy="274200"/>
          </a:xfrm>
          <a:prstGeom prst="rect">
            <a:avLst/>
          </a:prstGeom>
          <a:noFill/>
          <a:ln>
            <a:noFill/>
          </a:ln>
        </p:spPr>
        <p:txBody>
          <a:bodyPr spcFirstLastPara="1" wrap="square" lIns="68575" tIns="34275" rIns="68575" bIns="34275" anchor="b"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1" name="Google Shape;101;p12"/>
          <p:cNvSpPr txBox="1">
            <a:spLocks noGrp="1"/>
          </p:cNvSpPr>
          <p:nvPr>
            <p:ph type="ftr" idx="11"/>
          </p:nvPr>
        </p:nvSpPr>
        <p:spPr>
          <a:xfrm>
            <a:off x="800100" y="4526280"/>
            <a:ext cx="4362600" cy="274200"/>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2" name="Google Shape;102;p12"/>
          <p:cNvSpPr txBox="1">
            <a:spLocks noGrp="1"/>
          </p:cNvSpPr>
          <p:nvPr>
            <p:ph type="sldNum" idx="12"/>
          </p:nvPr>
        </p:nvSpPr>
        <p:spPr>
          <a:xfrm>
            <a:off x="7715250" y="4526280"/>
            <a:ext cx="628800" cy="274200"/>
          </a:xfrm>
          <a:prstGeom prst="rect">
            <a:avLst/>
          </a:prstGeom>
          <a:noFill/>
          <a:ln>
            <a:noFill/>
          </a:ln>
        </p:spPr>
        <p:txBody>
          <a:bodyPr spcFirstLastPara="1" wrap="square" lIns="68575" tIns="34275" rIns="68575" bIns="3427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4"/>
        <p:cNvGrpSpPr/>
        <p:nvPr/>
      </p:nvGrpSpPr>
      <p:grpSpPr>
        <a:xfrm>
          <a:off x="0" y="0"/>
          <a:ext cx="0" cy="0"/>
          <a:chOff x="0" y="0"/>
          <a:chExt cx="0" cy="0"/>
        </a:xfrm>
      </p:grpSpPr>
      <p:sp>
        <p:nvSpPr>
          <p:cNvPr id="35" name="Google Shape;35;p4"/>
          <p:cNvSpPr/>
          <p:nvPr/>
        </p:nvSpPr>
        <p:spPr>
          <a:xfrm>
            <a:off x="0" y="0"/>
            <a:ext cx="9144000" cy="5143500"/>
          </a:xfrm>
          <a:prstGeom prst="rect">
            <a:avLst/>
          </a:prstGeom>
          <a:solidFill>
            <a:srgbClr val="59595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Sorts Mill Goudy"/>
              <a:ea typeface="Sorts Mill Goudy"/>
              <a:cs typeface="Sorts Mill Goudy"/>
              <a:sym typeface="Sorts Mill Goudy"/>
            </a:endParaRPr>
          </a:p>
        </p:txBody>
      </p:sp>
      <p:sp>
        <p:nvSpPr>
          <p:cNvPr id="36" name="Google Shape;36;p4"/>
          <p:cNvSpPr/>
          <p:nvPr/>
        </p:nvSpPr>
        <p:spPr>
          <a:xfrm>
            <a:off x="980903" y="950797"/>
            <a:ext cx="7182300" cy="3231000"/>
          </a:xfrm>
          <a:prstGeom prst="rect">
            <a:avLst/>
          </a:prstGeom>
          <a:solidFill>
            <a:schemeClr val="lt1"/>
          </a:solidFill>
          <a:ln>
            <a:noFill/>
          </a:ln>
          <a:effectLst>
            <a:outerShdw blurRad="50800" algn="ctr" rotWithShape="0">
              <a:srgbClr val="000000">
                <a:alpha val="65882"/>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7" name="Google Shape;37;p4"/>
          <p:cNvSpPr/>
          <p:nvPr/>
        </p:nvSpPr>
        <p:spPr>
          <a:xfrm>
            <a:off x="1085851" y="1058711"/>
            <a:ext cx="6972300" cy="3026100"/>
          </a:xfrm>
          <a:prstGeom prst="rect">
            <a:avLst/>
          </a:prstGeom>
          <a:noFill/>
          <a:ln w="9525" cap="sq" cmpd="sng">
            <a:solidFill>
              <a:srgbClr val="3F3F3F"/>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8" name="Google Shape;38;p4"/>
          <p:cNvSpPr/>
          <p:nvPr/>
        </p:nvSpPr>
        <p:spPr>
          <a:xfrm>
            <a:off x="3851910" y="950798"/>
            <a:ext cx="1440300" cy="54870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9" name="Google Shape;39;p4"/>
          <p:cNvSpPr txBox="1">
            <a:spLocks noGrp="1"/>
          </p:cNvSpPr>
          <p:nvPr>
            <p:ph type="title"/>
          </p:nvPr>
        </p:nvSpPr>
        <p:spPr>
          <a:xfrm>
            <a:off x="1221867" y="1706374"/>
            <a:ext cx="6700200" cy="1805100"/>
          </a:xfrm>
          <a:prstGeom prst="rect">
            <a:avLst/>
          </a:prstGeom>
          <a:noFill/>
          <a:ln>
            <a:noFill/>
          </a:ln>
        </p:spPr>
        <p:txBody>
          <a:bodyPr spcFirstLastPara="1" wrap="square" lIns="68575" tIns="34275" rIns="68575" bIns="34275" anchor="ctr" anchorCtr="0">
            <a:normAutofit/>
          </a:bodyPr>
          <a:lstStyle>
            <a:lvl1pPr lvl="0" algn="ctr">
              <a:lnSpc>
                <a:spcPct val="83000"/>
              </a:lnSpc>
              <a:spcBef>
                <a:spcPts val="0"/>
              </a:spcBef>
              <a:spcAft>
                <a:spcPts val="0"/>
              </a:spcAft>
              <a:buClr>
                <a:srgbClr val="262626"/>
              </a:buClr>
              <a:buSzPts val="5100"/>
              <a:buFont typeface="Sorts Mill Goudy"/>
              <a:buNone/>
              <a:defRPr sz="5100" cap="none">
                <a:solidFill>
                  <a:srgbClr val="262626"/>
                </a:solidFill>
                <a:latin typeface="Sorts Mill Goudy"/>
                <a:ea typeface="Sorts Mill Goudy"/>
                <a:cs typeface="Sorts Mill Goudy"/>
                <a:sym typeface="Sorts Mill Goudy"/>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grpSp>
        <p:nvGrpSpPr>
          <p:cNvPr id="40" name="Google Shape;40;p4"/>
          <p:cNvGrpSpPr/>
          <p:nvPr/>
        </p:nvGrpSpPr>
        <p:grpSpPr>
          <a:xfrm>
            <a:off x="3937635" y="950797"/>
            <a:ext cx="1268775" cy="461951"/>
            <a:chOff x="5250180" y="1267730"/>
            <a:chExt cx="1691700" cy="615934"/>
          </a:xfrm>
        </p:grpSpPr>
        <p:cxnSp>
          <p:nvCxnSpPr>
            <p:cNvPr id="41" name="Google Shape;41;p4"/>
            <p:cNvCxnSpPr/>
            <p:nvPr/>
          </p:nvCxnSpPr>
          <p:spPr>
            <a:xfrm>
              <a:off x="5250180" y="1267730"/>
              <a:ext cx="0" cy="612600"/>
            </a:xfrm>
            <a:prstGeom prst="straightConnector1">
              <a:avLst/>
            </a:prstGeom>
            <a:solidFill>
              <a:srgbClr val="262626"/>
            </a:solidFill>
            <a:ln w="9525" cap="flat" cmpd="sng">
              <a:solidFill>
                <a:srgbClr val="FFFFFF"/>
              </a:solidFill>
              <a:prstDash val="solid"/>
              <a:miter lim="800000"/>
              <a:headEnd type="none" w="sm" len="sm"/>
              <a:tailEnd type="none" w="sm" len="sm"/>
            </a:ln>
          </p:spPr>
        </p:cxnSp>
        <p:cxnSp>
          <p:nvCxnSpPr>
            <p:cNvPr id="42" name="Google Shape;42;p4"/>
            <p:cNvCxnSpPr/>
            <p:nvPr/>
          </p:nvCxnSpPr>
          <p:spPr>
            <a:xfrm>
              <a:off x="6941820" y="1267730"/>
              <a:ext cx="0" cy="612600"/>
            </a:xfrm>
            <a:prstGeom prst="straightConnector1">
              <a:avLst/>
            </a:prstGeom>
            <a:solidFill>
              <a:srgbClr val="262626"/>
            </a:solidFill>
            <a:ln w="9525" cap="flat" cmpd="sng">
              <a:solidFill>
                <a:srgbClr val="FFFFFF"/>
              </a:solidFill>
              <a:prstDash val="solid"/>
              <a:miter lim="800000"/>
              <a:headEnd type="none" w="sm" len="sm"/>
              <a:tailEnd type="none" w="sm" len="sm"/>
            </a:ln>
          </p:spPr>
        </p:cxnSp>
        <p:cxnSp>
          <p:nvCxnSpPr>
            <p:cNvPr id="43" name="Google Shape;43;p4"/>
            <p:cNvCxnSpPr/>
            <p:nvPr/>
          </p:nvCxnSpPr>
          <p:spPr>
            <a:xfrm>
              <a:off x="5250180" y="1883664"/>
              <a:ext cx="1691700" cy="0"/>
            </a:xfrm>
            <a:prstGeom prst="straightConnector1">
              <a:avLst/>
            </a:prstGeom>
            <a:solidFill>
              <a:srgbClr val="262626"/>
            </a:solidFill>
            <a:ln w="9525" cap="flat" cmpd="sng">
              <a:solidFill>
                <a:srgbClr val="FFFFFF"/>
              </a:solidFill>
              <a:prstDash val="solid"/>
              <a:miter lim="800000"/>
              <a:headEnd type="none" w="sm" len="sm"/>
              <a:tailEnd type="none" w="sm" len="sm"/>
            </a:ln>
          </p:spPr>
        </p:cxnSp>
      </p:grpSp>
      <p:sp>
        <p:nvSpPr>
          <p:cNvPr id="44" name="Google Shape;44;p4"/>
          <p:cNvSpPr txBox="1">
            <a:spLocks noGrp="1"/>
          </p:cNvSpPr>
          <p:nvPr>
            <p:ph type="body" idx="1"/>
          </p:nvPr>
        </p:nvSpPr>
        <p:spPr>
          <a:xfrm>
            <a:off x="1221867" y="3511546"/>
            <a:ext cx="6704700" cy="342900"/>
          </a:xfrm>
          <a:prstGeom prst="rect">
            <a:avLst/>
          </a:prstGeom>
          <a:noFill/>
          <a:ln>
            <a:noFill/>
          </a:ln>
        </p:spPr>
        <p:txBody>
          <a:bodyPr spcFirstLastPara="1" wrap="square" lIns="68575" tIns="34275" rIns="68575" bIns="34275" anchor="t" anchorCtr="0">
            <a:normAutofit/>
          </a:bodyPr>
          <a:lstStyle>
            <a:lvl1pPr marL="457200" lvl="0" indent="-228600" algn="ctr">
              <a:lnSpc>
                <a:spcPct val="110000"/>
              </a:lnSpc>
              <a:spcBef>
                <a:spcPts val="700"/>
              </a:spcBef>
              <a:spcAft>
                <a:spcPts val="0"/>
              </a:spcAft>
              <a:buSzPts val="1400"/>
              <a:buNone/>
              <a:defRPr sz="1400">
                <a:solidFill>
                  <a:srgbClr val="0C0C0C"/>
                </a:solidFill>
              </a:defRPr>
            </a:lvl1pPr>
            <a:lvl2pPr marL="914400" lvl="1" indent="-228600" algn="l">
              <a:lnSpc>
                <a:spcPct val="100000"/>
              </a:lnSpc>
              <a:spcBef>
                <a:spcPts val="400"/>
              </a:spcBef>
              <a:spcAft>
                <a:spcPts val="0"/>
              </a:spcAft>
              <a:buSzPts val="1200"/>
              <a:buNone/>
              <a:defRPr sz="1200">
                <a:solidFill>
                  <a:srgbClr val="888888"/>
                </a:solidFill>
              </a:defRPr>
            </a:lvl2pPr>
            <a:lvl3pPr marL="1371600" lvl="2" indent="-228600" algn="l">
              <a:lnSpc>
                <a:spcPct val="100000"/>
              </a:lnSpc>
              <a:spcBef>
                <a:spcPts val="400"/>
              </a:spcBef>
              <a:spcAft>
                <a:spcPts val="0"/>
              </a:spcAft>
              <a:buSzPts val="1200"/>
              <a:buNone/>
              <a:defRPr sz="1200">
                <a:solidFill>
                  <a:srgbClr val="888888"/>
                </a:solidFill>
              </a:defRPr>
            </a:lvl3pPr>
            <a:lvl4pPr marL="1828800" lvl="3" indent="-228600" algn="l">
              <a:lnSpc>
                <a:spcPct val="100000"/>
              </a:lnSpc>
              <a:spcBef>
                <a:spcPts val="400"/>
              </a:spcBef>
              <a:spcAft>
                <a:spcPts val="0"/>
              </a:spcAft>
              <a:buSzPts val="1100"/>
              <a:buNone/>
              <a:defRPr sz="1100">
                <a:solidFill>
                  <a:srgbClr val="888888"/>
                </a:solidFill>
              </a:defRPr>
            </a:lvl4pPr>
            <a:lvl5pPr marL="2286000" lvl="4" indent="-228600" algn="l">
              <a:lnSpc>
                <a:spcPct val="100000"/>
              </a:lnSpc>
              <a:spcBef>
                <a:spcPts val="400"/>
              </a:spcBef>
              <a:spcAft>
                <a:spcPts val="0"/>
              </a:spcAft>
              <a:buSzPts val="1100"/>
              <a:buNone/>
              <a:defRPr sz="1100">
                <a:solidFill>
                  <a:srgbClr val="888888"/>
                </a:solidFill>
              </a:defRPr>
            </a:lvl5pPr>
            <a:lvl6pPr marL="2743200" lvl="5" indent="-228600" algn="l">
              <a:lnSpc>
                <a:spcPct val="100000"/>
              </a:lnSpc>
              <a:spcBef>
                <a:spcPts val="400"/>
              </a:spcBef>
              <a:spcAft>
                <a:spcPts val="0"/>
              </a:spcAft>
              <a:buSzPts val="1100"/>
              <a:buNone/>
              <a:defRPr sz="1100">
                <a:solidFill>
                  <a:srgbClr val="888888"/>
                </a:solidFill>
              </a:defRPr>
            </a:lvl6pPr>
            <a:lvl7pPr marL="3200400" lvl="6" indent="-228600" algn="l">
              <a:lnSpc>
                <a:spcPct val="100000"/>
              </a:lnSpc>
              <a:spcBef>
                <a:spcPts val="400"/>
              </a:spcBef>
              <a:spcAft>
                <a:spcPts val="0"/>
              </a:spcAft>
              <a:buSzPts val="1100"/>
              <a:buNone/>
              <a:defRPr sz="1100">
                <a:solidFill>
                  <a:srgbClr val="888888"/>
                </a:solidFill>
              </a:defRPr>
            </a:lvl7pPr>
            <a:lvl8pPr marL="3657600" lvl="7" indent="-228600" algn="l">
              <a:lnSpc>
                <a:spcPct val="100000"/>
              </a:lnSpc>
              <a:spcBef>
                <a:spcPts val="400"/>
              </a:spcBef>
              <a:spcAft>
                <a:spcPts val="0"/>
              </a:spcAft>
              <a:buSzPts val="1100"/>
              <a:buNone/>
              <a:defRPr sz="1100">
                <a:solidFill>
                  <a:srgbClr val="888888"/>
                </a:solidFill>
              </a:defRPr>
            </a:lvl8pPr>
            <a:lvl9pPr marL="4114800" lvl="8" indent="-228600" algn="l">
              <a:lnSpc>
                <a:spcPct val="100000"/>
              </a:lnSpc>
              <a:spcBef>
                <a:spcPts val="400"/>
              </a:spcBef>
              <a:spcAft>
                <a:spcPts val="0"/>
              </a:spcAft>
              <a:buSzPts val="1100"/>
              <a:buNone/>
              <a:defRPr sz="1100">
                <a:solidFill>
                  <a:srgbClr val="888888"/>
                </a:solidFill>
              </a:defRPr>
            </a:lvl9pPr>
          </a:lstStyle>
          <a:p>
            <a:endParaRPr/>
          </a:p>
        </p:txBody>
      </p:sp>
      <p:sp>
        <p:nvSpPr>
          <p:cNvPr id="45" name="Google Shape;45;p4"/>
          <p:cNvSpPr txBox="1">
            <a:spLocks noGrp="1"/>
          </p:cNvSpPr>
          <p:nvPr>
            <p:ph type="dt" idx="10"/>
          </p:nvPr>
        </p:nvSpPr>
        <p:spPr>
          <a:xfrm>
            <a:off x="3989070" y="1008377"/>
            <a:ext cx="1165800" cy="374100"/>
          </a:xfrm>
          <a:prstGeom prst="rect">
            <a:avLst/>
          </a:prstGeom>
          <a:noFill/>
          <a:ln>
            <a:noFill/>
          </a:ln>
        </p:spPr>
        <p:txBody>
          <a:bodyPr spcFirstLastPara="1" wrap="square" lIns="68575" tIns="34275" rIns="68575" bIns="34275" anchor="b" anchorCtr="0">
            <a:noAutofit/>
          </a:bodyPr>
          <a:lstStyle>
            <a:lvl1pPr lvl="0" algn="ctr">
              <a:spcBef>
                <a:spcPts val="0"/>
              </a:spcBef>
              <a:spcAft>
                <a:spcPts val="0"/>
              </a:spcAft>
              <a:buSzPts val="1100"/>
              <a:buNone/>
              <a:defRPr sz="1000">
                <a:solidFill>
                  <a:srgbClr val="FFFFFF"/>
                </a:solidFill>
                <a:latin typeface="Sorts Mill Goudy"/>
                <a:ea typeface="Sorts Mill Goudy"/>
                <a:cs typeface="Sorts Mill Goudy"/>
                <a:sym typeface="Sorts Mill Goudy"/>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6" name="Google Shape;46;p4"/>
          <p:cNvSpPr txBox="1">
            <a:spLocks noGrp="1"/>
          </p:cNvSpPr>
          <p:nvPr>
            <p:ph type="ftr" idx="11"/>
          </p:nvPr>
        </p:nvSpPr>
        <p:spPr>
          <a:xfrm>
            <a:off x="1221868" y="3883056"/>
            <a:ext cx="4245000" cy="171600"/>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SzPts val="1100"/>
              <a:buNone/>
              <a:defRPr>
                <a:solidFill>
                  <a:srgbClr val="262626"/>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7" name="Google Shape;47;p4"/>
          <p:cNvSpPr txBox="1">
            <a:spLocks noGrp="1"/>
          </p:cNvSpPr>
          <p:nvPr>
            <p:ph type="sldNum" idx="12"/>
          </p:nvPr>
        </p:nvSpPr>
        <p:spPr>
          <a:xfrm>
            <a:off x="6453378" y="3883056"/>
            <a:ext cx="1468800" cy="171600"/>
          </a:xfrm>
          <a:prstGeom prst="rect">
            <a:avLst/>
          </a:prstGeom>
          <a:noFill/>
          <a:ln>
            <a:noFill/>
          </a:ln>
        </p:spPr>
        <p:txBody>
          <a:bodyPr spcFirstLastPara="1" wrap="square" lIns="68575" tIns="34275" rIns="68575" bIns="34275" anchor="b" anchorCtr="0">
            <a:noAutofit/>
          </a:bodyPr>
          <a:lstStyle>
            <a:lvl1pPr marL="0" lvl="0" indent="0" algn="r">
              <a:spcBef>
                <a:spcPts val="0"/>
              </a:spcBef>
              <a:buNone/>
              <a:defRPr sz="800">
                <a:solidFill>
                  <a:srgbClr val="262626"/>
                </a:solidFill>
                <a:latin typeface="Sorts Mill Goudy"/>
                <a:ea typeface="Sorts Mill Goudy"/>
                <a:cs typeface="Sorts Mill Goudy"/>
                <a:sym typeface="Sorts Mill Goudy"/>
              </a:defRPr>
            </a:lvl1pPr>
            <a:lvl2pPr marL="0" lvl="1" indent="0" algn="r">
              <a:spcBef>
                <a:spcPts val="0"/>
              </a:spcBef>
              <a:buNone/>
              <a:defRPr sz="800">
                <a:solidFill>
                  <a:srgbClr val="262626"/>
                </a:solidFill>
                <a:latin typeface="Sorts Mill Goudy"/>
                <a:ea typeface="Sorts Mill Goudy"/>
                <a:cs typeface="Sorts Mill Goudy"/>
                <a:sym typeface="Sorts Mill Goudy"/>
              </a:defRPr>
            </a:lvl2pPr>
            <a:lvl3pPr marL="0" lvl="2" indent="0" algn="r">
              <a:spcBef>
                <a:spcPts val="0"/>
              </a:spcBef>
              <a:buNone/>
              <a:defRPr sz="800">
                <a:solidFill>
                  <a:srgbClr val="262626"/>
                </a:solidFill>
                <a:latin typeface="Sorts Mill Goudy"/>
                <a:ea typeface="Sorts Mill Goudy"/>
                <a:cs typeface="Sorts Mill Goudy"/>
                <a:sym typeface="Sorts Mill Goudy"/>
              </a:defRPr>
            </a:lvl3pPr>
            <a:lvl4pPr marL="0" lvl="3" indent="0" algn="r">
              <a:spcBef>
                <a:spcPts val="0"/>
              </a:spcBef>
              <a:buNone/>
              <a:defRPr sz="800">
                <a:solidFill>
                  <a:srgbClr val="262626"/>
                </a:solidFill>
                <a:latin typeface="Sorts Mill Goudy"/>
                <a:ea typeface="Sorts Mill Goudy"/>
                <a:cs typeface="Sorts Mill Goudy"/>
                <a:sym typeface="Sorts Mill Goudy"/>
              </a:defRPr>
            </a:lvl4pPr>
            <a:lvl5pPr marL="0" lvl="4" indent="0" algn="r">
              <a:spcBef>
                <a:spcPts val="0"/>
              </a:spcBef>
              <a:buNone/>
              <a:defRPr sz="800">
                <a:solidFill>
                  <a:srgbClr val="262626"/>
                </a:solidFill>
                <a:latin typeface="Sorts Mill Goudy"/>
                <a:ea typeface="Sorts Mill Goudy"/>
                <a:cs typeface="Sorts Mill Goudy"/>
                <a:sym typeface="Sorts Mill Goudy"/>
              </a:defRPr>
            </a:lvl5pPr>
            <a:lvl6pPr marL="0" lvl="5" indent="0" algn="r">
              <a:spcBef>
                <a:spcPts val="0"/>
              </a:spcBef>
              <a:buNone/>
              <a:defRPr sz="800">
                <a:solidFill>
                  <a:srgbClr val="262626"/>
                </a:solidFill>
                <a:latin typeface="Sorts Mill Goudy"/>
                <a:ea typeface="Sorts Mill Goudy"/>
                <a:cs typeface="Sorts Mill Goudy"/>
                <a:sym typeface="Sorts Mill Goudy"/>
              </a:defRPr>
            </a:lvl6pPr>
            <a:lvl7pPr marL="0" lvl="6" indent="0" algn="r">
              <a:spcBef>
                <a:spcPts val="0"/>
              </a:spcBef>
              <a:buNone/>
              <a:defRPr sz="800">
                <a:solidFill>
                  <a:srgbClr val="262626"/>
                </a:solidFill>
                <a:latin typeface="Sorts Mill Goudy"/>
                <a:ea typeface="Sorts Mill Goudy"/>
                <a:cs typeface="Sorts Mill Goudy"/>
                <a:sym typeface="Sorts Mill Goudy"/>
              </a:defRPr>
            </a:lvl7pPr>
            <a:lvl8pPr marL="0" lvl="7" indent="0" algn="r">
              <a:spcBef>
                <a:spcPts val="0"/>
              </a:spcBef>
              <a:buNone/>
              <a:defRPr sz="800">
                <a:solidFill>
                  <a:srgbClr val="262626"/>
                </a:solidFill>
                <a:latin typeface="Sorts Mill Goudy"/>
                <a:ea typeface="Sorts Mill Goudy"/>
                <a:cs typeface="Sorts Mill Goudy"/>
                <a:sym typeface="Sorts Mill Goudy"/>
              </a:defRPr>
            </a:lvl8pPr>
            <a:lvl9pPr marL="0" lvl="8" indent="0" algn="r">
              <a:spcBef>
                <a:spcPts val="0"/>
              </a:spcBef>
              <a:buNone/>
              <a:defRPr sz="800">
                <a:solidFill>
                  <a:srgbClr val="262626"/>
                </a:solidFill>
                <a:latin typeface="Sorts Mill Goudy"/>
                <a:ea typeface="Sorts Mill Goudy"/>
                <a:cs typeface="Sorts Mill Goudy"/>
                <a:sym typeface="Sorts Mill Goud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5"/>
          <p:cNvSpPr txBox="1">
            <a:spLocks noGrp="1"/>
          </p:cNvSpPr>
          <p:nvPr>
            <p:ph type="title"/>
          </p:nvPr>
        </p:nvSpPr>
        <p:spPr>
          <a:xfrm>
            <a:off x="800100" y="481946"/>
            <a:ext cx="7543800" cy="1028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26262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0" name="Google Shape;50;p5"/>
          <p:cNvSpPr txBox="1">
            <a:spLocks noGrp="1"/>
          </p:cNvSpPr>
          <p:nvPr>
            <p:ph type="body" idx="1"/>
          </p:nvPr>
        </p:nvSpPr>
        <p:spPr>
          <a:xfrm>
            <a:off x="800100" y="1577340"/>
            <a:ext cx="3497700" cy="2811900"/>
          </a:xfrm>
          <a:prstGeom prst="rect">
            <a:avLst/>
          </a:prstGeom>
          <a:noFill/>
          <a:ln>
            <a:noFill/>
          </a:ln>
        </p:spPr>
        <p:txBody>
          <a:bodyPr spcFirstLastPara="1" wrap="square" lIns="68575" tIns="34275" rIns="68575" bIns="34275" anchor="t" anchorCtr="0">
            <a:normAutofit/>
          </a:bodyPr>
          <a:lstStyle>
            <a:lvl1pPr marL="457200" lvl="0" indent="-317500" algn="l">
              <a:lnSpc>
                <a:spcPct val="110000"/>
              </a:lnSpc>
              <a:spcBef>
                <a:spcPts val="700"/>
              </a:spcBef>
              <a:spcAft>
                <a:spcPts val="0"/>
              </a:spcAft>
              <a:buSzPts val="1400"/>
              <a:buChar char="◦"/>
              <a:defRPr sz="1400"/>
            </a:lvl1pPr>
            <a:lvl2pPr marL="914400" lvl="1" indent="-304800" algn="l">
              <a:lnSpc>
                <a:spcPct val="100000"/>
              </a:lnSpc>
              <a:spcBef>
                <a:spcPts val="400"/>
              </a:spcBef>
              <a:spcAft>
                <a:spcPts val="0"/>
              </a:spcAft>
              <a:buSzPts val="1200"/>
              <a:buChar char="◦"/>
              <a:defRPr sz="1200"/>
            </a:lvl2pPr>
            <a:lvl3pPr marL="1371600" lvl="2" indent="-298450" algn="l">
              <a:lnSpc>
                <a:spcPct val="100000"/>
              </a:lnSpc>
              <a:spcBef>
                <a:spcPts val="400"/>
              </a:spcBef>
              <a:spcAft>
                <a:spcPts val="0"/>
              </a:spcAft>
              <a:buSzPts val="1100"/>
              <a:buChar char="◦"/>
              <a:defRPr sz="1100"/>
            </a:lvl3pPr>
            <a:lvl4pPr marL="1828800" lvl="3" indent="-298450" algn="l">
              <a:lnSpc>
                <a:spcPct val="100000"/>
              </a:lnSpc>
              <a:spcBef>
                <a:spcPts val="400"/>
              </a:spcBef>
              <a:spcAft>
                <a:spcPts val="0"/>
              </a:spcAft>
              <a:buSzPts val="1100"/>
              <a:buChar char="◦"/>
              <a:defRPr sz="1100"/>
            </a:lvl4pPr>
            <a:lvl5pPr marL="2286000" lvl="4" indent="-298450" algn="l">
              <a:lnSpc>
                <a:spcPct val="100000"/>
              </a:lnSpc>
              <a:spcBef>
                <a:spcPts val="400"/>
              </a:spcBef>
              <a:spcAft>
                <a:spcPts val="0"/>
              </a:spcAft>
              <a:buSzPts val="1100"/>
              <a:buChar char="◦"/>
              <a:defRPr sz="1100"/>
            </a:lvl5pPr>
            <a:lvl6pPr marL="2743200" lvl="5" indent="-298450" algn="l">
              <a:lnSpc>
                <a:spcPct val="100000"/>
              </a:lnSpc>
              <a:spcBef>
                <a:spcPts val="400"/>
              </a:spcBef>
              <a:spcAft>
                <a:spcPts val="0"/>
              </a:spcAft>
              <a:buSzPts val="1100"/>
              <a:buChar char="◦"/>
              <a:defRPr sz="1100"/>
            </a:lvl6pPr>
            <a:lvl7pPr marL="3200400" lvl="6" indent="-298450" algn="l">
              <a:lnSpc>
                <a:spcPct val="100000"/>
              </a:lnSpc>
              <a:spcBef>
                <a:spcPts val="400"/>
              </a:spcBef>
              <a:spcAft>
                <a:spcPts val="0"/>
              </a:spcAft>
              <a:buSzPts val="1100"/>
              <a:buChar char="◦"/>
              <a:defRPr sz="1100"/>
            </a:lvl7pPr>
            <a:lvl8pPr marL="3657600" lvl="7" indent="-298450" algn="l">
              <a:lnSpc>
                <a:spcPct val="100000"/>
              </a:lnSpc>
              <a:spcBef>
                <a:spcPts val="400"/>
              </a:spcBef>
              <a:spcAft>
                <a:spcPts val="0"/>
              </a:spcAft>
              <a:buSzPts val="1100"/>
              <a:buChar char="◦"/>
              <a:defRPr sz="1100"/>
            </a:lvl8pPr>
            <a:lvl9pPr marL="4114800" lvl="8" indent="-298450" algn="l">
              <a:lnSpc>
                <a:spcPct val="100000"/>
              </a:lnSpc>
              <a:spcBef>
                <a:spcPts val="400"/>
              </a:spcBef>
              <a:spcAft>
                <a:spcPts val="0"/>
              </a:spcAft>
              <a:buSzPts val="1100"/>
              <a:buChar char="◦"/>
              <a:defRPr sz="1100"/>
            </a:lvl9pPr>
          </a:lstStyle>
          <a:p>
            <a:endParaRPr/>
          </a:p>
        </p:txBody>
      </p:sp>
      <p:sp>
        <p:nvSpPr>
          <p:cNvPr id="51" name="Google Shape;51;p5"/>
          <p:cNvSpPr txBox="1">
            <a:spLocks noGrp="1"/>
          </p:cNvSpPr>
          <p:nvPr>
            <p:ph type="body" idx="2"/>
          </p:nvPr>
        </p:nvSpPr>
        <p:spPr>
          <a:xfrm>
            <a:off x="4846320" y="1577340"/>
            <a:ext cx="3497700" cy="2811900"/>
          </a:xfrm>
          <a:prstGeom prst="rect">
            <a:avLst/>
          </a:prstGeom>
          <a:noFill/>
          <a:ln>
            <a:noFill/>
          </a:ln>
        </p:spPr>
        <p:txBody>
          <a:bodyPr spcFirstLastPara="1" wrap="square" lIns="68575" tIns="34275" rIns="68575" bIns="34275" anchor="t" anchorCtr="0">
            <a:normAutofit/>
          </a:bodyPr>
          <a:lstStyle>
            <a:lvl1pPr marL="457200" lvl="0" indent="-317500" algn="l">
              <a:lnSpc>
                <a:spcPct val="110000"/>
              </a:lnSpc>
              <a:spcBef>
                <a:spcPts val="700"/>
              </a:spcBef>
              <a:spcAft>
                <a:spcPts val="0"/>
              </a:spcAft>
              <a:buSzPts val="1400"/>
              <a:buChar char="◦"/>
              <a:defRPr sz="1400"/>
            </a:lvl1pPr>
            <a:lvl2pPr marL="914400" lvl="1" indent="-304800" algn="l">
              <a:lnSpc>
                <a:spcPct val="100000"/>
              </a:lnSpc>
              <a:spcBef>
                <a:spcPts val="400"/>
              </a:spcBef>
              <a:spcAft>
                <a:spcPts val="0"/>
              </a:spcAft>
              <a:buSzPts val="1200"/>
              <a:buChar char="◦"/>
              <a:defRPr sz="1200"/>
            </a:lvl2pPr>
            <a:lvl3pPr marL="1371600" lvl="2" indent="-298450" algn="l">
              <a:lnSpc>
                <a:spcPct val="100000"/>
              </a:lnSpc>
              <a:spcBef>
                <a:spcPts val="400"/>
              </a:spcBef>
              <a:spcAft>
                <a:spcPts val="0"/>
              </a:spcAft>
              <a:buSzPts val="1100"/>
              <a:buChar char="◦"/>
              <a:defRPr sz="1100"/>
            </a:lvl3pPr>
            <a:lvl4pPr marL="1828800" lvl="3" indent="-298450" algn="l">
              <a:lnSpc>
                <a:spcPct val="100000"/>
              </a:lnSpc>
              <a:spcBef>
                <a:spcPts val="400"/>
              </a:spcBef>
              <a:spcAft>
                <a:spcPts val="0"/>
              </a:spcAft>
              <a:buSzPts val="1100"/>
              <a:buChar char="◦"/>
              <a:defRPr sz="1100"/>
            </a:lvl4pPr>
            <a:lvl5pPr marL="2286000" lvl="4" indent="-298450" algn="l">
              <a:lnSpc>
                <a:spcPct val="100000"/>
              </a:lnSpc>
              <a:spcBef>
                <a:spcPts val="400"/>
              </a:spcBef>
              <a:spcAft>
                <a:spcPts val="0"/>
              </a:spcAft>
              <a:buSzPts val="1100"/>
              <a:buChar char="◦"/>
              <a:defRPr sz="1100"/>
            </a:lvl5pPr>
            <a:lvl6pPr marL="2743200" lvl="5" indent="-298450" algn="l">
              <a:lnSpc>
                <a:spcPct val="100000"/>
              </a:lnSpc>
              <a:spcBef>
                <a:spcPts val="400"/>
              </a:spcBef>
              <a:spcAft>
                <a:spcPts val="0"/>
              </a:spcAft>
              <a:buSzPts val="1100"/>
              <a:buChar char="◦"/>
              <a:defRPr sz="1100"/>
            </a:lvl6pPr>
            <a:lvl7pPr marL="3200400" lvl="6" indent="-298450" algn="l">
              <a:lnSpc>
                <a:spcPct val="100000"/>
              </a:lnSpc>
              <a:spcBef>
                <a:spcPts val="400"/>
              </a:spcBef>
              <a:spcAft>
                <a:spcPts val="0"/>
              </a:spcAft>
              <a:buSzPts val="1100"/>
              <a:buChar char="◦"/>
              <a:defRPr sz="1100"/>
            </a:lvl7pPr>
            <a:lvl8pPr marL="3657600" lvl="7" indent="-298450" algn="l">
              <a:lnSpc>
                <a:spcPct val="100000"/>
              </a:lnSpc>
              <a:spcBef>
                <a:spcPts val="400"/>
              </a:spcBef>
              <a:spcAft>
                <a:spcPts val="0"/>
              </a:spcAft>
              <a:buSzPts val="1100"/>
              <a:buChar char="◦"/>
              <a:defRPr sz="1100"/>
            </a:lvl8pPr>
            <a:lvl9pPr marL="4114800" lvl="8" indent="-298450" algn="l">
              <a:lnSpc>
                <a:spcPct val="100000"/>
              </a:lnSpc>
              <a:spcBef>
                <a:spcPts val="400"/>
              </a:spcBef>
              <a:spcAft>
                <a:spcPts val="0"/>
              </a:spcAft>
              <a:buSzPts val="1100"/>
              <a:buChar char="◦"/>
              <a:defRPr sz="1100"/>
            </a:lvl9pPr>
          </a:lstStyle>
          <a:p>
            <a:endParaRPr/>
          </a:p>
        </p:txBody>
      </p:sp>
      <p:sp>
        <p:nvSpPr>
          <p:cNvPr id="52" name="Google Shape;52;p5"/>
          <p:cNvSpPr txBox="1">
            <a:spLocks noGrp="1"/>
          </p:cNvSpPr>
          <p:nvPr>
            <p:ph type="dt" idx="10"/>
          </p:nvPr>
        </p:nvSpPr>
        <p:spPr>
          <a:xfrm>
            <a:off x="5442596" y="4526280"/>
            <a:ext cx="2169900" cy="274200"/>
          </a:xfrm>
          <a:prstGeom prst="rect">
            <a:avLst/>
          </a:prstGeom>
          <a:noFill/>
          <a:ln>
            <a:noFill/>
          </a:ln>
        </p:spPr>
        <p:txBody>
          <a:bodyPr spcFirstLastPara="1" wrap="square" lIns="68575" tIns="34275" rIns="68575" bIns="34275" anchor="b"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3" name="Google Shape;53;p5"/>
          <p:cNvSpPr txBox="1">
            <a:spLocks noGrp="1"/>
          </p:cNvSpPr>
          <p:nvPr>
            <p:ph type="ftr" idx="11"/>
          </p:nvPr>
        </p:nvSpPr>
        <p:spPr>
          <a:xfrm>
            <a:off x="800100" y="4526280"/>
            <a:ext cx="4362600" cy="274200"/>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4" name="Google Shape;54;p5"/>
          <p:cNvSpPr txBox="1">
            <a:spLocks noGrp="1"/>
          </p:cNvSpPr>
          <p:nvPr>
            <p:ph type="sldNum" idx="12"/>
          </p:nvPr>
        </p:nvSpPr>
        <p:spPr>
          <a:xfrm>
            <a:off x="7715250" y="4526280"/>
            <a:ext cx="628800" cy="274200"/>
          </a:xfrm>
          <a:prstGeom prst="rect">
            <a:avLst/>
          </a:prstGeom>
          <a:noFill/>
          <a:ln>
            <a:noFill/>
          </a:ln>
        </p:spPr>
        <p:txBody>
          <a:bodyPr spcFirstLastPara="1" wrap="square" lIns="68575" tIns="34275" rIns="68575" bIns="3427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p6"/>
          <p:cNvSpPr txBox="1">
            <a:spLocks noGrp="1"/>
          </p:cNvSpPr>
          <p:nvPr>
            <p:ph type="title"/>
          </p:nvPr>
        </p:nvSpPr>
        <p:spPr>
          <a:xfrm>
            <a:off x="800100" y="481946"/>
            <a:ext cx="7543800" cy="1028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26262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7" name="Google Shape;57;p6"/>
          <p:cNvSpPr txBox="1">
            <a:spLocks noGrp="1"/>
          </p:cNvSpPr>
          <p:nvPr>
            <p:ph type="body" idx="1"/>
          </p:nvPr>
        </p:nvSpPr>
        <p:spPr>
          <a:xfrm>
            <a:off x="802386" y="1555750"/>
            <a:ext cx="3497700" cy="480000"/>
          </a:xfrm>
          <a:prstGeom prst="rect">
            <a:avLst/>
          </a:prstGeom>
          <a:noFill/>
          <a:ln>
            <a:noFill/>
          </a:ln>
        </p:spPr>
        <p:txBody>
          <a:bodyPr spcFirstLastPara="1" wrap="square" lIns="68575" tIns="34275" rIns="68575" bIns="34275" anchor="ctr" anchorCtr="0">
            <a:normAutofit/>
          </a:bodyPr>
          <a:lstStyle>
            <a:lvl1pPr marL="457200" lvl="0" indent="-228600" algn="l">
              <a:lnSpc>
                <a:spcPct val="110000"/>
              </a:lnSpc>
              <a:spcBef>
                <a:spcPts val="0"/>
              </a:spcBef>
              <a:spcAft>
                <a:spcPts val="0"/>
              </a:spcAft>
              <a:buSzPts val="1400"/>
              <a:buNone/>
              <a:defRPr sz="1400" b="1" i="0">
                <a:solidFill>
                  <a:schemeClr val="dk1"/>
                </a:solidFill>
                <a:latin typeface="Sorts Mill Goudy"/>
                <a:ea typeface="Sorts Mill Goudy"/>
                <a:cs typeface="Sorts Mill Goudy"/>
                <a:sym typeface="Sorts Mill Goudy"/>
              </a:defRPr>
            </a:lvl1pPr>
            <a:lvl2pPr marL="914400" lvl="1" indent="-228600" algn="l">
              <a:lnSpc>
                <a:spcPct val="100000"/>
              </a:lnSpc>
              <a:spcBef>
                <a:spcPts val="400"/>
              </a:spcBef>
              <a:spcAft>
                <a:spcPts val="0"/>
              </a:spcAft>
              <a:buSzPts val="1400"/>
              <a:buNone/>
              <a:defRPr sz="1400" b="1"/>
            </a:lvl2pPr>
            <a:lvl3pPr marL="1371600" lvl="2" indent="-228600" algn="l">
              <a:lnSpc>
                <a:spcPct val="100000"/>
              </a:lnSpc>
              <a:spcBef>
                <a:spcPts val="400"/>
              </a:spcBef>
              <a:spcAft>
                <a:spcPts val="0"/>
              </a:spcAft>
              <a:buSzPts val="1400"/>
              <a:buNone/>
              <a:defRPr sz="1400" b="1"/>
            </a:lvl3pPr>
            <a:lvl4pPr marL="1828800" lvl="3" indent="-228600" algn="l">
              <a:lnSpc>
                <a:spcPct val="100000"/>
              </a:lnSpc>
              <a:spcBef>
                <a:spcPts val="400"/>
              </a:spcBef>
              <a:spcAft>
                <a:spcPts val="0"/>
              </a:spcAft>
              <a:buSzPts val="1200"/>
              <a:buNone/>
              <a:defRPr sz="1200" b="1"/>
            </a:lvl4pPr>
            <a:lvl5pPr marL="2286000" lvl="4" indent="-228600" algn="l">
              <a:lnSpc>
                <a:spcPct val="100000"/>
              </a:lnSpc>
              <a:spcBef>
                <a:spcPts val="400"/>
              </a:spcBef>
              <a:spcAft>
                <a:spcPts val="0"/>
              </a:spcAft>
              <a:buSzPts val="1200"/>
              <a:buNone/>
              <a:defRPr sz="1200" b="1"/>
            </a:lvl5pPr>
            <a:lvl6pPr marL="2743200" lvl="5" indent="-228600" algn="l">
              <a:lnSpc>
                <a:spcPct val="100000"/>
              </a:lnSpc>
              <a:spcBef>
                <a:spcPts val="400"/>
              </a:spcBef>
              <a:spcAft>
                <a:spcPts val="0"/>
              </a:spcAft>
              <a:buSzPts val="1200"/>
              <a:buNone/>
              <a:defRPr sz="1200" b="1"/>
            </a:lvl6pPr>
            <a:lvl7pPr marL="3200400" lvl="6" indent="-228600" algn="l">
              <a:lnSpc>
                <a:spcPct val="100000"/>
              </a:lnSpc>
              <a:spcBef>
                <a:spcPts val="400"/>
              </a:spcBef>
              <a:spcAft>
                <a:spcPts val="0"/>
              </a:spcAft>
              <a:buSzPts val="1200"/>
              <a:buNone/>
              <a:defRPr sz="1200" b="1"/>
            </a:lvl7pPr>
            <a:lvl8pPr marL="3657600" lvl="7" indent="-228600" algn="l">
              <a:lnSpc>
                <a:spcPct val="100000"/>
              </a:lnSpc>
              <a:spcBef>
                <a:spcPts val="400"/>
              </a:spcBef>
              <a:spcAft>
                <a:spcPts val="0"/>
              </a:spcAft>
              <a:buSzPts val="1200"/>
              <a:buNone/>
              <a:defRPr sz="1200" b="1"/>
            </a:lvl8pPr>
            <a:lvl9pPr marL="4114800" lvl="8" indent="-228600" algn="l">
              <a:lnSpc>
                <a:spcPct val="100000"/>
              </a:lnSpc>
              <a:spcBef>
                <a:spcPts val="400"/>
              </a:spcBef>
              <a:spcAft>
                <a:spcPts val="0"/>
              </a:spcAft>
              <a:buSzPts val="1200"/>
              <a:buNone/>
              <a:defRPr sz="1200" b="1"/>
            </a:lvl9pPr>
          </a:lstStyle>
          <a:p>
            <a:endParaRPr/>
          </a:p>
        </p:txBody>
      </p:sp>
      <p:sp>
        <p:nvSpPr>
          <p:cNvPr id="58" name="Google Shape;58;p6"/>
          <p:cNvSpPr txBox="1">
            <a:spLocks noGrp="1"/>
          </p:cNvSpPr>
          <p:nvPr>
            <p:ph type="body" idx="2"/>
          </p:nvPr>
        </p:nvSpPr>
        <p:spPr>
          <a:xfrm>
            <a:off x="802386" y="2094354"/>
            <a:ext cx="3497700" cy="2373000"/>
          </a:xfrm>
          <a:prstGeom prst="rect">
            <a:avLst/>
          </a:prstGeom>
          <a:noFill/>
          <a:ln>
            <a:noFill/>
          </a:ln>
        </p:spPr>
        <p:txBody>
          <a:bodyPr spcFirstLastPara="1" wrap="square" lIns="68575" tIns="34275" rIns="68575" bIns="34275" anchor="t" anchorCtr="0">
            <a:normAutofit/>
          </a:bodyPr>
          <a:lstStyle>
            <a:lvl1pPr marL="457200" lvl="0" indent="-317500" algn="l">
              <a:lnSpc>
                <a:spcPct val="110000"/>
              </a:lnSpc>
              <a:spcBef>
                <a:spcPts val="700"/>
              </a:spcBef>
              <a:spcAft>
                <a:spcPts val="0"/>
              </a:spcAft>
              <a:buSzPts val="1400"/>
              <a:buChar char="◦"/>
              <a:defRPr sz="1400"/>
            </a:lvl1pPr>
            <a:lvl2pPr marL="914400" lvl="1" indent="-304800" algn="l">
              <a:lnSpc>
                <a:spcPct val="100000"/>
              </a:lnSpc>
              <a:spcBef>
                <a:spcPts val="400"/>
              </a:spcBef>
              <a:spcAft>
                <a:spcPts val="0"/>
              </a:spcAft>
              <a:buSzPts val="1200"/>
              <a:buChar char="◦"/>
              <a:defRPr sz="1200"/>
            </a:lvl2pPr>
            <a:lvl3pPr marL="1371600" lvl="2" indent="-298450" algn="l">
              <a:lnSpc>
                <a:spcPct val="100000"/>
              </a:lnSpc>
              <a:spcBef>
                <a:spcPts val="400"/>
              </a:spcBef>
              <a:spcAft>
                <a:spcPts val="0"/>
              </a:spcAft>
              <a:buSzPts val="1100"/>
              <a:buChar char="◦"/>
              <a:defRPr sz="1100"/>
            </a:lvl3pPr>
            <a:lvl4pPr marL="1828800" lvl="3" indent="-298450" algn="l">
              <a:lnSpc>
                <a:spcPct val="100000"/>
              </a:lnSpc>
              <a:spcBef>
                <a:spcPts val="400"/>
              </a:spcBef>
              <a:spcAft>
                <a:spcPts val="0"/>
              </a:spcAft>
              <a:buSzPts val="1100"/>
              <a:buChar char="◦"/>
              <a:defRPr sz="1100"/>
            </a:lvl4pPr>
            <a:lvl5pPr marL="2286000" lvl="4" indent="-298450" algn="l">
              <a:lnSpc>
                <a:spcPct val="100000"/>
              </a:lnSpc>
              <a:spcBef>
                <a:spcPts val="400"/>
              </a:spcBef>
              <a:spcAft>
                <a:spcPts val="0"/>
              </a:spcAft>
              <a:buSzPts val="1100"/>
              <a:buChar char="◦"/>
              <a:defRPr sz="1100"/>
            </a:lvl5pPr>
            <a:lvl6pPr marL="2743200" lvl="5" indent="-298450" algn="l">
              <a:lnSpc>
                <a:spcPct val="100000"/>
              </a:lnSpc>
              <a:spcBef>
                <a:spcPts val="400"/>
              </a:spcBef>
              <a:spcAft>
                <a:spcPts val="0"/>
              </a:spcAft>
              <a:buSzPts val="1100"/>
              <a:buChar char="◦"/>
              <a:defRPr sz="1100"/>
            </a:lvl6pPr>
            <a:lvl7pPr marL="3200400" lvl="6" indent="-298450" algn="l">
              <a:lnSpc>
                <a:spcPct val="100000"/>
              </a:lnSpc>
              <a:spcBef>
                <a:spcPts val="400"/>
              </a:spcBef>
              <a:spcAft>
                <a:spcPts val="0"/>
              </a:spcAft>
              <a:buSzPts val="1100"/>
              <a:buChar char="◦"/>
              <a:defRPr sz="1100"/>
            </a:lvl7pPr>
            <a:lvl8pPr marL="3657600" lvl="7" indent="-298450" algn="l">
              <a:lnSpc>
                <a:spcPct val="100000"/>
              </a:lnSpc>
              <a:spcBef>
                <a:spcPts val="400"/>
              </a:spcBef>
              <a:spcAft>
                <a:spcPts val="0"/>
              </a:spcAft>
              <a:buSzPts val="1100"/>
              <a:buChar char="◦"/>
              <a:defRPr sz="1100"/>
            </a:lvl8pPr>
            <a:lvl9pPr marL="4114800" lvl="8" indent="-298450" algn="l">
              <a:lnSpc>
                <a:spcPct val="100000"/>
              </a:lnSpc>
              <a:spcBef>
                <a:spcPts val="400"/>
              </a:spcBef>
              <a:spcAft>
                <a:spcPts val="0"/>
              </a:spcAft>
              <a:buSzPts val="1100"/>
              <a:buChar char="◦"/>
              <a:defRPr sz="1100"/>
            </a:lvl9pPr>
          </a:lstStyle>
          <a:p>
            <a:endParaRPr/>
          </a:p>
        </p:txBody>
      </p:sp>
      <p:sp>
        <p:nvSpPr>
          <p:cNvPr id="59" name="Google Shape;59;p6"/>
          <p:cNvSpPr txBox="1">
            <a:spLocks noGrp="1"/>
          </p:cNvSpPr>
          <p:nvPr>
            <p:ph type="body" idx="3"/>
          </p:nvPr>
        </p:nvSpPr>
        <p:spPr>
          <a:xfrm>
            <a:off x="4844034" y="1555750"/>
            <a:ext cx="3497700" cy="480000"/>
          </a:xfrm>
          <a:prstGeom prst="rect">
            <a:avLst/>
          </a:prstGeom>
          <a:noFill/>
          <a:ln>
            <a:noFill/>
          </a:ln>
        </p:spPr>
        <p:txBody>
          <a:bodyPr spcFirstLastPara="1" wrap="square" lIns="68575" tIns="34275" rIns="68575" bIns="34275" anchor="ctr" anchorCtr="0">
            <a:normAutofit/>
          </a:bodyPr>
          <a:lstStyle>
            <a:lvl1pPr marL="457200" lvl="0" indent="-228600" algn="l">
              <a:lnSpc>
                <a:spcPct val="110000"/>
              </a:lnSpc>
              <a:spcBef>
                <a:spcPts val="0"/>
              </a:spcBef>
              <a:spcAft>
                <a:spcPts val="0"/>
              </a:spcAft>
              <a:buSzPts val="1400"/>
              <a:buNone/>
              <a:defRPr sz="1400" b="1">
                <a:solidFill>
                  <a:schemeClr val="dk1"/>
                </a:solidFill>
              </a:defRPr>
            </a:lvl1pPr>
            <a:lvl2pPr marL="914400" lvl="1" indent="-228600" algn="l">
              <a:lnSpc>
                <a:spcPct val="100000"/>
              </a:lnSpc>
              <a:spcBef>
                <a:spcPts val="400"/>
              </a:spcBef>
              <a:spcAft>
                <a:spcPts val="0"/>
              </a:spcAft>
              <a:buSzPts val="1400"/>
              <a:buNone/>
              <a:defRPr sz="1400" b="1"/>
            </a:lvl2pPr>
            <a:lvl3pPr marL="1371600" lvl="2" indent="-228600" algn="l">
              <a:lnSpc>
                <a:spcPct val="100000"/>
              </a:lnSpc>
              <a:spcBef>
                <a:spcPts val="400"/>
              </a:spcBef>
              <a:spcAft>
                <a:spcPts val="0"/>
              </a:spcAft>
              <a:buSzPts val="1400"/>
              <a:buNone/>
              <a:defRPr sz="1400" b="1"/>
            </a:lvl3pPr>
            <a:lvl4pPr marL="1828800" lvl="3" indent="-228600" algn="l">
              <a:lnSpc>
                <a:spcPct val="100000"/>
              </a:lnSpc>
              <a:spcBef>
                <a:spcPts val="400"/>
              </a:spcBef>
              <a:spcAft>
                <a:spcPts val="0"/>
              </a:spcAft>
              <a:buSzPts val="1200"/>
              <a:buNone/>
              <a:defRPr sz="1200" b="1"/>
            </a:lvl4pPr>
            <a:lvl5pPr marL="2286000" lvl="4" indent="-228600" algn="l">
              <a:lnSpc>
                <a:spcPct val="100000"/>
              </a:lnSpc>
              <a:spcBef>
                <a:spcPts val="400"/>
              </a:spcBef>
              <a:spcAft>
                <a:spcPts val="0"/>
              </a:spcAft>
              <a:buSzPts val="1200"/>
              <a:buNone/>
              <a:defRPr sz="1200" b="1"/>
            </a:lvl5pPr>
            <a:lvl6pPr marL="2743200" lvl="5" indent="-228600" algn="l">
              <a:lnSpc>
                <a:spcPct val="100000"/>
              </a:lnSpc>
              <a:spcBef>
                <a:spcPts val="400"/>
              </a:spcBef>
              <a:spcAft>
                <a:spcPts val="0"/>
              </a:spcAft>
              <a:buSzPts val="1200"/>
              <a:buNone/>
              <a:defRPr sz="1200" b="1"/>
            </a:lvl6pPr>
            <a:lvl7pPr marL="3200400" lvl="6" indent="-228600" algn="l">
              <a:lnSpc>
                <a:spcPct val="100000"/>
              </a:lnSpc>
              <a:spcBef>
                <a:spcPts val="400"/>
              </a:spcBef>
              <a:spcAft>
                <a:spcPts val="0"/>
              </a:spcAft>
              <a:buSzPts val="1200"/>
              <a:buNone/>
              <a:defRPr sz="1200" b="1"/>
            </a:lvl7pPr>
            <a:lvl8pPr marL="3657600" lvl="7" indent="-228600" algn="l">
              <a:lnSpc>
                <a:spcPct val="100000"/>
              </a:lnSpc>
              <a:spcBef>
                <a:spcPts val="400"/>
              </a:spcBef>
              <a:spcAft>
                <a:spcPts val="0"/>
              </a:spcAft>
              <a:buSzPts val="1200"/>
              <a:buNone/>
              <a:defRPr sz="1200" b="1"/>
            </a:lvl8pPr>
            <a:lvl9pPr marL="4114800" lvl="8" indent="-228600" algn="l">
              <a:lnSpc>
                <a:spcPct val="100000"/>
              </a:lnSpc>
              <a:spcBef>
                <a:spcPts val="400"/>
              </a:spcBef>
              <a:spcAft>
                <a:spcPts val="0"/>
              </a:spcAft>
              <a:buSzPts val="1200"/>
              <a:buNone/>
              <a:defRPr sz="1200" b="1"/>
            </a:lvl9pPr>
          </a:lstStyle>
          <a:p>
            <a:endParaRPr/>
          </a:p>
        </p:txBody>
      </p:sp>
      <p:sp>
        <p:nvSpPr>
          <p:cNvPr id="60" name="Google Shape;60;p6"/>
          <p:cNvSpPr txBox="1">
            <a:spLocks noGrp="1"/>
          </p:cNvSpPr>
          <p:nvPr>
            <p:ph type="body" idx="4"/>
          </p:nvPr>
        </p:nvSpPr>
        <p:spPr>
          <a:xfrm>
            <a:off x="4844034" y="2094353"/>
            <a:ext cx="3497700" cy="2373300"/>
          </a:xfrm>
          <a:prstGeom prst="rect">
            <a:avLst/>
          </a:prstGeom>
          <a:noFill/>
          <a:ln>
            <a:noFill/>
          </a:ln>
        </p:spPr>
        <p:txBody>
          <a:bodyPr spcFirstLastPara="1" wrap="square" lIns="68575" tIns="34275" rIns="68575" bIns="34275" anchor="t" anchorCtr="0">
            <a:normAutofit/>
          </a:bodyPr>
          <a:lstStyle>
            <a:lvl1pPr marL="457200" lvl="0" indent="-317500" algn="l">
              <a:lnSpc>
                <a:spcPct val="110000"/>
              </a:lnSpc>
              <a:spcBef>
                <a:spcPts val="700"/>
              </a:spcBef>
              <a:spcAft>
                <a:spcPts val="0"/>
              </a:spcAft>
              <a:buSzPts val="1400"/>
              <a:buChar char="◦"/>
              <a:defRPr sz="1400"/>
            </a:lvl1pPr>
            <a:lvl2pPr marL="914400" lvl="1" indent="-304800" algn="l">
              <a:lnSpc>
                <a:spcPct val="100000"/>
              </a:lnSpc>
              <a:spcBef>
                <a:spcPts val="400"/>
              </a:spcBef>
              <a:spcAft>
                <a:spcPts val="0"/>
              </a:spcAft>
              <a:buSzPts val="1200"/>
              <a:buChar char="◦"/>
              <a:defRPr sz="1200"/>
            </a:lvl2pPr>
            <a:lvl3pPr marL="1371600" lvl="2" indent="-298450" algn="l">
              <a:lnSpc>
                <a:spcPct val="100000"/>
              </a:lnSpc>
              <a:spcBef>
                <a:spcPts val="400"/>
              </a:spcBef>
              <a:spcAft>
                <a:spcPts val="0"/>
              </a:spcAft>
              <a:buSzPts val="1100"/>
              <a:buChar char="◦"/>
              <a:defRPr sz="1100"/>
            </a:lvl3pPr>
            <a:lvl4pPr marL="1828800" lvl="3" indent="-298450" algn="l">
              <a:lnSpc>
                <a:spcPct val="100000"/>
              </a:lnSpc>
              <a:spcBef>
                <a:spcPts val="400"/>
              </a:spcBef>
              <a:spcAft>
                <a:spcPts val="0"/>
              </a:spcAft>
              <a:buSzPts val="1100"/>
              <a:buChar char="◦"/>
              <a:defRPr sz="1100"/>
            </a:lvl4pPr>
            <a:lvl5pPr marL="2286000" lvl="4" indent="-298450" algn="l">
              <a:lnSpc>
                <a:spcPct val="100000"/>
              </a:lnSpc>
              <a:spcBef>
                <a:spcPts val="400"/>
              </a:spcBef>
              <a:spcAft>
                <a:spcPts val="0"/>
              </a:spcAft>
              <a:buSzPts val="1100"/>
              <a:buChar char="◦"/>
              <a:defRPr sz="1100"/>
            </a:lvl5pPr>
            <a:lvl6pPr marL="2743200" lvl="5" indent="-298450" algn="l">
              <a:lnSpc>
                <a:spcPct val="100000"/>
              </a:lnSpc>
              <a:spcBef>
                <a:spcPts val="400"/>
              </a:spcBef>
              <a:spcAft>
                <a:spcPts val="0"/>
              </a:spcAft>
              <a:buSzPts val="1100"/>
              <a:buChar char="◦"/>
              <a:defRPr sz="1100"/>
            </a:lvl6pPr>
            <a:lvl7pPr marL="3200400" lvl="6" indent="-298450" algn="l">
              <a:lnSpc>
                <a:spcPct val="100000"/>
              </a:lnSpc>
              <a:spcBef>
                <a:spcPts val="400"/>
              </a:spcBef>
              <a:spcAft>
                <a:spcPts val="0"/>
              </a:spcAft>
              <a:buSzPts val="1100"/>
              <a:buChar char="◦"/>
              <a:defRPr sz="1100"/>
            </a:lvl7pPr>
            <a:lvl8pPr marL="3657600" lvl="7" indent="-298450" algn="l">
              <a:lnSpc>
                <a:spcPct val="100000"/>
              </a:lnSpc>
              <a:spcBef>
                <a:spcPts val="400"/>
              </a:spcBef>
              <a:spcAft>
                <a:spcPts val="0"/>
              </a:spcAft>
              <a:buSzPts val="1100"/>
              <a:buChar char="◦"/>
              <a:defRPr sz="1100"/>
            </a:lvl8pPr>
            <a:lvl9pPr marL="4114800" lvl="8" indent="-298450" algn="l">
              <a:lnSpc>
                <a:spcPct val="100000"/>
              </a:lnSpc>
              <a:spcBef>
                <a:spcPts val="400"/>
              </a:spcBef>
              <a:spcAft>
                <a:spcPts val="0"/>
              </a:spcAft>
              <a:buSzPts val="1100"/>
              <a:buChar char="◦"/>
              <a:defRPr sz="1100"/>
            </a:lvl9pPr>
          </a:lstStyle>
          <a:p>
            <a:endParaRPr/>
          </a:p>
        </p:txBody>
      </p:sp>
      <p:sp>
        <p:nvSpPr>
          <p:cNvPr id="61" name="Google Shape;61;p6"/>
          <p:cNvSpPr txBox="1">
            <a:spLocks noGrp="1"/>
          </p:cNvSpPr>
          <p:nvPr>
            <p:ph type="dt" idx="10"/>
          </p:nvPr>
        </p:nvSpPr>
        <p:spPr>
          <a:xfrm>
            <a:off x="5442596" y="4526280"/>
            <a:ext cx="2169900" cy="274200"/>
          </a:xfrm>
          <a:prstGeom prst="rect">
            <a:avLst/>
          </a:prstGeom>
          <a:noFill/>
          <a:ln>
            <a:noFill/>
          </a:ln>
        </p:spPr>
        <p:txBody>
          <a:bodyPr spcFirstLastPara="1" wrap="square" lIns="68575" tIns="34275" rIns="68575" bIns="34275" anchor="b"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2" name="Google Shape;62;p6"/>
          <p:cNvSpPr txBox="1">
            <a:spLocks noGrp="1"/>
          </p:cNvSpPr>
          <p:nvPr>
            <p:ph type="ftr" idx="11"/>
          </p:nvPr>
        </p:nvSpPr>
        <p:spPr>
          <a:xfrm>
            <a:off x="800100" y="4526280"/>
            <a:ext cx="4362600" cy="274200"/>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3" name="Google Shape;63;p6"/>
          <p:cNvSpPr txBox="1">
            <a:spLocks noGrp="1"/>
          </p:cNvSpPr>
          <p:nvPr>
            <p:ph type="sldNum" idx="12"/>
          </p:nvPr>
        </p:nvSpPr>
        <p:spPr>
          <a:xfrm>
            <a:off x="7715250" y="4526280"/>
            <a:ext cx="628800" cy="274200"/>
          </a:xfrm>
          <a:prstGeom prst="rect">
            <a:avLst/>
          </a:prstGeom>
          <a:noFill/>
          <a:ln>
            <a:noFill/>
          </a:ln>
        </p:spPr>
        <p:txBody>
          <a:bodyPr spcFirstLastPara="1" wrap="square" lIns="68575" tIns="34275" rIns="68575" bIns="3427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7"/>
          <p:cNvSpPr txBox="1">
            <a:spLocks noGrp="1"/>
          </p:cNvSpPr>
          <p:nvPr>
            <p:ph type="title"/>
          </p:nvPr>
        </p:nvSpPr>
        <p:spPr>
          <a:xfrm>
            <a:off x="800100" y="481946"/>
            <a:ext cx="7543800" cy="1028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26262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6" name="Google Shape;66;p7"/>
          <p:cNvSpPr txBox="1">
            <a:spLocks noGrp="1"/>
          </p:cNvSpPr>
          <p:nvPr>
            <p:ph type="dt" idx="10"/>
          </p:nvPr>
        </p:nvSpPr>
        <p:spPr>
          <a:xfrm>
            <a:off x="5442596" y="4526280"/>
            <a:ext cx="2169900" cy="274200"/>
          </a:xfrm>
          <a:prstGeom prst="rect">
            <a:avLst/>
          </a:prstGeom>
          <a:noFill/>
          <a:ln>
            <a:noFill/>
          </a:ln>
        </p:spPr>
        <p:txBody>
          <a:bodyPr spcFirstLastPara="1" wrap="square" lIns="68575" tIns="34275" rIns="68575" bIns="34275" anchor="b"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7"/>
          <p:cNvSpPr txBox="1">
            <a:spLocks noGrp="1"/>
          </p:cNvSpPr>
          <p:nvPr>
            <p:ph type="ftr" idx="11"/>
          </p:nvPr>
        </p:nvSpPr>
        <p:spPr>
          <a:xfrm>
            <a:off x="800100" y="4526280"/>
            <a:ext cx="4362600" cy="274200"/>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8" name="Google Shape;68;p7"/>
          <p:cNvSpPr txBox="1">
            <a:spLocks noGrp="1"/>
          </p:cNvSpPr>
          <p:nvPr>
            <p:ph type="sldNum" idx="12"/>
          </p:nvPr>
        </p:nvSpPr>
        <p:spPr>
          <a:xfrm>
            <a:off x="7715250" y="4526280"/>
            <a:ext cx="628800" cy="274200"/>
          </a:xfrm>
          <a:prstGeom prst="rect">
            <a:avLst/>
          </a:prstGeom>
          <a:noFill/>
          <a:ln>
            <a:noFill/>
          </a:ln>
        </p:spPr>
        <p:txBody>
          <a:bodyPr spcFirstLastPara="1" wrap="square" lIns="68575" tIns="34275" rIns="68575" bIns="3427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p8"/>
          <p:cNvSpPr txBox="1">
            <a:spLocks noGrp="1"/>
          </p:cNvSpPr>
          <p:nvPr>
            <p:ph type="dt" idx="10"/>
          </p:nvPr>
        </p:nvSpPr>
        <p:spPr>
          <a:xfrm>
            <a:off x="5442596" y="4526280"/>
            <a:ext cx="2169900" cy="274200"/>
          </a:xfrm>
          <a:prstGeom prst="rect">
            <a:avLst/>
          </a:prstGeom>
          <a:noFill/>
          <a:ln>
            <a:noFill/>
          </a:ln>
        </p:spPr>
        <p:txBody>
          <a:bodyPr spcFirstLastPara="1" wrap="square" lIns="68575" tIns="34275" rIns="68575" bIns="34275" anchor="b"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1" name="Google Shape;71;p8"/>
          <p:cNvSpPr txBox="1">
            <a:spLocks noGrp="1"/>
          </p:cNvSpPr>
          <p:nvPr>
            <p:ph type="ftr" idx="11"/>
          </p:nvPr>
        </p:nvSpPr>
        <p:spPr>
          <a:xfrm>
            <a:off x="800100" y="4526280"/>
            <a:ext cx="4362600" cy="274200"/>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Google Shape;72;p8"/>
          <p:cNvSpPr txBox="1">
            <a:spLocks noGrp="1"/>
          </p:cNvSpPr>
          <p:nvPr>
            <p:ph type="sldNum" idx="12"/>
          </p:nvPr>
        </p:nvSpPr>
        <p:spPr>
          <a:xfrm>
            <a:off x="7715250" y="4526280"/>
            <a:ext cx="628800" cy="274200"/>
          </a:xfrm>
          <a:prstGeom prst="rect">
            <a:avLst/>
          </a:prstGeom>
          <a:noFill/>
          <a:ln>
            <a:noFill/>
          </a:ln>
        </p:spPr>
        <p:txBody>
          <a:bodyPr spcFirstLastPara="1" wrap="square" lIns="68575" tIns="34275" rIns="68575" bIns="3427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3"/>
        <p:cNvGrpSpPr/>
        <p:nvPr/>
      </p:nvGrpSpPr>
      <p:grpSpPr>
        <a:xfrm>
          <a:off x="0" y="0"/>
          <a:ext cx="0" cy="0"/>
          <a:chOff x="0" y="0"/>
          <a:chExt cx="0" cy="0"/>
        </a:xfrm>
      </p:grpSpPr>
      <p:sp>
        <p:nvSpPr>
          <p:cNvPr id="74" name="Google Shape;74;p9"/>
          <p:cNvSpPr/>
          <p:nvPr/>
        </p:nvSpPr>
        <p:spPr>
          <a:xfrm>
            <a:off x="6089902" y="178308"/>
            <a:ext cx="2869800" cy="4786800"/>
          </a:xfrm>
          <a:prstGeom prst="rect">
            <a:avLst/>
          </a:prstGeom>
          <a:solidFill>
            <a:srgbClr val="D8D8D8">
              <a:alpha val="60000"/>
            </a:srgb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5" name="Google Shape;75;p9"/>
          <p:cNvSpPr/>
          <p:nvPr/>
        </p:nvSpPr>
        <p:spPr>
          <a:xfrm>
            <a:off x="6190995" y="281178"/>
            <a:ext cx="2667900" cy="4581000"/>
          </a:xfrm>
          <a:prstGeom prst="rect">
            <a:avLst/>
          </a:prstGeom>
          <a:noFill/>
          <a:ln w="9525" cap="sq" cmpd="sng">
            <a:solidFill>
              <a:srgbClr val="3F3F3F"/>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6" name="Google Shape;76;p9"/>
          <p:cNvSpPr txBox="1">
            <a:spLocks noGrp="1"/>
          </p:cNvSpPr>
          <p:nvPr>
            <p:ph type="title"/>
          </p:nvPr>
        </p:nvSpPr>
        <p:spPr>
          <a:xfrm>
            <a:off x="6343650" y="455544"/>
            <a:ext cx="2371500" cy="1234500"/>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dk1"/>
              </a:buClr>
              <a:buSzPts val="2400"/>
              <a:buFont typeface="Sorts Mill Goudy"/>
              <a:buNone/>
              <a:defRPr sz="2400" b="0" cap="none">
                <a:solidFill>
                  <a:schemeClr val="dk1"/>
                </a:solidFill>
                <a:latin typeface="Sorts Mill Goudy"/>
                <a:ea typeface="Sorts Mill Goudy"/>
                <a:cs typeface="Sorts Mill Goudy"/>
                <a:sym typeface="Sorts Mill Goudy"/>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7" name="Google Shape;77;p9"/>
          <p:cNvSpPr txBox="1">
            <a:spLocks noGrp="1"/>
          </p:cNvSpPr>
          <p:nvPr>
            <p:ph type="body" idx="1"/>
          </p:nvPr>
        </p:nvSpPr>
        <p:spPr>
          <a:xfrm>
            <a:off x="514350" y="457200"/>
            <a:ext cx="5143500" cy="4000500"/>
          </a:xfrm>
          <a:prstGeom prst="rect">
            <a:avLst/>
          </a:prstGeom>
          <a:noFill/>
          <a:ln>
            <a:noFill/>
          </a:ln>
        </p:spPr>
        <p:txBody>
          <a:bodyPr spcFirstLastPara="1" wrap="square" lIns="68575" tIns="34275" rIns="68575" bIns="34275" anchor="t" anchorCtr="0">
            <a:normAutofit/>
          </a:bodyPr>
          <a:lstStyle>
            <a:lvl1pPr marL="457200" lvl="0" indent="-317500" algn="l">
              <a:lnSpc>
                <a:spcPct val="110000"/>
              </a:lnSpc>
              <a:spcBef>
                <a:spcPts val="700"/>
              </a:spcBef>
              <a:spcAft>
                <a:spcPts val="0"/>
              </a:spcAft>
              <a:buSzPts val="1400"/>
              <a:buChar char="◦"/>
              <a:defRPr sz="1400"/>
            </a:lvl1pPr>
            <a:lvl2pPr marL="914400" lvl="1" indent="-304800" algn="l">
              <a:lnSpc>
                <a:spcPct val="100000"/>
              </a:lnSpc>
              <a:spcBef>
                <a:spcPts val="400"/>
              </a:spcBef>
              <a:spcAft>
                <a:spcPts val="0"/>
              </a:spcAft>
              <a:buSzPts val="1200"/>
              <a:buChar char="◦"/>
              <a:defRPr sz="1200"/>
            </a:lvl2pPr>
            <a:lvl3pPr marL="1371600" lvl="2" indent="-298450" algn="l">
              <a:lnSpc>
                <a:spcPct val="100000"/>
              </a:lnSpc>
              <a:spcBef>
                <a:spcPts val="400"/>
              </a:spcBef>
              <a:spcAft>
                <a:spcPts val="0"/>
              </a:spcAft>
              <a:buSzPts val="1100"/>
              <a:buChar char="◦"/>
              <a:defRPr sz="1100"/>
            </a:lvl3pPr>
            <a:lvl4pPr marL="1828800" lvl="3" indent="-298450" algn="l">
              <a:lnSpc>
                <a:spcPct val="100000"/>
              </a:lnSpc>
              <a:spcBef>
                <a:spcPts val="400"/>
              </a:spcBef>
              <a:spcAft>
                <a:spcPts val="0"/>
              </a:spcAft>
              <a:buSzPts val="1100"/>
              <a:buChar char="◦"/>
              <a:defRPr sz="1100"/>
            </a:lvl4pPr>
            <a:lvl5pPr marL="2286000" lvl="4" indent="-298450" algn="l">
              <a:lnSpc>
                <a:spcPct val="100000"/>
              </a:lnSpc>
              <a:spcBef>
                <a:spcPts val="400"/>
              </a:spcBef>
              <a:spcAft>
                <a:spcPts val="0"/>
              </a:spcAft>
              <a:buSzPts val="1100"/>
              <a:buChar char="◦"/>
              <a:defRPr sz="1100"/>
            </a:lvl5pPr>
            <a:lvl6pPr marL="2743200" lvl="5" indent="-298450" algn="l">
              <a:lnSpc>
                <a:spcPct val="100000"/>
              </a:lnSpc>
              <a:spcBef>
                <a:spcPts val="400"/>
              </a:spcBef>
              <a:spcAft>
                <a:spcPts val="0"/>
              </a:spcAft>
              <a:buSzPts val="1100"/>
              <a:buChar char="◦"/>
              <a:defRPr sz="1100"/>
            </a:lvl6pPr>
            <a:lvl7pPr marL="3200400" lvl="6" indent="-298450" algn="l">
              <a:lnSpc>
                <a:spcPct val="100000"/>
              </a:lnSpc>
              <a:spcBef>
                <a:spcPts val="400"/>
              </a:spcBef>
              <a:spcAft>
                <a:spcPts val="0"/>
              </a:spcAft>
              <a:buSzPts val="1100"/>
              <a:buChar char="◦"/>
              <a:defRPr sz="1100"/>
            </a:lvl7pPr>
            <a:lvl8pPr marL="3657600" lvl="7" indent="-298450" algn="l">
              <a:lnSpc>
                <a:spcPct val="100000"/>
              </a:lnSpc>
              <a:spcBef>
                <a:spcPts val="400"/>
              </a:spcBef>
              <a:spcAft>
                <a:spcPts val="0"/>
              </a:spcAft>
              <a:buSzPts val="1100"/>
              <a:buChar char="◦"/>
              <a:defRPr sz="1100"/>
            </a:lvl8pPr>
            <a:lvl9pPr marL="4114800" lvl="8" indent="-298450" algn="l">
              <a:lnSpc>
                <a:spcPct val="100000"/>
              </a:lnSpc>
              <a:spcBef>
                <a:spcPts val="400"/>
              </a:spcBef>
              <a:spcAft>
                <a:spcPts val="0"/>
              </a:spcAft>
              <a:buSzPts val="1100"/>
              <a:buChar char="◦"/>
              <a:defRPr sz="1100"/>
            </a:lvl9pPr>
          </a:lstStyle>
          <a:p>
            <a:endParaRPr/>
          </a:p>
        </p:txBody>
      </p:sp>
      <p:sp>
        <p:nvSpPr>
          <p:cNvPr id="78" name="Google Shape;78;p9"/>
          <p:cNvSpPr txBox="1">
            <a:spLocks noGrp="1"/>
          </p:cNvSpPr>
          <p:nvPr>
            <p:ph type="body" idx="2"/>
          </p:nvPr>
        </p:nvSpPr>
        <p:spPr>
          <a:xfrm>
            <a:off x="6343650" y="1752600"/>
            <a:ext cx="2371500" cy="2705100"/>
          </a:xfrm>
          <a:prstGeom prst="rect">
            <a:avLst/>
          </a:prstGeom>
          <a:noFill/>
          <a:ln>
            <a:noFill/>
          </a:ln>
        </p:spPr>
        <p:txBody>
          <a:bodyPr spcFirstLastPara="1" wrap="square" lIns="68575" tIns="34275" rIns="68575" bIns="34275" anchor="t" anchorCtr="0">
            <a:normAutofit/>
          </a:bodyPr>
          <a:lstStyle>
            <a:lvl1pPr marL="457200" lvl="0" indent="-228600" algn="l">
              <a:lnSpc>
                <a:spcPct val="110000"/>
              </a:lnSpc>
              <a:spcBef>
                <a:spcPts val="600"/>
              </a:spcBef>
              <a:spcAft>
                <a:spcPts val="0"/>
              </a:spcAft>
              <a:buSzPts val="1400"/>
              <a:buNone/>
              <a:defRPr sz="1400">
                <a:solidFill>
                  <a:schemeClr val="dk1"/>
                </a:solidFill>
              </a:defRPr>
            </a:lvl1pPr>
            <a:lvl2pPr marL="914400" lvl="1" indent="-228600" algn="l">
              <a:lnSpc>
                <a:spcPct val="100000"/>
              </a:lnSpc>
              <a:spcBef>
                <a:spcPts val="400"/>
              </a:spcBef>
              <a:spcAft>
                <a:spcPts val="0"/>
              </a:spcAft>
              <a:buSzPts val="900"/>
              <a:buNone/>
              <a:defRPr sz="900"/>
            </a:lvl2pPr>
            <a:lvl3pPr marL="1371600" lvl="2" indent="-228600" algn="l">
              <a:lnSpc>
                <a:spcPct val="100000"/>
              </a:lnSpc>
              <a:spcBef>
                <a:spcPts val="400"/>
              </a:spcBef>
              <a:spcAft>
                <a:spcPts val="0"/>
              </a:spcAft>
              <a:buSzPts val="800"/>
              <a:buNone/>
              <a:defRPr sz="800"/>
            </a:lvl3pPr>
            <a:lvl4pPr marL="1828800" lvl="3" indent="-228600" algn="l">
              <a:lnSpc>
                <a:spcPct val="100000"/>
              </a:lnSpc>
              <a:spcBef>
                <a:spcPts val="400"/>
              </a:spcBef>
              <a:spcAft>
                <a:spcPts val="0"/>
              </a:spcAft>
              <a:buSzPts val="700"/>
              <a:buNone/>
              <a:defRPr sz="700"/>
            </a:lvl4pPr>
            <a:lvl5pPr marL="2286000" lvl="4" indent="-228600" algn="l">
              <a:lnSpc>
                <a:spcPct val="100000"/>
              </a:lnSpc>
              <a:spcBef>
                <a:spcPts val="400"/>
              </a:spcBef>
              <a:spcAft>
                <a:spcPts val="0"/>
              </a:spcAft>
              <a:buSzPts val="700"/>
              <a:buNone/>
              <a:defRPr sz="700"/>
            </a:lvl5pPr>
            <a:lvl6pPr marL="2743200" lvl="5" indent="-228600" algn="l">
              <a:lnSpc>
                <a:spcPct val="100000"/>
              </a:lnSpc>
              <a:spcBef>
                <a:spcPts val="400"/>
              </a:spcBef>
              <a:spcAft>
                <a:spcPts val="0"/>
              </a:spcAft>
              <a:buSzPts val="700"/>
              <a:buNone/>
              <a:defRPr sz="700"/>
            </a:lvl6pPr>
            <a:lvl7pPr marL="3200400" lvl="6" indent="-228600" algn="l">
              <a:lnSpc>
                <a:spcPct val="100000"/>
              </a:lnSpc>
              <a:spcBef>
                <a:spcPts val="400"/>
              </a:spcBef>
              <a:spcAft>
                <a:spcPts val="0"/>
              </a:spcAft>
              <a:buSzPts val="700"/>
              <a:buNone/>
              <a:defRPr sz="700"/>
            </a:lvl7pPr>
            <a:lvl8pPr marL="3657600" lvl="7" indent="-228600" algn="l">
              <a:lnSpc>
                <a:spcPct val="100000"/>
              </a:lnSpc>
              <a:spcBef>
                <a:spcPts val="400"/>
              </a:spcBef>
              <a:spcAft>
                <a:spcPts val="0"/>
              </a:spcAft>
              <a:buSzPts val="700"/>
              <a:buNone/>
              <a:defRPr sz="700"/>
            </a:lvl8pPr>
            <a:lvl9pPr marL="4114800" lvl="8" indent="-228600" algn="l">
              <a:lnSpc>
                <a:spcPct val="100000"/>
              </a:lnSpc>
              <a:spcBef>
                <a:spcPts val="400"/>
              </a:spcBef>
              <a:spcAft>
                <a:spcPts val="0"/>
              </a:spcAft>
              <a:buSzPts val="700"/>
              <a:buNone/>
              <a:defRPr sz="700"/>
            </a:lvl9pPr>
          </a:lstStyle>
          <a:p>
            <a:endParaRPr/>
          </a:p>
        </p:txBody>
      </p:sp>
      <p:sp>
        <p:nvSpPr>
          <p:cNvPr id="79" name="Google Shape;79;p9"/>
          <p:cNvSpPr txBox="1">
            <a:spLocks noGrp="1"/>
          </p:cNvSpPr>
          <p:nvPr>
            <p:ph type="dt" idx="10"/>
          </p:nvPr>
        </p:nvSpPr>
        <p:spPr>
          <a:xfrm>
            <a:off x="4191000" y="4526280"/>
            <a:ext cx="1467000" cy="274200"/>
          </a:xfrm>
          <a:prstGeom prst="rect">
            <a:avLst/>
          </a:prstGeom>
          <a:noFill/>
          <a:ln>
            <a:noFill/>
          </a:ln>
        </p:spPr>
        <p:txBody>
          <a:bodyPr spcFirstLastPara="1" wrap="square" lIns="68575" tIns="34275" rIns="68575" bIns="34275" anchor="b" anchorCtr="0">
            <a:noAutofit/>
          </a:bodyPr>
          <a:lstStyle>
            <a:lvl1pPr lvl="0" algn="r">
              <a:spcBef>
                <a:spcPts val="0"/>
              </a:spcBef>
              <a:spcAft>
                <a:spcPts val="0"/>
              </a:spcAft>
              <a:buSzPts val="1100"/>
              <a:buNone/>
              <a:defRPr>
                <a:solidFill>
                  <a:srgbClr val="262626"/>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0" name="Google Shape;80;p9"/>
          <p:cNvSpPr txBox="1">
            <a:spLocks noGrp="1"/>
          </p:cNvSpPr>
          <p:nvPr>
            <p:ph type="ftr" idx="11"/>
          </p:nvPr>
        </p:nvSpPr>
        <p:spPr>
          <a:xfrm>
            <a:off x="514351" y="4526280"/>
            <a:ext cx="3438600" cy="274200"/>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1" name="Google Shape;81;p9"/>
          <p:cNvSpPr txBox="1">
            <a:spLocks noGrp="1"/>
          </p:cNvSpPr>
          <p:nvPr>
            <p:ph type="sldNum" idx="12"/>
          </p:nvPr>
        </p:nvSpPr>
        <p:spPr>
          <a:xfrm>
            <a:off x="7797546" y="4526280"/>
            <a:ext cx="917700" cy="274200"/>
          </a:xfrm>
          <a:prstGeom prst="rect">
            <a:avLst/>
          </a:prstGeom>
          <a:noFill/>
          <a:ln>
            <a:noFill/>
          </a:ln>
        </p:spPr>
        <p:txBody>
          <a:bodyPr spcFirstLastPara="1" wrap="square" lIns="68575" tIns="34275" rIns="68575" bIns="34275" anchor="b" anchorCtr="0">
            <a:noAutofit/>
          </a:bodyPr>
          <a:lstStyle>
            <a:lvl1pPr marL="0" lvl="0" indent="0" algn="r">
              <a:spcBef>
                <a:spcPts val="0"/>
              </a:spcBef>
              <a:buNone/>
              <a:defRPr sz="800">
                <a:solidFill>
                  <a:srgbClr val="262626"/>
                </a:solidFill>
                <a:latin typeface="Sorts Mill Goudy"/>
                <a:ea typeface="Sorts Mill Goudy"/>
                <a:cs typeface="Sorts Mill Goudy"/>
                <a:sym typeface="Sorts Mill Goudy"/>
              </a:defRPr>
            </a:lvl1pPr>
            <a:lvl2pPr marL="0" lvl="1" indent="0" algn="r">
              <a:spcBef>
                <a:spcPts val="0"/>
              </a:spcBef>
              <a:buNone/>
              <a:defRPr sz="800">
                <a:solidFill>
                  <a:srgbClr val="262626"/>
                </a:solidFill>
                <a:latin typeface="Sorts Mill Goudy"/>
                <a:ea typeface="Sorts Mill Goudy"/>
                <a:cs typeface="Sorts Mill Goudy"/>
                <a:sym typeface="Sorts Mill Goudy"/>
              </a:defRPr>
            </a:lvl2pPr>
            <a:lvl3pPr marL="0" lvl="2" indent="0" algn="r">
              <a:spcBef>
                <a:spcPts val="0"/>
              </a:spcBef>
              <a:buNone/>
              <a:defRPr sz="800">
                <a:solidFill>
                  <a:srgbClr val="262626"/>
                </a:solidFill>
                <a:latin typeface="Sorts Mill Goudy"/>
                <a:ea typeface="Sorts Mill Goudy"/>
                <a:cs typeface="Sorts Mill Goudy"/>
                <a:sym typeface="Sorts Mill Goudy"/>
              </a:defRPr>
            </a:lvl3pPr>
            <a:lvl4pPr marL="0" lvl="3" indent="0" algn="r">
              <a:spcBef>
                <a:spcPts val="0"/>
              </a:spcBef>
              <a:buNone/>
              <a:defRPr sz="800">
                <a:solidFill>
                  <a:srgbClr val="262626"/>
                </a:solidFill>
                <a:latin typeface="Sorts Mill Goudy"/>
                <a:ea typeface="Sorts Mill Goudy"/>
                <a:cs typeface="Sorts Mill Goudy"/>
                <a:sym typeface="Sorts Mill Goudy"/>
              </a:defRPr>
            </a:lvl4pPr>
            <a:lvl5pPr marL="0" lvl="4" indent="0" algn="r">
              <a:spcBef>
                <a:spcPts val="0"/>
              </a:spcBef>
              <a:buNone/>
              <a:defRPr sz="800">
                <a:solidFill>
                  <a:srgbClr val="262626"/>
                </a:solidFill>
                <a:latin typeface="Sorts Mill Goudy"/>
                <a:ea typeface="Sorts Mill Goudy"/>
                <a:cs typeface="Sorts Mill Goudy"/>
                <a:sym typeface="Sorts Mill Goudy"/>
              </a:defRPr>
            </a:lvl5pPr>
            <a:lvl6pPr marL="0" lvl="5" indent="0" algn="r">
              <a:spcBef>
                <a:spcPts val="0"/>
              </a:spcBef>
              <a:buNone/>
              <a:defRPr sz="800">
                <a:solidFill>
                  <a:srgbClr val="262626"/>
                </a:solidFill>
                <a:latin typeface="Sorts Mill Goudy"/>
                <a:ea typeface="Sorts Mill Goudy"/>
                <a:cs typeface="Sorts Mill Goudy"/>
                <a:sym typeface="Sorts Mill Goudy"/>
              </a:defRPr>
            </a:lvl6pPr>
            <a:lvl7pPr marL="0" lvl="6" indent="0" algn="r">
              <a:spcBef>
                <a:spcPts val="0"/>
              </a:spcBef>
              <a:buNone/>
              <a:defRPr sz="800">
                <a:solidFill>
                  <a:srgbClr val="262626"/>
                </a:solidFill>
                <a:latin typeface="Sorts Mill Goudy"/>
                <a:ea typeface="Sorts Mill Goudy"/>
                <a:cs typeface="Sorts Mill Goudy"/>
                <a:sym typeface="Sorts Mill Goudy"/>
              </a:defRPr>
            </a:lvl7pPr>
            <a:lvl8pPr marL="0" lvl="7" indent="0" algn="r">
              <a:spcBef>
                <a:spcPts val="0"/>
              </a:spcBef>
              <a:buNone/>
              <a:defRPr sz="800">
                <a:solidFill>
                  <a:srgbClr val="262626"/>
                </a:solidFill>
                <a:latin typeface="Sorts Mill Goudy"/>
                <a:ea typeface="Sorts Mill Goudy"/>
                <a:cs typeface="Sorts Mill Goudy"/>
                <a:sym typeface="Sorts Mill Goudy"/>
              </a:defRPr>
            </a:lvl8pPr>
            <a:lvl9pPr marL="0" lvl="8" indent="0" algn="r">
              <a:spcBef>
                <a:spcPts val="0"/>
              </a:spcBef>
              <a:buNone/>
              <a:defRPr sz="800">
                <a:solidFill>
                  <a:srgbClr val="262626"/>
                </a:solidFill>
                <a:latin typeface="Sorts Mill Goudy"/>
                <a:ea typeface="Sorts Mill Goudy"/>
                <a:cs typeface="Sorts Mill Goudy"/>
                <a:sym typeface="Sorts Mill Goud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2"/>
        <p:cNvGrpSpPr/>
        <p:nvPr/>
      </p:nvGrpSpPr>
      <p:grpSpPr>
        <a:xfrm>
          <a:off x="0" y="0"/>
          <a:ext cx="0" cy="0"/>
          <a:chOff x="0" y="0"/>
          <a:chExt cx="0" cy="0"/>
        </a:xfrm>
      </p:grpSpPr>
      <p:sp>
        <p:nvSpPr>
          <p:cNvPr id="83" name="Google Shape;83;p10"/>
          <p:cNvSpPr/>
          <p:nvPr/>
        </p:nvSpPr>
        <p:spPr>
          <a:xfrm>
            <a:off x="6089902" y="178308"/>
            <a:ext cx="2869800" cy="4786800"/>
          </a:xfrm>
          <a:prstGeom prst="rect">
            <a:avLst/>
          </a:prstGeom>
          <a:solidFill>
            <a:srgbClr val="D8D8D8">
              <a:alpha val="60000"/>
            </a:srgb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4" name="Google Shape;84;p10"/>
          <p:cNvSpPr>
            <a:spLocks noGrp="1"/>
          </p:cNvSpPr>
          <p:nvPr>
            <p:ph type="pic" idx="2"/>
          </p:nvPr>
        </p:nvSpPr>
        <p:spPr>
          <a:xfrm>
            <a:off x="171449" y="178308"/>
            <a:ext cx="5772300" cy="4786800"/>
          </a:xfrm>
          <a:prstGeom prst="rect">
            <a:avLst/>
          </a:prstGeom>
          <a:solidFill>
            <a:srgbClr val="D6C2B4"/>
          </a:solidFill>
          <a:ln>
            <a:noFill/>
          </a:ln>
        </p:spPr>
      </p:sp>
      <p:sp>
        <p:nvSpPr>
          <p:cNvPr id="85" name="Google Shape;85;p10"/>
          <p:cNvSpPr txBox="1">
            <a:spLocks noGrp="1"/>
          </p:cNvSpPr>
          <p:nvPr>
            <p:ph type="dt" idx="10"/>
          </p:nvPr>
        </p:nvSpPr>
        <p:spPr>
          <a:xfrm>
            <a:off x="4246753" y="4526280"/>
            <a:ext cx="1554000" cy="274200"/>
          </a:xfrm>
          <a:prstGeom prst="rect">
            <a:avLst/>
          </a:prstGeom>
          <a:noFill/>
          <a:ln>
            <a:noFill/>
          </a:ln>
        </p:spPr>
        <p:txBody>
          <a:bodyPr spcFirstLastPara="1" wrap="square" lIns="68575" tIns="34275" rIns="68575" bIns="34275" anchor="b" anchorCtr="0">
            <a:noAutofit/>
          </a:bodyPr>
          <a:lstStyle>
            <a:lvl1pPr lvl="0" algn="r">
              <a:spcBef>
                <a:spcPts val="0"/>
              </a:spcBef>
              <a:spcAft>
                <a:spcPts val="0"/>
              </a:spcAft>
              <a:buSzPts val="1100"/>
              <a:buNone/>
              <a:defRPr b="1">
                <a:solidFill>
                  <a:srgbClr val="FFFFFF"/>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6" name="Google Shape;86;p10"/>
          <p:cNvSpPr txBox="1">
            <a:spLocks noGrp="1"/>
          </p:cNvSpPr>
          <p:nvPr>
            <p:ph type="ftr" idx="11"/>
          </p:nvPr>
        </p:nvSpPr>
        <p:spPr>
          <a:xfrm>
            <a:off x="459486" y="4526280"/>
            <a:ext cx="3441000" cy="274200"/>
          </a:xfrm>
          <a:prstGeom prst="rect">
            <a:avLst/>
          </a:prstGeom>
          <a:noFill/>
          <a:ln>
            <a:noFill/>
          </a:ln>
        </p:spPr>
        <p:txBody>
          <a:bodyPr spcFirstLastPara="1" wrap="square" lIns="68575" tIns="34275" rIns="68575" bIns="34275" anchor="b" anchorCtr="0">
            <a:noAutofit/>
          </a:bodyPr>
          <a:lstStyle>
            <a:lvl1pPr lvl="0" algn="r">
              <a:spcBef>
                <a:spcPts val="0"/>
              </a:spcBef>
              <a:spcAft>
                <a:spcPts val="0"/>
              </a:spcAft>
              <a:buSzPts val="1100"/>
              <a:buNone/>
              <a:defRPr sz="800" b="1">
                <a:solidFill>
                  <a:srgbClr val="FFFFFF"/>
                </a:solidFill>
                <a:latin typeface="Sorts Mill Goudy"/>
                <a:ea typeface="Sorts Mill Goudy"/>
                <a:cs typeface="Sorts Mill Goudy"/>
                <a:sym typeface="Sorts Mill Goudy"/>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7" name="Google Shape;87;p10"/>
          <p:cNvSpPr txBox="1">
            <a:spLocks noGrp="1"/>
          </p:cNvSpPr>
          <p:nvPr>
            <p:ph type="sldNum" idx="12"/>
          </p:nvPr>
        </p:nvSpPr>
        <p:spPr>
          <a:xfrm>
            <a:off x="7797546" y="4526280"/>
            <a:ext cx="918900" cy="274200"/>
          </a:xfrm>
          <a:prstGeom prst="rect">
            <a:avLst/>
          </a:prstGeom>
          <a:noFill/>
          <a:ln>
            <a:noFill/>
          </a:ln>
        </p:spPr>
        <p:txBody>
          <a:bodyPr spcFirstLastPara="1" wrap="square" lIns="68575" tIns="34275" rIns="68575" bIns="3427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8" name="Google Shape;88;p10"/>
          <p:cNvSpPr/>
          <p:nvPr/>
        </p:nvSpPr>
        <p:spPr>
          <a:xfrm>
            <a:off x="6190995" y="281178"/>
            <a:ext cx="2667900" cy="4581000"/>
          </a:xfrm>
          <a:prstGeom prst="rect">
            <a:avLst/>
          </a:prstGeom>
          <a:noFill/>
          <a:ln w="9525" cap="sq" cmpd="sng">
            <a:solidFill>
              <a:srgbClr val="3F3F3F"/>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9" name="Google Shape;89;p10"/>
          <p:cNvSpPr txBox="1">
            <a:spLocks noGrp="1"/>
          </p:cNvSpPr>
          <p:nvPr>
            <p:ph type="title"/>
          </p:nvPr>
        </p:nvSpPr>
        <p:spPr>
          <a:xfrm>
            <a:off x="6357938" y="452628"/>
            <a:ext cx="2358600" cy="12345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dk1"/>
              </a:buClr>
              <a:buSzPts val="2400"/>
              <a:buFont typeface="Sorts Mill Goudy"/>
              <a:buNone/>
              <a:defRPr sz="2400" b="0">
                <a:solidFill>
                  <a:schemeClr val="dk1"/>
                </a:solidFill>
                <a:latin typeface="Sorts Mill Goudy"/>
                <a:ea typeface="Sorts Mill Goudy"/>
                <a:cs typeface="Sorts Mill Goudy"/>
                <a:sym typeface="Sorts Mill Goudy"/>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0" name="Google Shape;90;p10"/>
          <p:cNvSpPr txBox="1">
            <a:spLocks noGrp="1"/>
          </p:cNvSpPr>
          <p:nvPr>
            <p:ph type="body" idx="1"/>
          </p:nvPr>
        </p:nvSpPr>
        <p:spPr>
          <a:xfrm>
            <a:off x="6357938" y="1789938"/>
            <a:ext cx="2358600" cy="2633400"/>
          </a:xfrm>
          <a:prstGeom prst="rect">
            <a:avLst/>
          </a:prstGeom>
          <a:noFill/>
          <a:ln>
            <a:noFill/>
          </a:ln>
        </p:spPr>
        <p:txBody>
          <a:bodyPr spcFirstLastPara="1" wrap="square" lIns="68575" tIns="34275" rIns="68575" bIns="34275" anchor="t" anchorCtr="0">
            <a:normAutofit/>
          </a:bodyPr>
          <a:lstStyle>
            <a:lvl1pPr marL="457200" lvl="0" indent="-228600" algn="l">
              <a:lnSpc>
                <a:spcPct val="110000"/>
              </a:lnSpc>
              <a:spcBef>
                <a:spcPts val="600"/>
              </a:spcBef>
              <a:spcAft>
                <a:spcPts val="0"/>
              </a:spcAft>
              <a:buSzPts val="1400"/>
              <a:buNone/>
              <a:defRPr sz="1400">
                <a:solidFill>
                  <a:schemeClr val="dk1"/>
                </a:solidFill>
              </a:defRPr>
            </a:lvl1pPr>
            <a:lvl2pPr marL="914400" lvl="1" indent="-228600" algn="l">
              <a:lnSpc>
                <a:spcPct val="100000"/>
              </a:lnSpc>
              <a:spcBef>
                <a:spcPts val="400"/>
              </a:spcBef>
              <a:spcAft>
                <a:spcPts val="0"/>
              </a:spcAft>
              <a:buSzPts val="900"/>
              <a:buNone/>
              <a:defRPr sz="900"/>
            </a:lvl2pPr>
            <a:lvl3pPr marL="1371600" lvl="2" indent="-228600" algn="l">
              <a:lnSpc>
                <a:spcPct val="100000"/>
              </a:lnSpc>
              <a:spcBef>
                <a:spcPts val="400"/>
              </a:spcBef>
              <a:spcAft>
                <a:spcPts val="0"/>
              </a:spcAft>
              <a:buSzPts val="800"/>
              <a:buNone/>
              <a:defRPr sz="800"/>
            </a:lvl3pPr>
            <a:lvl4pPr marL="1828800" lvl="3" indent="-228600" algn="l">
              <a:lnSpc>
                <a:spcPct val="100000"/>
              </a:lnSpc>
              <a:spcBef>
                <a:spcPts val="400"/>
              </a:spcBef>
              <a:spcAft>
                <a:spcPts val="0"/>
              </a:spcAft>
              <a:buSzPts val="700"/>
              <a:buNone/>
              <a:defRPr sz="700"/>
            </a:lvl4pPr>
            <a:lvl5pPr marL="2286000" lvl="4" indent="-228600" algn="l">
              <a:lnSpc>
                <a:spcPct val="100000"/>
              </a:lnSpc>
              <a:spcBef>
                <a:spcPts val="400"/>
              </a:spcBef>
              <a:spcAft>
                <a:spcPts val="0"/>
              </a:spcAft>
              <a:buSzPts val="700"/>
              <a:buNone/>
              <a:defRPr sz="700"/>
            </a:lvl5pPr>
            <a:lvl6pPr marL="2743200" lvl="5" indent="-228600" algn="l">
              <a:lnSpc>
                <a:spcPct val="100000"/>
              </a:lnSpc>
              <a:spcBef>
                <a:spcPts val="400"/>
              </a:spcBef>
              <a:spcAft>
                <a:spcPts val="0"/>
              </a:spcAft>
              <a:buSzPts val="700"/>
              <a:buNone/>
              <a:defRPr sz="700"/>
            </a:lvl6pPr>
            <a:lvl7pPr marL="3200400" lvl="6" indent="-228600" algn="l">
              <a:lnSpc>
                <a:spcPct val="100000"/>
              </a:lnSpc>
              <a:spcBef>
                <a:spcPts val="400"/>
              </a:spcBef>
              <a:spcAft>
                <a:spcPts val="0"/>
              </a:spcAft>
              <a:buSzPts val="700"/>
              <a:buNone/>
              <a:defRPr sz="700"/>
            </a:lvl7pPr>
            <a:lvl8pPr marL="3657600" lvl="7" indent="-228600" algn="l">
              <a:lnSpc>
                <a:spcPct val="100000"/>
              </a:lnSpc>
              <a:spcBef>
                <a:spcPts val="400"/>
              </a:spcBef>
              <a:spcAft>
                <a:spcPts val="0"/>
              </a:spcAft>
              <a:buSzPts val="700"/>
              <a:buNone/>
              <a:defRPr sz="700"/>
            </a:lvl8pPr>
            <a:lvl9pPr marL="4114800" lvl="8" indent="-228600" algn="l">
              <a:lnSpc>
                <a:spcPct val="100000"/>
              </a:lnSpc>
              <a:spcBef>
                <a:spcPts val="400"/>
              </a:spcBef>
              <a:spcAft>
                <a:spcPts val="0"/>
              </a:spcAft>
              <a:buSzPts val="700"/>
              <a:buNone/>
              <a:defRPr sz="7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1"/>
        <p:cNvGrpSpPr/>
        <p:nvPr/>
      </p:nvGrpSpPr>
      <p:grpSpPr>
        <a:xfrm>
          <a:off x="0" y="0"/>
          <a:ext cx="0" cy="0"/>
          <a:chOff x="0" y="0"/>
          <a:chExt cx="0" cy="0"/>
        </a:xfrm>
      </p:grpSpPr>
      <p:sp>
        <p:nvSpPr>
          <p:cNvPr id="92" name="Google Shape;92;p11"/>
          <p:cNvSpPr txBox="1">
            <a:spLocks noGrp="1"/>
          </p:cNvSpPr>
          <p:nvPr>
            <p:ph type="title"/>
          </p:nvPr>
        </p:nvSpPr>
        <p:spPr>
          <a:xfrm>
            <a:off x="800100" y="481946"/>
            <a:ext cx="7543800" cy="1028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262626"/>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3" name="Google Shape;93;p11"/>
          <p:cNvSpPr txBox="1">
            <a:spLocks noGrp="1"/>
          </p:cNvSpPr>
          <p:nvPr>
            <p:ph type="body" idx="1"/>
          </p:nvPr>
        </p:nvSpPr>
        <p:spPr>
          <a:xfrm rot="5400000">
            <a:off x="3128400" y="-750960"/>
            <a:ext cx="2887200" cy="7543800"/>
          </a:xfrm>
          <a:prstGeom prst="rect">
            <a:avLst/>
          </a:prstGeom>
          <a:noFill/>
          <a:ln>
            <a:noFill/>
          </a:ln>
        </p:spPr>
        <p:txBody>
          <a:bodyPr spcFirstLastPara="1" wrap="square" lIns="68575" tIns="34275" rIns="68575" bIns="34275" anchor="t" anchorCtr="0">
            <a:normAutofit/>
          </a:bodyPr>
          <a:lstStyle>
            <a:lvl1pPr marL="457200" lvl="0" indent="-317500" algn="l">
              <a:lnSpc>
                <a:spcPct val="110000"/>
              </a:lnSpc>
              <a:spcBef>
                <a:spcPts val="700"/>
              </a:spcBef>
              <a:spcAft>
                <a:spcPts val="0"/>
              </a:spcAft>
              <a:buSzPts val="1400"/>
              <a:buChar char="◦"/>
              <a:defRPr/>
            </a:lvl1pPr>
            <a:lvl2pPr marL="914400" lvl="1" indent="-317500" algn="l">
              <a:lnSpc>
                <a:spcPct val="100000"/>
              </a:lnSpc>
              <a:spcBef>
                <a:spcPts val="400"/>
              </a:spcBef>
              <a:spcAft>
                <a:spcPts val="0"/>
              </a:spcAft>
              <a:buSzPts val="1400"/>
              <a:buChar char="◦"/>
              <a:defRPr/>
            </a:lvl2pPr>
            <a:lvl3pPr marL="1371600" lvl="2" indent="-317500" algn="l">
              <a:lnSpc>
                <a:spcPct val="100000"/>
              </a:lnSpc>
              <a:spcBef>
                <a:spcPts val="400"/>
              </a:spcBef>
              <a:spcAft>
                <a:spcPts val="0"/>
              </a:spcAft>
              <a:buSzPts val="1400"/>
              <a:buChar char="◦"/>
              <a:defRPr/>
            </a:lvl3pPr>
            <a:lvl4pPr marL="1828800" lvl="3" indent="-317500" algn="l">
              <a:lnSpc>
                <a:spcPct val="100000"/>
              </a:lnSpc>
              <a:spcBef>
                <a:spcPts val="400"/>
              </a:spcBef>
              <a:spcAft>
                <a:spcPts val="0"/>
              </a:spcAft>
              <a:buSzPts val="1400"/>
              <a:buChar char="◦"/>
              <a:defRPr/>
            </a:lvl4pPr>
            <a:lvl5pPr marL="2286000" lvl="4" indent="-317500" algn="l">
              <a:lnSpc>
                <a:spcPct val="100000"/>
              </a:lnSpc>
              <a:spcBef>
                <a:spcPts val="400"/>
              </a:spcBef>
              <a:spcAft>
                <a:spcPts val="0"/>
              </a:spcAft>
              <a:buSzPts val="1400"/>
              <a:buChar char="◦"/>
              <a:defRPr/>
            </a:lvl5pPr>
            <a:lvl6pPr marL="2743200" lvl="5" indent="-317500" algn="l">
              <a:lnSpc>
                <a:spcPct val="100000"/>
              </a:lnSpc>
              <a:spcBef>
                <a:spcPts val="400"/>
              </a:spcBef>
              <a:spcAft>
                <a:spcPts val="0"/>
              </a:spcAft>
              <a:buSzPts val="1400"/>
              <a:buChar char="◦"/>
              <a:defRPr/>
            </a:lvl6pPr>
            <a:lvl7pPr marL="3200400" lvl="6" indent="-317500" algn="l">
              <a:lnSpc>
                <a:spcPct val="100000"/>
              </a:lnSpc>
              <a:spcBef>
                <a:spcPts val="400"/>
              </a:spcBef>
              <a:spcAft>
                <a:spcPts val="0"/>
              </a:spcAft>
              <a:buSzPts val="1400"/>
              <a:buChar char="◦"/>
              <a:defRPr/>
            </a:lvl7pPr>
            <a:lvl8pPr marL="3657600" lvl="7" indent="-317500" algn="l">
              <a:lnSpc>
                <a:spcPct val="100000"/>
              </a:lnSpc>
              <a:spcBef>
                <a:spcPts val="400"/>
              </a:spcBef>
              <a:spcAft>
                <a:spcPts val="0"/>
              </a:spcAft>
              <a:buSzPts val="1400"/>
              <a:buChar char="◦"/>
              <a:defRPr/>
            </a:lvl8pPr>
            <a:lvl9pPr marL="4114800" lvl="8" indent="-317500" algn="l">
              <a:lnSpc>
                <a:spcPct val="100000"/>
              </a:lnSpc>
              <a:spcBef>
                <a:spcPts val="400"/>
              </a:spcBef>
              <a:spcAft>
                <a:spcPts val="0"/>
              </a:spcAft>
              <a:buSzPts val="1400"/>
              <a:buChar char="◦"/>
              <a:defRPr/>
            </a:lvl9pPr>
          </a:lstStyle>
          <a:p>
            <a:endParaRPr/>
          </a:p>
        </p:txBody>
      </p:sp>
      <p:sp>
        <p:nvSpPr>
          <p:cNvPr id="94" name="Google Shape;94;p11"/>
          <p:cNvSpPr txBox="1">
            <a:spLocks noGrp="1"/>
          </p:cNvSpPr>
          <p:nvPr>
            <p:ph type="dt" idx="10"/>
          </p:nvPr>
        </p:nvSpPr>
        <p:spPr>
          <a:xfrm>
            <a:off x="5442596" y="4526280"/>
            <a:ext cx="2169900" cy="274200"/>
          </a:xfrm>
          <a:prstGeom prst="rect">
            <a:avLst/>
          </a:prstGeom>
          <a:noFill/>
          <a:ln>
            <a:noFill/>
          </a:ln>
        </p:spPr>
        <p:txBody>
          <a:bodyPr spcFirstLastPara="1" wrap="square" lIns="68575" tIns="34275" rIns="68575" bIns="34275" anchor="b"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5" name="Google Shape;95;p11"/>
          <p:cNvSpPr txBox="1">
            <a:spLocks noGrp="1"/>
          </p:cNvSpPr>
          <p:nvPr>
            <p:ph type="ftr" idx="11"/>
          </p:nvPr>
        </p:nvSpPr>
        <p:spPr>
          <a:xfrm>
            <a:off x="800100" y="4526280"/>
            <a:ext cx="4362600" cy="274200"/>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6" name="Google Shape;96;p11"/>
          <p:cNvSpPr txBox="1">
            <a:spLocks noGrp="1"/>
          </p:cNvSpPr>
          <p:nvPr>
            <p:ph type="sldNum" idx="12"/>
          </p:nvPr>
        </p:nvSpPr>
        <p:spPr>
          <a:xfrm>
            <a:off x="7715250" y="4526280"/>
            <a:ext cx="628800" cy="274200"/>
          </a:xfrm>
          <a:prstGeom prst="rect">
            <a:avLst/>
          </a:prstGeom>
          <a:noFill/>
          <a:ln>
            <a:noFill/>
          </a:ln>
        </p:spPr>
        <p:txBody>
          <a:bodyPr spcFirstLastPara="1" wrap="square" lIns="68575" tIns="34275" rIns="68575" bIns="3427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Sorts Mill Goudy"/>
              <a:ea typeface="Sorts Mill Goudy"/>
              <a:cs typeface="Sorts Mill Goudy"/>
              <a:sym typeface="Sorts Mill Goudy"/>
            </a:endParaRPr>
          </a:p>
        </p:txBody>
      </p:sp>
      <p:sp>
        <p:nvSpPr>
          <p:cNvPr id="7" name="Google Shape;7;p1"/>
          <p:cNvSpPr/>
          <p:nvPr/>
        </p:nvSpPr>
        <p:spPr>
          <a:xfrm>
            <a:off x="176022" y="178308"/>
            <a:ext cx="8792100" cy="4786800"/>
          </a:xfrm>
          <a:prstGeom prst="rect">
            <a:avLst/>
          </a:prstGeom>
          <a:solidFill>
            <a:srgbClr val="BFBFBF">
              <a:alpha val="60000"/>
            </a:srgb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 name="Google Shape;8;p1"/>
          <p:cNvSpPr/>
          <p:nvPr/>
        </p:nvSpPr>
        <p:spPr>
          <a:xfrm>
            <a:off x="278892" y="281178"/>
            <a:ext cx="8586300" cy="4581000"/>
          </a:xfrm>
          <a:prstGeom prst="rect">
            <a:avLst/>
          </a:prstGeom>
          <a:noFill/>
          <a:ln w="9525" cap="sq" cmpd="sng">
            <a:solidFill>
              <a:srgbClr val="262626"/>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 name="Google Shape;9;p1"/>
          <p:cNvSpPr txBox="1">
            <a:spLocks noGrp="1"/>
          </p:cNvSpPr>
          <p:nvPr>
            <p:ph type="title"/>
          </p:nvPr>
        </p:nvSpPr>
        <p:spPr>
          <a:xfrm>
            <a:off x="800100" y="481946"/>
            <a:ext cx="7543800" cy="10287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262626"/>
              </a:buClr>
              <a:buSzPts val="3600"/>
              <a:buFont typeface="Sorts Mill Goudy"/>
              <a:buNone/>
              <a:defRPr sz="3600" b="0" i="1" u="none" strike="noStrike" cap="none">
                <a:solidFill>
                  <a:srgbClr val="262626"/>
                </a:solidFill>
                <a:latin typeface="Sorts Mill Goudy"/>
                <a:ea typeface="Sorts Mill Goudy"/>
                <a:cs typeface="Sorts Mill Goudy"/>
                <a:sym typeface="Sorts Mill Goudy"/>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0" name="Google Shape;10;p1"/>
          <p:cNvSpPr txBox="1">
            <a:spLocks noGrp="1"/>
          </p:cNvSpPr>
          <p:nvPr>
            <p:ph type="body" idx="1"/>
          </p:nvPr>
        </p:nvSpPr>
        <p:spPr>
          <a:xfrm>
            <a:off x="800100" y="1577340"/>
            <a:ext cx="7543800" cy="2887200"/>
          </a:xfrm>
          <a:prstGeom prst="rect">
            <a:avLst/>
          </a:prstGeom>
          <a:noFill/>
          <a:ln>
            <a:noFill/>
          </a:ln>
        </p:spPr>
        <p:txBody>
          <a:bodyPr spcFirstLastPara="1" wrap="square" lIns="68575" tIns="34275" rIns="68575" bIns="34275" anchor="t" anchorCtr="0">
            <a:normAutofit/>
          </a:bodyPr>
          <a:lstStyle>
            <a:lvl1pPr marL="457200" marR="0" lvl="0" indent="-311150" algn="l" rtl="0">
              <a:lnSpc>
                <a:spcPct val="110000"/>
              </a:lnSpc>
              <a:spcBef>
                <a:spcPts val="700"/>
              </a:spcBef>
              <a:spcAft>
                <a:spcPts val="0"/>
              </a:spcAft>
              <a:buClr>
                <a:srgbClr val="262626"/>
              </a:buClr>
              <a:buSzPts val="1300"/>
              <a:buFont typeface="Garamond"/>
              <a:buChar char="◦"/>
              <a:defRPr sz="1300" b="0" i="0" u="none" strike="noStrike" cap="none">
                <a:solidFill>
                  <a:schemeClr val="dk1"/>
                </a:solidFill>
                <a:latin typeface="Sorts Mill Goudy"/>
                <a:ea typeface="Sorts Mill Goudy"/>
                <a:cs typeface="Sorts Mill Goudy"/>
                <a:sym typeface="Sorts Mill Goudy"/>
              </a:defRPr>
            </a:lvl1pPr>
            <a:lvl2pPr marL="914400" marR="0" lvl="1" indent="-298450" algn="l" rtl="0">
              <a:lnSpc>
                <a:spcPct val="100000"/>
              </a:lnSpc>
              <a:spcBef>
                <a:spcPts val="400"/>
              </a:spcBef>
              <a:spcAft>
                <a:spcPts val="0"/>
              </a:spcAft>
              <a:buClr>
                <a:srgbClr val="262626"/>
              </a:buClr>
              <a:buSzPts val="1100"/>
              <a:buFont typeface="Garamond"/>
              <a:buChar char="◦"/>
              <a:defRPr sz="1100" b="0" i="0" u="none" strike="noStrike" cap="none">
                <a:solidFill>
                  <a:schemeClr val="dk1"/>
                </a:solidFill>
                <a:latin typeface="Sorts Mill Goudy"/>
                <a:ea typeface="Sorts Mill Goudy"/>
                <a:cs typeface="Sorts Mill Goudy"/>
                <a:sym typeface="Sorts Mill Goudy"/>
              </a:defRPr>
            </a:lvl2pPr>
            <a:lvl3pPr marL="1371600" marR="0" lvl="2" indent="-292100" algn="l" rtl="0">
              <a:lnSpc>
                <a:spcPct val="100000"/>
              </a:lnSpc>
              <a:spcBef>
                <a:spcPts val="400"/>
              </a:spcBef>
              <a:spcAft>
                <a:spcPts val="0"/>
              </a:spcAft>
              <a:buClr>
                <a:srgbClr val="262626"/>
              </a:buClr>
              <a:buSzPts val="1000"/>
              <a:buFont typeface="Garamond"/>
              <a:buChar char="◦"/>
              <a:defRPr sz="1000" b="0" i="0" u="none" strike="noStrike" cap="none">
                <a:solidFill>
                  <a:schemeClr val="dk1"/>
                </a:solidFill>
                <a:latin typeface="Sorts Mill Goudy"/>
                <a:ea typeface="Sorts Mill Goudy"/>
                <a:cs typeface="Sorts Mill Goudy"/>
                <a:sym typeface="Sorts Mill Goudy"/>
              </a:defRPr>
            </a:lvl3pPr>
            <a:lvl4pPr marL="1828800" marR="0" lvl="3" indent="-292100" algn="l" rtl="0">
              <a:lnSpc>
                <a:spcPct val="100000"/>
              </a:lnSpc>
              <a:spcBef>
                <a:spcPts val="400"/>
              </a:spcBef>
              <a:spcAft>
                <a:spcPts val="0"/>
              </a:spcAft>
              <a:buClr>
                <a:srgbClr val="262626"/>
              </a:buClr>
              <a:buSzPts val="1000"/>
              <a:buFont typeface="Garamond"/>
              <a:buChar char="◦"/>
              <a:defRPr sz="1000" b="0" i="0" u="none" strike="noStrike" cap="none">
                <a:solidFill>
                  <a:schemeClr val="dk1"/>
                </a:solidFill>
                <a:latin typeface="Sorts Mill Goudy"/>
                <a:ea typeface="Sorts Mill Goudy"/>
                <a:cs typeface="Sorts Mill Goudy"/>
                <a:sym typeface="Sorts Mill Goudy"/>
              </a:defRPr>
            </a:lvl4pPr>
            <a:lvl5pPr marL="2286000" marR="0" lvl="4" indent="-292100" algn="l" rtl="0">
              <a:lnSpc>
                <a:spcPct val="100000"/>
              </a:lnSpc>
              <a:spcBef>
                <a:spcPts val="400"/>
              </a:spcBef>
              <a:spcAft>
                <a:spcPts val="0"/>
              </a:spcAft>
              <a:buClr>
                <a:srgbClr val="262626"/>
              </a:buClr>
              <a:buSzPts val="1000"/>
              <a:buFont typeface="Garamond"/>
              <a:buChar char="◦"/>
              <a:defRPr sz="1000" b="0" i="0" u="none" strike="noStrike" cap="none">
                <a:solidFill>
                  <a:schemeClr val="dk1"/>
                </a:solidFill>
                <a:latin typeface="Sorts Mill Goudy"/>
                <a:ea typeface="Sorts Mill Goudy"/>
                <a:cs typeface="Sorts Mill Goudy"/>
                <a:sym typeface="Sorts Mill Goudy"/>
              </a:defRPr>
            </a:lvl5pPr>
            <a:lvl6pPr marL="2743200" marR="0" lvl="5" indent="-298450" algn="l" rtl="0">
              <a:lnSpc>
                <a:spcPct val="100000"/>
              </a:lnSpc>
              <a:spcBef>
                <a:spcPts val="400"/>
              </a:spcBef>
              <a:spcAft>
                <a:spcPts val="0"/>
              </a:spcAft>
              <a:buClr>
                <a:srgbClr val="262626"/>
              </a:buClr>
              <a:buSzPts val="1100"/>
              <a:buFont typeface="Garamond"/>
              <a:buChar char="◦"/>
              <a:defRPr sz="1100" b="0" i="0" u="none" strike="noStrike" cap="none">
                <a:solidFill>
                  <a:schemeClr val="dk1"/>
                </a:solidFill>
                <a:latin typeface="Sorts Mill Goudy"/>
                <a:ea typeface="Sorts Mill Goudy"/>
                <a:cs typeface="Sorts Mill Goudy"/>
                <a:sym typeface="Sorts Mill Goudy"/>
              </a:defRPr>
            </a:lvl6pPr>
            <a:lvl7pPr marL="3200400" marR="0" lvl="6" indent="-298450" algn="l" rtl="0">
              <a:lnSpc>
                <a:spcPct val="100000"/>
              </a:lnSpc>
              <a:spcBef>
                <a:spcPts val="400"/>
              </a:spcBef>
              <a:spcAft>
                <a:spcPts val="0"/>
              </a:spcAft>
              <a:buClr>
                <a:srgbClr val="262626"/>
              </a:buClr>
              <a:buSzPts val="1100"/>
              <a:buFont typeface="Garamond"/>
              <a:buChar char="◦"/>
              <a:defRPr sz="1100" b="0" i="0" u="none" strike="noStrike" cap="none">
                <a:solidFill>
                  <a:schemeClr val="dk1"/>
                </a:solidFill>
                <a:latin typeface="Sorts Mill Goudy"/>
                <a:ea typeface="Sorts Mill Goudy"/>
                <a:cs typeface="Sorts Mill Goudy"/>
                <a:sym typeface="Sorts Mill Goudy"/>
              </a:defRPr>
            </a:lvl7pPr>
            <a:lvl8pPr marL="3657600" marR="0" lvl="7" indent="-298450" algn="l" rtl="0">
              <a:lnSpc>
                <a:spcPct val="100000"/>
              </a:lnSpc>
              <a:spcBef>
                <a:spcPts val="400"/>
              </a:spcBef>
              <a:spcAft>
                <a:spcPts val="0"/>
              </a:spcAft>
              <a:buClr>
                <a:srgbClr val="262626"/>
              </a:buClr>
              <a:buSzPts val="1100"/>
              <a:buFont typeface="Garamond"/>
              <a:buChar char="◦"/>
              <a:defRPr sz="1100" b="0" i="0" u="none" strike="noStrike" cap="none">
                <a:solidFill>
                  <a:schemeClr val="dk1"/>
                </a:solidFill>
                <a:latin typeface="Sorts Mill Goudy"/>
                <a:ea typeface="Sorts Mill Goudy"/>
                <a:cs typeface="Sorts Mill Goudy"/>
                <a:sym typeface="Sorts Mill Goudy"/>
              </a:defRPr>
            </a:lvl8pPr>
            <a:lvl9pPr marL="4114800" marR="0" lvl="8" indent="-298450" algn="l" rtl="0">
              <a:lnSpc>
                <a:spcPct val="100000"/>
              </a:lnSpc>
              <a:spcBef>
                <a:spcPts val="400"/>
              </a:spcBef>
              <a:spcAft>
                <a:spcPts val="0"/>
              </a:spcAft>
              <a:buClr>
                <a:srgbClr val="262626"/>
              </a:buClr>
              <a:buSzPts val="1100"/>
              <a:buFont typeface="Garamond"/>
              <a:buChar char="◦"/>
              <a:defRPr sz="1100" b="0" i="0" u="none" strike="noStrike" cap="none">
                <a:solidFill>
                  <a:schemeClr val="dk1"/>
                </a:solidFill>
                <a:latin typeface="Sorts Mill Goudy"/>
                <a:ea typeface="Sorts Mill Goudy"/>
                <a:cs typeface="Sorts Mill Goudy"/>
                <a:sym typeface="Sorts Mill Goudy"/>
              </a:defRPr>
            </a:lvl9pPr>
          </a:lstStyle>
          <a:p>
            <a:endParaRPr/>
          </a:p>
        </p:txBody>
      </p:sp>
      <p:sp>
        <p:nvSpPr>
          <p:cNvPr id="11" name="Google Shape;11;p1"/>
          <p:cNvSpPr txBox="1">
            <a:spLocks noGrp="1"/>
          </p:cNvSpPr>
          <p:nvPr>
            <p:ph type="dt" idx="10"/>
          </p:nvPr>
        </p:nvSpPr>
        <p:spPr>
          <a:xfrm>
            <a:off x="5442596" y="4526280"/>
            <a:ext cx="2169900" cy="274200"/>
          </a:xfrm>
          <a:prstGeom prst="rect">
            <a:avLst/>
          </a:prstGeom>
          <a:noFill/>
          <a:ln>
            <a:noFill/>
          </a:ln>
        </p:spPr>
        <p:txBody>
          <a:bodyPr spcFirstLastPara="1" wrap="square" lIns="68575" tIns="34275" rIns="68575" bIns="34275" anchor="b" anchorCtr="0">
            <a:noAutofit/>
          </a:bodyPr>
          <a:lstStyle>
            <a:lvl1pPr marR="0" lvl="0" algn="r" rtl="0">
              <a:spcBef>
                <a:spcPts val="0"/>
              </a:spcBef>
              <a:spcAft>
                <a:spcPts val="0"/>
              </a:spcAft>
              <a:buSzPts val="1100"/>
              <a:buNone/>
              <a:defRPr sz="800" b="0" i="0" u="none" strike="noStrike" cap="none">
                <a:solidFill>
                  <a:srgbClr val="3F3F3F"/>
                </a:solidFill>
                <a:latin typeface="Sorts Mill Goudy"/>
                <a:ea typeface="Sorts Mill Goudy"/>
                <a:cs typeface="Sorts Mill Goudy"/>
                <a:sym typeface="Sorts Mill Goudy"/>
              </a:defRPr>
            </a:lvl1pPr>
            <a:lvl2pPr marR="0" lvl="1" algn="l" rtl="0">
              <a:spcBef>
                <a:spcPts val="0"/>
              </a:spcBef>
              <a:spcAft>
                <a:spcPts val="0"/>
              </a:spcAft>
              <a:buSzPts val="1100"/>
              <a:buNone/>
              <a:defRPr sz="1400" b="0" i="0" u="none" strike="noStrike" cap="none">
                <a:solidFill>
                  <a:schemeClr val="dk1"/>
                </a:solidFill>
                <a:latin typeface="Sorts Mill Goudy"/>
                <a:ea typeface="Sorts Mill Goudy"/>
                <a:cs typeface="Sorts Mill Goudy"/>
                <a:sym typeface="Sorts Mill Goudy"/>
              </a:defRPr>
            </a:lvl2pPr>
            <a:lvl3pPr marR="0" lvl="2" algn="l" rtl="0">
              <a:spcBef>
                <a:spcPts val="0"/>
              </a:spcBef>
              <a:spcAft>
                <a:spcPts val="0"/>
              </a:spcAft>
              <a:buSzPts val="1100"/>
              <a:buNone/>
              <a:defRPr sz="1400" b="0" i="0" u="none" strike="noStrike" cap="none">
                <a:solidFill>
                  <a:schemeClr val="dk1"/>
                </a:solidFill>
                <a:latin typeface="Sorts Mill Goudy"/>
                <a:ea typeface="Sorts Mill Goudy"/>
                <a:cs typeface="Sorts Mill Goudy"/>
                <a:sym typeface="Sorts Mill Goudy"/>
              </a:defRPr>
            </a:lvl3pPr>
            <a:lvl4pPr marR="0" lvl="3" algn="l" rtl="0">
              <a:spcBef>
                <a:spcPts val="0"/>
              </a:spcBef>
              <a:spcAft>
                <a:spcPts val="0"/>
              </a:spcAft>
              <a:buSzPts val="1100"/>
              <a:buNone/>
              <a:defRPr sz="1400" b="0" i="0" u="none" strike="noStrike" cap="none">
                <a:solidFill>
                  <a:schemeClr val="dk1"/>
                </a:solidFill>
                <a:latin typeface="Sorts Mill Goudy"/>
                <a:ea typeface="Sorts Mill Goudy"/>
                <a:cs typeface="Sorts Mill Goudy"/>
                <a:sym typeface="Sorts Mill Goudy"/>
              </a:defRPr>
            </a:lvl4pPr>
            <a:lvl5pPr marR="0" lvl="4" algn="l" rtl="0">
              <a:spcBef>
                <a:spcPts val="0"/>
              </a:spcBef>
              <a:spcAft>
                <a:spcPts val="0"/>
              </a:spcAft>
              <a:buSzPts val="1100"/>
              <a:buNone/>
              <a:defRPr sz="1400" b="0" i="0" u="none" strike="noStrike" cap="none">
                <a:solidFill>
                  <a:schemeClr val="dk1"/>
                </a:solidFill>
                <a:latin typeface="Sorts Mill Goudy"/>
                <a:ea typeface="Sorts Mill Goudy"/>
                <a:cs typeface="Sorts Mill Goudy"/>
                <a:sym typeface="Sorts Mill Goudy"/>
              </a:defRPr>
            </a:lvl5pPr>
            <a:lvl6pPr marR="0" lvl="5" algn="l" rtl="0">
              <a:spcBef>
                <a:spcPts val="0"/>
              </a:spcBef>
              <a:spcAft>
                <a:spcPts val="0"/>
              </a:spcAft>
              <a:buSzPts val="1100"/>
              <a:buNone/>
              <a:defRPr sz="1400" b="0" i="0" u="none" strike="noStrike" cap="none">
                <a:solidFill>
                  <a:schemeClr val="dk1"/>
                </a:solidFill>
                <a:latin typeface="Sorts Mill Goudy"/>
                <a:ea typeface="Sorts Mill Goudy"/>
                <a:cs typeface="Sorts Mill Goudy"/>
                <a:sym typeface="Sorts Mill Goudy"/>
              </a:defRPr>
            </a:lvl6pPr>
            <a:lvl7pPr marR="0" lvl="6" algn="l" rtl="0">
              <a:spcBef>
                <a:spcPts val="0"/>
              </a:spcBef>
              <a:spcAft>
                <a:spcPts val="0"/>
              </a:spcAft>
              <a:buSzPts val="1100"/>
              <a:buNone/>
              <a:defRPr sz="1400" b="0" i="0" u="none" strike="noStrike" cap="none">
                <a:solidFill>
                  <a:schemeClr val="dk1"/>
                </a:solidFill>
                <a:latin typeface="Sorts Mill Goudy"/>
                <a:ea typeface="Sorts Mill Goudy"/>
                <a:cs typeface="Sorts Mill Goudy"/>
                <a:sym typeface="Sorts Mill Goudy"/>
              </a:defRPr>
            </a:lvl7pPr>
            <a:lvl8pPr marR="0" lvl="7" algn="l" rtl="0">
              <a:spcBef>
                <a:spcPts val="0"/>
              </a:spcBef>
              <a:spcAft>
                <a:spcPts val="0"/>
              </a:spcAft>
              <a:buSzPts val="1100"/>
              <a:buNone/>
              <a:defRPr sz="1400" b="0" i="0" u="none" strike="noStrike" cap="none">
                <a:solidFill>
                  <a:schemeClr val="dk1"/>
                </a:solidFill>
                <a:latin typeface="Sorts Mill Goudy"/>
                <a:ea typeface="Sorts Mill Goudy"/>
                <a:cs typeface="Sorts Mill Goudy"/>
                <a:sym typeface="Sorts Mill Goudy"/>
              </a:defRPr>
            </a:lvl8pPr>
            <a:lvl9pPr marR="0" lvl="8" algn="l" rtl="0">
              <a:spcBef>
                <a:spcPts val="0"/>
              </a:spcBef>
              <a:spcAft>
                <a:spcPts val="0"/>
              </a:spcAft>
              <a:buSzPts val="1100"/>
              <a:buNone/>
              <a:defRPr sz="1400" b="0" i="0" u="none" strike="noStrike" cap="none">
                <a:solidFill>
                  <a:schemeClr val="dk1"/>
                </a:solidFill>
                <a:latin typeface="Sorts Mill Goudy"/>
                <a:ea typeface="Sorts Mill Goudy"/>
                <a:cs typeface="Sorts Mill Goudy"/>
                <a:sym typeface="Sorts Mill Goudy"/>
              </a:defRPr>
            </a:lvl9pPr>
          </a:lstStyle>
          <a:p>
            <a:endParaRPr/>
          </a:p>
        </p:txBody>
      </p:sp>
      <p:sp>
        <p:nvSpPr>
          <p:cNvPr id="12" name="Google Shape;12;p1"/>
          <p:cNvSpPr txBox="1">
            <a:spLocks noGrp="1"/>
          </p:cNvSpPr>
          <p:nvPr>
            <p:ph type="ftr" idx="11"/>
          </p:nvPr>
        </p:nvSpPr>
        <p:spPr>
          <a:xfrm>
            <a:off x="800100" y="4526280"/>
            <a:ext cx="4362600" cy="274200"/>
          </a:xfrm>
          <a:prstGeom prst="rect">
            <a:avLst/>
          </a:prstGeom>
          <a:noFill/>
          <a:ln>
            <a:noFill/>
          </a:ln>
        </p:spPr>
        <p:txBody>
          <a:bodyPr spcFirstLastPara="1" wrap="square" lIns="68575" tIns="34275" rIns="68575" bIns="34275" anchor="b" anchorCtr="0">
            <a:noAutofit/>
          </a:bodyPr>
          <a:lstStyle>
            <a:lvl1pPr marR="0" lvl="0" algn="l" rtl="0">
              <a:spcBef>
                <a:spcPts val="0"/>
              </a:spcBef>
              <a:spcAft>
                <a:spcPts val="0"/>
              </a:spcAft>
              <a:buSzPts val="1100"/>
              <a:buNone/>
              <a:defRPr sz="800" b="0" i="0" u="none" strike="noStrike" cap="none">
                <a:solidFill>
                  <a:srgbClr val="262626"/>
                </a:solidFill>
                <a:latin typeface="Sorts Mill Goudy"/>
                <a:ea typeface="Sorts Mill Goudy"/>
                <a:cs typeface="Sorts Mill Goudy"/>
                <a:sym typeface="Sorts Mill Goudy"/>
              </a:defRPr>
            </a:lvl1pPr>
            <a:lvl2pPr marR="0" lvl="1" algn="l" rtl="0">
              <a:spcBef>
                <a:spcPts val="0"/>
              </a:spcBef>
              <a:spcAft>
                <a:spcPts val="0"/>
              </a:spcAft>
              <a:buSzPts val="1100"/>
              <a:buNone/>
              <a:defRPr sz="1400" b="0" i="0" u="none" strike="noStrike" cap="none">
                <a:solidFill>
                  <a:schemeClr val="dk1"/>
                </a:solidFill>
                <a:latin typeface="Sorts Mill Goudy"/>
                <a:ea typeface="Sorts Mill Goudy"/>
                <a:cs typeface="Sorts Mill Goudy"/>
                <a:sym typeface="Sorts Mill Goudy"/>
              </a:defRPr>
            </a:lvl2pPr>
            <a:lvl3pPr marR="0" lvl="2" algn="l" rtl="0">
              <a:spcBef>
                <a:spcPts val="0"/>
              </a:spcBef>
              <a:spcAft>
                <a:spcPts val="0"/>
              </a:spcAft>
              <a:buSzPts val="1100"/>
              <a:buNone/>
              <a:defRPr sz="1400" b="0" i="0" u="none" strike="noStrike" cap="none">
                <a:solidFill>
                  <a:schemeClr val="dk1"/>
                </a:solidFill>
                <a:latin typeface="Sorts Mill Goudy"/>
                <a:ea typeface="Sorts Mill Goudy"/>
                <a:cs typeface="Sorts Mill Goudy"/>
                <a:sym typeface="Sorts Mill Goudy"/>
              </a:defRPr>
            </a:lvl3pPr>
            <a:lvl4pPr marR="0" lvl="3" algn="l" rtl="0">
              <a:spcBef>
                <a:spcPts val="0"/>
              </a:spcBef>
              <a:spcAft>
                <a:spcPts val="0"/>
              </a:spcAft>
              <a:buSzPts val="1100"/>
              <a:buNone/>
              <a:defRPr sz="1400" b="0" i="0" u="none" strike="noStrike" cap="none">
                <a:solidFill>
                  <a:schemeClr val="dk1"/>
                </a:solidFill>
                <a:latin typeface="Sorts Mill Goudy"/>
                <a:ea typeface="Sorts Mill Goudy"/>
                <a:cs typeface="Sorts Mill Goudy"/>
                <a:sym typeface="Sorts Mill Goudy"/>
              </a:defRPr>
            </a:lvl4pPr>
            <a:lvl5pPr marR="0" lvl="4" algn="l" rtl="0">
              <a:spcBef>
                <a:spcPts val="0"/>
              </a:spcBef>
              <a:spcAft>
                <a:spcPts val="0"/>
              </a:spcAft>
              <a:buSzPts val="1100"/>
              <a:buNone/>
              <a:defRPr sz="1400" b="0" i="0" u="none" strike="noStrike" cap="none">
                <a:solidFill>
                  <a:schemeClr val="dk1"/>
                </a:solidFill>
                <a:latin typeface="Sorts Mill Goudy"/>
                <a:ea typeface="Sorts Mill Goudy"/>
                <a:cs typeface="Sorts Mill Goudy"/>
                <a:sym typeface="Sorts Mill Goudy"/>
              </a:defRPr>
            </a:lvl5pPr>
            <a:lvl6pPr marR="0" lvl="5" algn="l" rtl="0">
              <a:spcBef>
                <a:spcPts val="0"/>
              </a:spcBef>
              <a:spcAft>
                <a:spcPts val="0"/>
              </a:spcAft>
              <a:buSzPts val="1100"/>
              <a:buNone/>
              <a:defRPr sz="1400" b="0" i="0" u="none" strike="noStrike" cap="none">
                <a:solidFill>
                  <a:schemeClr val="dk1"/>
                </a:solidFill>
                <a:latin typeface="Sorts Mill Goudy"/>
                <a:ea typeface="Sorts Mill Goudy"/>
                <a:cs typeface="Sorts Mill Goudy"/>
                <a:sym typeface="Sorts Mill Goudy"/>
              </a:defRPr>
            </a:lvl6pPr>
            <a:lvl7pPr marR="0" lvl="6" algn="l" rtl="0">
              <a:spcBef>
                <a:spcPts val="0"/>
              </a:spcBef>
              <a:spcAft>
                <a:spcPts val="0"/>
              </a:spcAft>
              <a:buSzPts val="1100"/>
              <a:buNone/>
              <a:defRPr sz="1400" b="0" i="0" u="none" strike="noStrike" cap="none">
                <a:solidFill>
                  <a:schemeClr val="dk1"/>
                </a:solidFill>
                <a:latin typeface="Sorts Mill Goudy"/>
                <a:ea typeface="Sorts Mill Goudy"/>
                <a:cs typeface="Sorts Mill Goudy"/>
                <a:sym typeface="Sorts Mill Goudy"/>
              </a:defRPr>
            </a:lvl7pPr>
            <a:lvl8pPr marR="0" lvl="7" algn="l" rtl="0">
              <a:spcBef>
                <a:spcPts val="0"/>
              </a:spcBef>
              <a:spcAft>
                <a:spcPts val="0"/>
              </a:spcAft>
              <a:buSzPts val="1100"/>
              <a:buNone/>
              <a:defRPr sz="1400" b="0" i="0" u="none" strike="noStrike" cap="none">
                <a:solidFill>
                  <a:schemeClr val="dk1"/>
                </a:solidFill>
                <a:latin typeface="Sorts Mill Goudy"/>
                <a:ea typeface="Sorts Mill Goudy"/>
                <a:cs typeface="Sorts Mill Goudy"/>
                <a:sym typeface="Sorts Mill Goudy"/>
              </a:defRPr>
            </a:lvl8pPr>
            <a:lvl9pPr marR="0" lvl="8" algn="l" rtl="0">
              <a:spcBef>
                <a:spcPts val="0"/>
              </a:spcBef>
              <a:spcAft>
                <a:spcPts val="0"/>
              </a:spcAft>
              <a:buSzPts val="1100"/>
              <a:buNone/>
              <a:defRPr sz="1400" b="0" i="0" u="none" strike="noStrike" cap="none">
                <a:solidFill>
                  <a:schemeClr val="dk1"/>
                </a:solidFill>
                <a:latin typeface="Sorts Mill Goudy"/>
                <a:ea typeface="Sorts Mill Goudy"/>
                <a:cs typeface="Sorts Mill Goudy"/>
                <a:sym typeface="Sorts Mill Goudy"/>
              </a:defRPr>
            </a:lvl9pPr>
          </a:lstStyle>
          <a:p>
            <a:endParaRPr/>
          </a:p>
        </p:txBody>
      </p:sp>
      <p:sp>
        <p:nvSpPr>
          <p:cNvPr id="13" name="Google Shape;13;p1"/>
          <p:cNvSpPr txBox="1">
            <a:spLocks noGrp="1"/>
          </p:cNvSpPr>
          <p:nvPr>
            <p:ph type="sldNum" idx="12"/>
          </p:nvPr>
        </p:nvSpPr>
        <p:spPr>
          <a:xfrm>
            <a:off x="7715250" y="4526280"/>
            <a:ext cx="628800" cy="274200"/>
          </a:xfrm>
          <a:prstGeom prst="rect">
            <a:avLst/>
          </a:prstGeom>
          <a:noFill/>
          <a:ln>
            <a:noFill/>
          </a:ln>
        </p:spPr>
        <p:txBody>
          <a:bodyPr spcFirstLastPara="1" wrap="square" lIns="68575" tIns="34275" rIns="68575" bIns="34275" anchor="b" anchorCtr="0">
            <a:noAutofit/>
          </a:bodyPr>
          <a:lstStyle>
            <a:lvl1pPr marL="0" marR="0" lvl="0" indent="0" algn="r" rtl="0">
              <a:spcBef>
                <a:spcPts val="0"/>
              </a:spcBef>
              <a:buNone/>
              <a:defRPr sz="800" b="0" i="0" u="none" strike="noStrike" cap="none">
                <a:solidFill>
                  <a:srgbClr val="3F3F3F"/>
                </a:solidFill>
                <a:latin typeface="Sorts Mill Goudy"/>
                <a:ea typeface="Sorts Mill Goudy"/>
                <a:cs typeface="Sorts Mill Goudy"/>
                <a:sym typeface="Sorts Mill Goudy"/>
              </a:defRPr>
            </a:lvl1pPr>
            <a:lvl2pPr marL="0" marR="0" lvl="1" indent="0" algn="r" rtl="0">
              <a:spcBef>
                <a:spcPts val="0"/>
              </a:spcBef>
              <a:buNone/>
              <a:defRPr sz="800" b="0" i="0" u="none" strike="noStrike" cap="none">
                <a:solidFill>
                  <a:srgbClr val="3F3F3F"/>
                </a:solidFill>
                <a:latin typeface="Sorts Mill Goudy"/>
                <a:ea typeface="Sorts Mill Goudy"/>
                <a:cs typeface="Sorts Mill Goudy"/>
                <a:sym typeface="Sorts Mill Goudy"/>
              </a:defRPr>
            </a:lvl2pPr>
            <a:lvl3pPr marL="0" marR="0" lvl="2" indent="0" algn="r" rtl="0">
              <a:spcBef>
                <a:spcPts val="0"/>
              </a:spcBef>
              <a:buNone/>
              <a:defRPr sz="800" b="0" i="0" u="none" strike="noStrike" cap="none">
                <a:solidFill>
                  <a:srgbClr val="3F3F3F"/>
                </a:solidFill>
                <a:latin typeface="Sorts Mill Goudy"/>
                <a:ea typeface="Sorts Mill Goudy"/>
                <a:cs typeface="Sorts Mill Goudy"/>
                <a:sym typeface="Sorts Mill Goudy"/>
              </a:defRPr>
            </a:lvl3pPr>
            <a:lvl4pPr marL="0" marR="0" lvl="3" indent="0" algn="r" rtl="0">
              <a:spcBef>
                <a:spcPts val="0"/>
              </a:spcBef>
              <a:buNone/>
              <a:defRPr sz="800" b="0" i="0" u="none" strike="noStrike" cap="none">
                <a:solidFill>
                  <a:srgbClr val="3F3F3F"/>
                </a:solidFill>
                <a:latin typeface="Sorts Mill Goudy"/>
                <a:ea typeface="Sorts Mill Goudy"/>
                <a:cs typeface="Sorts Mill Goudy"/>
                <a:sym typeface="Sorts Mill Goudy"/>
              </a:defRPr>
            </a:lvl4pPr>
            <a:lvl5pPr marL="0" marR="0" lvl="4" indent="0" algn="r" rtl="0">
              <a:spcBef>
                <a:spcPts val="0"/>
              </a:spcBef>
              <a:buNone/>
              <a:defRPr sz="800" b="0" i="0" u="none" strike="noStrike" cap="none">
                <a:solidFill>
                  <a:srgbClr val="3F3F3F"/>
                </a:solidFill>
                <a:latin typeface="Sorts Mill Goudy"/>
                <a:ea typeface="Sorts Mill Goudy"/>
                <a:cs typeface="Sorts Mill Goudy"/>
                <a:sym typeface="Sorts Mill Goudy"/>
              </a:defRPr>
            </a:lvl5pPr>
            <a:lvl6pPr marL="0" marR="0" lvl="5" indent="0" algn="r" rtl="0">
              <a:spcBef>
                <a:spcPts val="0"/>
              </a:spcBef>
              <a:buNone/>
              <a:defRPr sz="800" b="0" i="0" u="none" strike="noStrike" cap="none">
                <a:solidFill>
                  <a:srgbClr val="3F3F3F"/>
                </a:solidFill>
                <a:latin typeface="Sorts Mill Goudy"/>
                <a:ea typeface="Sorts Mill Goudy"/>
                <a:cs typeface="Sorts Mill Goudy"/>
                <a:sym typeface="Sorts Mill Goudy"/>
              </a:defRPr>
            </a:lvl6pPr>
            <a:lvl7pPr marL="0" marR="0" lvl="6" indent="0" algn="r" rtl="0">
              <a:spcBef>
                <a:spcPts val="0"/>
              </a:spcBef>
              <a:buNone/>
              <a:defRPr sz="800" b="0" i="0" u="none" strike="noStrike" cap="none">
                <a:solidFill>
                  <a:srgbClr val="3F3F3F"/>
                </a:solidFill>
                <a:latin typeface="Sorts Mill Goudy"/>
                <a:ea typeface="Sorts Mill Goudy"/>
                <a:cs typeface="Sorts Mill Goudy"/>
                <a:sym typeface="Sorts Mill Goudy"/>
              </a:defRPr>
            </a:lvl7pPr>
            <a:lvl8pPr marL="0" marR="0" lvl="7" indent="0" algn="r" rtl="0">
              <a:spcBef>
                <a:spcPts val="0"/>
              </a:spcBef>
              <a:buNone/>
              <a:defRPr sz="800" b="0" i="0" u="none" strike="noStrike" cap="none">
                <a:solidFill>
                  <a:srgbClr val="3F3F3F"/>
                </a:solidFill>
                <a:latin typeface="Sorts Mill Goudy"/>
                <a:ea typeface="Sorts Mill Goudy"/>
                <a:cs typeface="Sorts Mill Goudy"/>
                <a:sym typeface="Sorts Mill Goudy"/>
              </a:defRPr>
            </a:lvl8pPr>
            <a:lvl9pPr marL="0" marR="0" lvl="8" indent="0" algn="r" rtl="0">
              <a:spcBef>
                <a:spcPts val="0"/>
              </a:spcBef>
              <a:buNone/>
              <a:defRPr sz="800" b="0" i="0" u="none" strike="noStrike" cap="none">
                <a:solidFill>
                  <a:srgbClr val="3F3F3F"/>
                </a:solidFill>
                <a:latin typeface="Sorts Mill Goudy"/>
                <a:ea typeface="Sorts Mill Goudy"/>
                <a:cs typeface="Sorts Mill Goudy"/>
                <a:sym typeface="Sorts Mill Goud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4"/>
          <p:cNvSpPr txBox="1">
            <a:spLocks noGrp="1"/>
          </p:cNvSpPr>
          <p:nvPr>
            <p:ph type="body" idx="1"/>
          </p:nvPr>
        </p:nvSpPr>
        <p:spPr>
          <a:xfrm>
            <a:off x="428625" y="407200"/>
            <a:ext cx="8293800" cy="4296900"/>
          </a:xfrm>
          <a:prstGeom prst="rect">
            <a:avLst/>
          </a:prstGeom>
        </p:spPr>
        <p:txBody>
          <a:bodyPr spcFirstLastPara="1" wrap="square" lIns="68575" tIns="34275" rIns="68575" bIns="34275" anchor="t" anchorCtr="0">
            <a:normAutofit/>
          </a:bodyPr>
          <a:lstStyle/>
          <a:p>
            <a:pPr marL="457200" lvl="0" indent="-317500" algn="l" rtl="0">
              <a:spcBef>
                <a:spcPts val="700"/>
              </a:spcBef>
              <a:spcAft>
                <a:spcPts val="0"/>
              </a:spcAft>
              <a:buClr>
                <a:srgbClr val="CC0000"/>
              </a:buClr>
              <a:buSzPts val="1400"/>
              <a:buChar char="➔"/>
            </a:pPr>
            <a:r>
              <a:rPr lang="en" sz="1800" b="1">
                <a:solidFill>
                  <a:srgbClr val="CC0000"/>
                </a:solidFill>
              </a:rPr>
              <a:t>MR Spectroscopy (MRS) is an exciting application of magnetic resonance </a:t>
            </a:r>
            <a:r>
              <a:rPr lang="en" sz="1700" b="1">
                <a:solidFill>
                  <a:srgbClr val="CC0000"/>
                </a:solidFill>
                <a:highlight>
                  <a:srgbClr val="FFFFFF"/>
                </a:highlight>
                <a:latin typeface="Roboto"/>
                <a:ea typeface="Roboto"/>
                <a:cs typeface="Roboto"/>
                <a:sym typeface="Roboto"/>
              </a:rPr>
              <a:t>to reveal complementary non-invasive information about the biochemical composition of imaged tissue.</a:t>
            </a:r>
            <a:endParaRPr sz="1800" b="1">
              <a:solidFill>
                <a:srgbClr val="CC0000"/>
              </a:solidFill>
            </a:endParaRPr>
          </a:p>
          <a:p>
            <a:pPr marL="457200" lvl="0" indent="-342900" algn="l" rtl="0">
              <a:spcBef>
                <a:spcPts val="0"/>
              </a:spcBef>
              <a:spcAft>
                <a:spcPts val="0"/>
              </a:spcAft>
              <a:buClr>
                <a:srgbClr val="351C75"/>
              </a:buClr>
              <a:buSzPts val="1800"/>
              <a:buChar char="➔"/>
            </a:pPr>
            <a:r>
              <a:rPr lang="en" sz="1800" b="1">
                <a:solidFill>
                  <a:srgbClr val="351C75"/>
                </a:solidFill>
              </a:rPr>
              <a:t>This metabolite information is then used to diagnose diseases, monitoring the diseases and assessing response to the treatment. </a:t>
            </a:r>
            <a:endParaRPr sz="1800" b="1">
              <a:solidFill>
                <a:srgbClr val="351C75"/>
              </a:solidFill>
            </a:endParaRPr>
          </a:p>
          <a:p>
            <a:pPr marL="457200" lvl="0" indent="-342900" algn="l" rtl="0">
              <a:spcBef>
                <a:spcPts val="0"/>
              </a:spcBef>
              <a:spcAft>
                <a:spcPts val="0"/>
              </a:spcAft>
              <a:buClr>
                <a:srgbClr val="38761D"/>
              </a:buClr>
              <a:buSzPts val="1800"/>
              <a:buChar char="➔"/>
            </a:pPr>
            <a:r>
              <a:rPr lang="en" sz="1800" b="1">
                <a:solidFill>
                  <a:srgbClr val="38761D"/>
                </a:solidFill>
              </a:rPr>
              <a:t>Even though theoretically MRS can be performed with spins or nuclei of 1H, 13C, 19F, 23Na, 31P, MRS in present clinical use are mainly 1H (Hydrogen) and 31P (Phosphorus) spectroscopy.</a:t>
            </a:r>
            <a:endParaRPr sz="1800" b="1">
              <a:solidFill>
                <a:srgbClr val="38761D"/>
              </a:solidFill>
            </a:endParaRPr>
          </a:p>
          <a:p>
            <a:pPr marL="457200" lvl="0" indent="-336550" algn="l" rtl="0">
              <a:spcBef>
                <a:spcPts val="0"/>
              </a:spcBef>
              <a:spcAft>
                <a:spcPts val="0"/>
              </a:spcAft>
              <a:buClr>
                <a:srgbClr val="CC0000"/>
              </a:buClr>
              <a:buSzPts val="1700"/>
              <a:buFont typeface="Arial"/>
              <a:buChar char="➔"/>
            </a:pPr>
            <a:r>
              <a:rPr lang="en" sz="1700" b="1">
                <a:solidFill>
                  <a:srgbClr val="CC0000"/>
                </a:solidFill>
                <a:highlight>
                  <a:srgbClr val="FFFFFF"/>
                </a:highlight>
                <a:latin typeface="Arial"/>
                <a:ea typeface="Arial"/>
                <a:cs typeface="Arial"/>
                <a:sym typeface="Arial"/>
              </a:rPr>
              <a:t>With MR spectroscopy, which adds only 10 minutes to a standard MRI exam, the radiologist is able to see the chemical make-up of a tumor. In most cases, the results indicate whether or not the lesion is cancerous without the need for biopsy.  -   AMERICAN CANCER INSTITUTE.</a:t>
            </a:r>
            <a:endParaRPr sz="2300" b="1">
              <a:solidFill>
                <a:srgbClr val="CC0000"/>
              </a:solidFill>
            </a:endParaRPr>
          </a:p>
          <a:p>
            <a:pPr marL="457200" lvl="0" indent="0" algn="l" rtl="0">
              <a:spcBef>
                <a:spcPts val="700"/>
              </a:spcBef>
              <a:spcAft>
                <a:spcPts val="0"/>
              </a:spcAft>
              <a:buNone/>
            </a:pPr>
            <a:endParaRPr sz="18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5"/>
          <p:cNvSpPr txBox="1">
            <a:spLocks noGrp="1"/>
          </p:cNvSpPr>
          <p:nvPr>
            <p:ph type="body" idx="1"/>
          </p:nvPr>
        </p:nvSpPr>
        <p:spPr>
          <a:xfrm>
            <a:off x="396475" y="375050"/>
            <a:ext cx="8411700" cy="4089600"/>
          </a:xfrm>
          <a:prstGeom prst="rect">
            <a:avLst/>
          </a:prstGeom>
        </p:spPr>
        <p:txBody>
          <a:bodyPr spcFirstLastPara="1" wrap="square" lIns="68575" tIns="34275" rIns="68575" bIns="34275" anchor="t" anchorCtr="0">
            <a:normAutofit fontScale="92500" lnSpcReduction="20000"/>
          </a:bodyPr>
          <a:lstStyle/>
          <a:p>
            <a:pPr marL="0" lvl="0" indent="0" algn="l" rtl="0">
              <a:spcBef>
                <a:spcPts val="700"/>
              </a:spcBef>
              <a:spcAft>
                <a:spcPts val="0"/>
              </a:spcAft>
              <a:buNone/>
            </a:pPr>
            <a:r>
              <a:rPr lang="en" sz="2000" b="1"/>
              <a:t>8.    </a:t>
            </a:r>
            <a:r>
              <a:rPr lang="en" sz="2000" b="1">
                <a:solidFill>
                  <a:srgbClr val="980000"/>
                </a:solidFill>
              </a:rPr>
              <a:t>MRS data collection —       On modern machines in use, SVS usually takes 3-6 minutes and CSI usually takes upto 12 minutes for data acquisition.</a:t>
            </a:r>
            <a:endParaRPr sz="2000" b="1">
              <a:solidFill>
                <a:srgbClr val="980000"/>
              </a:solidFill>
            </a:endParaRPr>
          </a:p>
          <a:p>
            <a:pPr marL="0" lvl="0" indent="0" algn="l" rtl="0">
              <a:spcBef>
                <a:spcPts val="700"/>
              </a:spcBef>
              <a:spcAft>
                <a:spcPts val="0"/>
              </a:spcAft>
              <a:buClr>
                <a:schemeClr val="dk1"/>
              </a:buClr>
              <a:buSzPct val="55000"/>
              <a:buFont typeface="Arial"/>
              <a:buNone/>
            </a:pPr>
            <a:endParaRPr sz="2000" b="1"/>
          </a:p>
          <a:p>
            <a:pPr marL="0" lvl="0" indent="0" algn="l" rtl="0">
              <a:spcBef>
                <a:spcPts val="700"/>
              </a:spcBef>
              <a:spcAft>
                <a:spcPts val="0"/>
              </a:spcAft>
              <a:buNone/>
            </a:pPr>
            <a:r>
              <a:rPr lang="en" sz="2000" b="1">
                <a:solidFill>
                  <a:srgbClr val="FF0000"/>
                </a:solidFill>
              </a:rPr>
              <a:t>9.   Data processing and display Acquired data is processed to get spectrum and spectral maps </a:t>
            </a:r>
            <a:endParaRPr sz="2000" b="1">
              <a:solidFill>
                <a:srgbClr val="FF0000"/>
              </a:solidFill>
            </a:endParaRPr>
          </a:p>
          <a:p>
            <a:pPr marL="0" lvl="0" indent="0" algn="l" rtl="0">
              <a:spcBef>
                <a:spcPts val="700"/>
              </a:spcBef>
              <a:spcAft>
                <a:spcPts val="0"/>
              </a:spcAft>
              <a:buClr>
                <a:schemeClr val="dk1"/>
              </a:buClr>
              <a:buSzPct val="55000"/>
              <a:buFont typeface="Arial"/>
              <a:buNone/>
            </a:pPr>
            <a:endParaRPr sz="2000" b="1">
              <a:solidFill>
                <a:srgbClr val="FF0000"/>
              </a:solidFill>
            </a:endParaRPr>
          </a:p>
          <a:p>
            <a:pPr marL="0" lvl="0" indent="0" algn="l" rtl="0">
              <a:spcBef>
                <a:spcPts val="700"/>
              </a:spcBef>
              <a:spcAft>
                <a:spcPts val="0"/>
              </a:spcAft>
              <a:buClr>
                <a:schemeClr val="dk1"/>
              </a:buClr>
              <a:buSzPct val="55000"/>
              <a:buFont typeface="Arial"/>
              <a:buNone/>
            </a:pPr>
            <a:r>
              <a:rPr lang="en" sz="2000" b="1">
                <a:solidFill>
                  <a:srgbClr val="274E13"/>
                </a:solidFill>
              </a:rPr>
              <a:t>10.   Interpretation </a:t>
            </a:r>
            <a:endParaRPr sz="2000" b="1">
              <a:solidFill>
                <a:srgbClr val="274E13"/>
              </a:solidFill>
            </a:endParaRPr>
          </a:p>
          <a:p>
            <a:pPr marL="457200" lvl="0" indent="-346075" algn="l" rtl="0">
              <a:spcBef>
                <a:spcPts val="700"/>
              </a:spcBef>
              <a:spcAft>
                <a:spcPts val="0"/>
              </a:spcAft>
              <a:buClr>
                <a:srgbClr val="274E13"/>
              </a:buClr>
              <a:buSzPct val="100000"/>
              <a:buChar char="➔"/>
            </a:pPr>
            <a:r>
              <a:rPr lang="en" sz="2000" b="1">
                <a:solidFill>
                  <a:srgbClr val="274E13"/>
                </a:solidFill>
              </a:rPr>
              <a:t>Area under the peak of any metabolite is directly proportional to the number of spins contributing to the peak. </a:t>
            </a:r>
            <a:endParaRPr sz="2000" b="1">
              <a:solidFill>
                <a:srgbClr val="274E13"/>
              </a:solidFill>
            </a:endParaRPr>
          </a:p>
          <a:p>
            <a:pPr marL="457200" lvl="0" indent="-346075" algn="l" rtl="0">
              <a:spcBef>
                <a:spcPts val="0"/>
              </a:spcBef>
              <a:spcAft>
                <a:spcPts val="0"/>
              </a:spcAft>
              <a:buClr>
                <a:srgbClr val="274E13"/>
              </a:buClr>
              <a:buSzPct val="100000"/>
              <a:buChar char="➔"/>
            </a:pPr>
            <a:r>
              <a:rPr lang="en" sz="2000" b="1">
                <a:solidFill>
                  <a:srgbClr val="274E13"/>
                </a:solidFill>
              </a:rPr>
              <a:t>Absolute values for each metabolite may vary with age and population. Interpretation should always base on ratios of metabolites and comparison with normal side</a:t>
            </a:r>
            <a:endParaRPr sz="2000" b="1">
              <a:solidFill>
                <a:srgbClr val="274E13"/>
              </a:solidFill>
            </a:endParaRPr>
          </a:p>
          <a:p>
            <a:pPr marL="0" lvl="0" indent="0" algn="l" rtl="0">
              <a:spcBef>
                <a:spcPts val="700"/>
              </a:spcBef>
              <a:spcAft>
                <a:spcPts val="0"/>
              </a:spcAft>
              <a:buNone/>
            </a:pPr>
            <a:endParaRPr sz="19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6"/>
          <p:cNvSpPr txBox="1">
            <a:spLocks noGrp="1"/>
          </p:cNvSpPr>
          <p:nvPr>
            <p:ph type="title"/>
          </p:nvPr>
        </p:nvSpPr>
        <p:spPr>
          <a:xfrm>
            <a:off x="285750" y="278350"/>
            <a:ext cx="6422100" cy="471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990"/>
              <a:buNone/>
            </a:pPr>
            <a:r>
              <a:rPr lang="en" sz="2740" b="1" i="0">
                <a:solidFill>
                  <a:srgbClr val="660000"/>
                </a:solidFill>
              </a:rPr>
              <a:t>Metabolites of MRS</a:t>
            </a:r>
            <a:endParaRPr sz="2740" b="1" i="0">
              <a:solidFill>
                <a:srgbClr val="660000"/>
              </a:solidFill>
            </a:endParaRPr>
          </a:p>
        </p:txBody>
      </p:sp>
      <p:sp>
        <p:nvSpPr>
          <p:cNvPr id="188" name="Google Shape;188;p26"/>
          <p:cNvSpPr txBox="1">
            <a:spLocks noGrp="1"/>
          </p:cNvSpPr>
          <p:nvPr>
            <p:ph type="body" idx="1"/>
          </p:nvPr>
        </p:nvSpPr>
        <p:spPr>
          <a:xfrm>
            <a:off x="285750" y="899975"/>
            <a:ext cx="8336700" cy="3911700"/>
          </a:xfrm>
          <a:prstGeom prst="rect">
            <a:avLst/>
          </a:prstGeom>
        </p:spPr>
        <p:txBody>
          <a:bodyPr spcFirstLastPara="1" wrap="square" lIns="68575" tIns="34275" rIns="68575" bIns="34275" anchor="t" anchorCtr="0">
            <a:noAutofit/>
          </a:bodyPr>
          <a:lstStyle/>
          <a:p>
            <a:pPr marL="0" lvl="0" indent="0" algn="l" rtl="0">
              <a:lnSpc>
                <a:spcPct val="90000"/>
              </a:lnSpc>
              <a:spcBef>
                <a:spcPts val="700"/>
              </a:spcBef>
              <a:spcAft>
                <a:spcPts val="0"/>
              </a:spcAft>
              <a:buNone/>
            </a:pPr>
            <a:r>
              <a:rPr lang="en" sz="1800" b="1">
                <a:solidFill>
                  <a:srgbClr val="980000"/>
                </a:solidFill>
              </a:rPr>
              <a:t>NAA: N-Acetylaspartate</a:t>
            </a:r>
            <a:endParaRPr sz="1800" b="1">
              <a:solidFill>
                <a:srgbClr val="980000"/>
              </a:solidFill>
            </a:endParaRPr>
          </a:p>
          <a:p>
            <a:pPr marL="457200" lvl="0" indent="-342900" algn="l" rtl="0">
              <a:lnSpc>
                <a:spcPct val="90000"/>
              </a:lnSpc>
              <a:spcBef>
                <a:spcPts val="700"/>
              </a:spcBef>
              <a:spcAft>
                <a:spcPts val="0"/>
              </a:spcAft>
              <a:buClr>
                <a:srgbClr val="980000"/>
              </a:buClr>
              <a:buSzPts val="1800"/>
              <a:buChar char="➔"/>
            </a:pPr>
            <a:r>
              <a:rPr lang="en" sz="1800" b="1">
                <a:solidFill>
                  <a:srgbClr val="980000"/>
                </a:solidFill>
              </a:rPr>
              <a:t>NAA reduced in: hypoxia, infarction, Alzheimer’s, Herpes encephalitis, hydrocephalus, Alexander’s disease, Epilepsy, Neoplasms, stroke, NPH, Closed head trauma (Diffuse Axonal Injury). </a:t>
            </a:r>
            <a:endParaRPr sz="1800" b="1">
              <a:solidFill>
                <a:srgbClr val="980000"/>
              </a:solidFill>
            </a:endParaRPr>
          </a:p>
          <a:p>
            <a:pPr marL="457200" lvl="0" indent="-342900" algn="l" rtl="0">
              <a:lnSpc>
                <a:spcPct val="90000"/>
              </a:lnSpc>
              <a:spcBef>
                <a:spcPts val="0"/>
              </a:spcBef>
              <a:spcAft>
                <a:spcPts val="0"/>
              </a:spcAft>
              <a:buClr>
                <a:srgbClr val="980000"/>
              </a:buClr>
              <a:buSzPts val="1800"/>
              <a:buChar char="➔"/>
            </a:pPr>
            <a:r>
              <a:rPr lang="en" sz="1800" b="1">
                <a:solidFill>
                  <a:srgbClr val="980000"/>
                </a:solidFill>
              </a:rPr>
              <a:t>NAA increased in: Canavan’s disease</a:t>
            </a:r>
            <a:endParaRPr sz="1800" b="1">
              <a:solidFill>
                <a:srgbClr val="980000"/>
              </a:solidFill>
            </a:endParaRPr>
          </a:p>
          <a:p>
            <a:pPr marL="0" lvl="0" indent="0" algn="l" rtl="0">
              <a:lnSpc>
                <a:spcPct val="90000"/>
              </a:lnSpc>
              <a:spcBef>
                <a:spcPts val="700"/>
              </a:spcBef>
              <a:spcAft>
                <a:spcPts val="0"/>
              </a:spcAft>
              <a:buNone/>
            </a:pPr>
            <a:r>
              <a:rPr lang="en" sz="1800" b="1">
                <a:solidFill>
                  <a:srgbClr val="FF0000"/>
                </a:solidFill>
              </a:rPr>
              <a:t>Cr: Creatine</a:t>
            </a:r>
            <a:endParaRPr sz="1800" b="1">
              <a:solidFill>
                <a:srgbClr val="FF0000"/>
              </a:solidFill>
            </a:endParaRPr>
          </a:p>
          <a:p>
            <a:pPr marL="457200" lvl="0" indent="-342900" algn="l" rtl="0">
              <a:lnSpc>
                <a:spcPct val="90000"/>
              </a:lnSpc>
              <a:spcBef>
                <a:spcPts val="700"/>
              </a:spcBef>
              <a:spcAft>
                <a:spcPts val="0"/>
              </a:spcAft>
              <a:buClr>
                <a:srgbClr val="FF0000"/>
              </a:buClr>
              <a:buSzPts val="1800"/>
              <a:buChar char="➔"/>
            </a:pPr>
            <a:r>
              <a:rPr lang="en" sz="1800" b="1">
                <a:solidFill>
                  <a:srgbClr val="FF0000"/>
                </a:solidFill>
              </a:rPr>
              <a:t>Cr is increased in hypometabolic states and in trauma. </a:t>
            </a:r>
            <a:endParaRPr sz="1800" b="1">
              <a:solidFill>
                <a:srgbClr val="FF0000"/>
              </a:solidFill>
            </a:endParaRPr>
          </a:p>
          <a:p>
            <a:pPr marL="457200" lvl="0" indent="-342900" algn="l" rtl="0">
              <a:lnSpc>
                <a:spcPct val="90000"/>
              </a:lnSpc>
              <a:spcBef>
                <a:spcPts val="0"/>
              </a:spcBef>
              <a:spcAft>
                <a:spcPts val="0"/>
              </a:spcAft>
              <a:buClr>
                <a:srgbClr val="FF0000"/>
              </a:buClr>
              <a:buSzPts val="1800"/>
              <a:buChar char="➔"/>
            </a:pPr>
            <a:r>
              <a:rPr lang="en" sz="1800" b="1">
                <a:solidFill>
                  <a:srgbClr val="FF0000"/>
                </a:solidFill>
              </a:rPr>
              <a:t>Cr is reduced in hypermetabolic states, hypoxia, stroke, tumor</a:t>
            </a:r>
            <a:endParaRPr sz="1800" b="1">
              <a:solidFill>
                <a:srgbClr val="FF0000"/>
              </a:solidFill>
            </a:endParaRPr>
          </a:p>
          <a:p>
            <a:pPr marL="0" lvl="0" indent="0" algn="l" rtl="0">
              <a:lnSpc>
                <a:spcPct val="90000"/>
              </a:lnSpc>
              <a:spcBef>
                <a:spcPts val="700"/>
              </a:spcBef>
              <a:spcAft>
                <a:spcPts val="0"/>
              </a:spcAft>
              <a:buNone/>
            </a:pPr>
            <a:r>
              <a:rPr lang="en" sz="1800" b="1">
                <a:solidFill>
                  <a:srgbClr val="38761D"/>
                </a:solidFill>
              </a:rPr>
              <a:t>Cho: Choline</a:t>
            </a:r>
            <a:endParaRPr sz="1800" b="1">
              <a:solidFill>
                <a:srgbClr val="38761D"/>
              </a:solidFill>
            </a:endParaRPr>
          </a:p>
          <a:p>
            <a:pPr marL="457200" lvl="0" indent="-342900" algn="l" rtl="0">
              <a:lnSpc>
                <a:spcPct val="90000"/>
              </a:lnSpc>
              <a:spcBef>
                <a:spcPts val="700"/>
              </a:spcBef>
              <a:spcAft>
                <a:spcPts val="0"/>
              </a:spcAft>
              <a:buClr>
                <a:srgbClr val="38761D"/>
              </a:buClr>
              <a:buSzPts val="1800"/>
              <a:buChar char="➔"/>
            </a:pPr>
            <a:r>
              <a:rPr lang="en" sz="1800" b="1">
                <a:solidFill>
                  <a:srgbClr val="38761D"/>
                </a:solidFill>
              </a:rPr>
              <a:t>Cho increased in: Chronic hypoxia, epilespy, Alzheimer’s, gliomas and other tumors, trauma, infarction, hyperosmolar states, diabetes mellitus. </a:t>
            </a:r>
            <a:endParaRPr sz="1800" b="1">
              <a:solidFill>
                <a:srgbClr val="38761D"/>
              </a:solidFill>
            </a:endParaRPr>
          </a:p>
          <a:p>
            <a:pPr marL="457200" lvl="0" indent="-342900" algn="l" rtl="0">
              <a:lnSpc>
                <a:spcPct val="90000"/>
              </a:lnSpc>
              <a:spcBef>
                <a:spcPts val="0"/>
              </a:spcBef>
              <a:spcAft>
                <a:spcPts val="0"/>
              </a:spcAft>
              <a:buClr>
                <a:srgbClr val="38761D"/>
              </a:buClr>
              <a:buSzPts val="1800"/>
              <a:buChar char="➔"/>
            </a:pPr>
            <a:r>
              <a:rPr lang="en" sz="1800" b="1">
                <a:solidFill>
                  <a:srgbClr val="38761D"/>
                </a:solidFill>
              </a:rPr>
              <a:t>Cho reduced in: hepatic encephalopathy, stroke.</a:t>
            </a:r>
            <a:endParaRPr sz="1800" b="1">
              <a:solidFill>
                <a:srgbClr val="38761D"/>
              </a:solidFill>
            </a:endParaRPr>
          </a:p>
          <a:p>
            <a:pPr marL="0" lvl="0" indent="0" algn="l" rtl="0">
              <a:spcBef>
                <a:spcPts val="700"/>
              </a:spcBef>
              <a:spcAft>
                <a:spcPts val="0"/>
              </a:spcAft>
              <a:buNone/>
            </a:pPr>
            <a:r>
              <a:rPr lang="en" sz="1800" b="1">
                <a:solidFill>
                  <a:srgbClr val="0C343D"/>
                </a:solidFill>
              </a:rPr>
              <a:t>GABA  Used for monitoring vigabatrin therapy.</a:t>
            </a:r>
            <a:endParaRPr sz="1800" b="1">
              <a:solidFill>
                <a:srgbClr val="0C343D"/>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7"/>
          <p:cNvSpPr txBox="1">
            <a:spLocks noGrp="1"/>
          </p:cNvSpPr>
          <p:nvPr>
            <p:ph type="body" idx="1"/>
          </p:nvPr>
        </p:nvSpPr>
        <p:spPr>
          <a:xfrm>
            <a:off x="398250" y="300025"/>
            <a:ext cx="8347500" cy="4382700"/>
          </a:xfrm>
          <a:prstGeom prst="rect">
            <a:avLst/>
          </a:prstGeom>
        </p:spPr>
        <p:txBody>
          <a:bodyPr spcFirstLastPara="1" wrap="square" lIns="68575" tIns="34275" rIns="68575" bIns="34275" anchor="t" anchorCtr="0">
            <a:noAutofit/>
          </a:bodyPr>
          <a:lstStyle/>
          <a:p>
            <a:pPr marL="0" lvl="0" indent="0" algn="l" rtl="0">
              <a:lnSpc>
                <a:spcPct val="90000"/>
              </a:lnSpc>
              <a:spcBef>
                <a:spcPts val="700"/>
              </a:spcBef>
              <a:spcAft>
                <a:spcPts val="0"/>
              </a:spcAft>
              <a:buClr>
                <a:schemeClr val="dk1"/>
              </a:buClr>
              <a:buSzPts val="1100"/>
              <a:buFont typeface="Arial"/>
              <a:buNone/>
            </a:pPr>
            <a:r>
              <a:rPr lang="en" sz="1500" b="1">
                <a:solidFill>
                  <a:srgbClr val="990000"/>
                </a:solidFill>
              </a:rPr>
              <a:t>mI: Myoinositol</a:t>
            </a:r>
            <a:endParaRPr sz="1500" b="1">
              <a:solidFill>
                <a:srgbClr val="990000"/>
              </a:solidFill>
            </a:endParaRPr>
          </a:p>
          <a:p>
            <a:pPr marL="457200" lvl="0" indent="-323850" algn="l" rtl="0">
              <a:lnSpc>
                <a:spcPct val="90000"/>
              </a:lnSpc>
              <a:spcBef>
                <a:spcPts val="700"/>
              </a:spcBef>
              <a:spcAft>
                <a:spcPts val="0"/>
              </a:spcAft>
              <a:buClr>
                <a:srgbClr val="990000"/>
              </a:buClr>
              <a:buSzPts val="1500"/>
              <a:buChar char="➔"/>
            </a:pPr>
            <a:r>
              <a:rPr lang="en" sz="1500" b="1">
                <a:solidFill>
                  <a:srgbClr val="990000"/>
                </a:solidFill>
              </a:rPr>
              <a:t>MI increased in: Alzheimer’s, frotal lobe dementias, diabetes, hyperosmolar states.</a:t>
            </a:r>
            <a:endParaRPr sz="1500" b="1">
              <a:solidFill>
                <a:srgbClr val="990000"/>
              </a:solidFill>
            </a:endParaRPr>
          </a:p>
          <a:p>
            <a:pPr marL="457200" lvl="0" indent="-323850" algn="l" rtl="0">
              <a:lnSpc>
                <a:spcPct val="90000"/>
              </a:lnSpc>
              <a:spcBef>
                <a:spcPts val="0"/>
              </a:spcBef>
              <a:spcAft>
                <a:spcPts val="0"/>
              </a:spcAft>
              <a:buClr>
                <a:srgbClr val="990000"/>
              </a:buClr>
              <a:buSzPts val="1500"/>
              <a:buChar char="➔"/>
            </a:pPr>
            <a:r>
              <a:rPr lang="en" sz="1500" b="1">
                <a:solidFill>
                  <a:srgbClr val="990000"/>
                </a:solidFill>
              </a:rPr>
              <a:t>MI decreased in: hepatic and hypoxic encephalopathy, stroke, tumor, osmotic pontine myelinolysis, hyponatremia.</a:t>
            </a:r>
            <a:endParaRPr sz="1500" b="1"/>
          </a:p>
          <a:p>
            <a:pPr marL="0" lvl="0" indent="0" algn="l" rtl="0">
              <a:spcBef>
                <a:spcPts val="700"/>
              </a:spcBef>
              <a:spcAft>
                <a:spcPts val="0"/>
              </a:spcAft>
              <a:buNone/>
            </a:pPr>
            <a:r>
              <a:rPr lang="en" sz="1500" b="1">
                <a:solidFill>
                  <a:srgbClr val="38761D"/>
                </a:solidFill>
              </a:rPr>
              <a:t>Glx: Glutamate (Glu) and Glutamine (Gln)</a:t>
            </a:r>
            <a:endParaRPr sz="1500" b="1">
              <a:solidFill>
                <a:srgbClr val="38761D"/>
              </a:solidFill>
            </a:endParaRPr>
          </a:p>
          <a:p>
            <a:pPr marL="457200" lvl="0" indent="-323850" algn="l" rtl="0">
              <a:spcBef>
                <a:spcPts val="700"/>
              </a:spcBef>
              <a:spcAft>
                <a:spcPts val="0"/>
              </a:spcAft>
              <a:buClr>
                <a:srgbClr val="38761D"/>
              </a:buClr>
              <a:buSzPts val="1500"/>
              <a:buChar char="➔"/>
            </a:pPr>
            <a:r>
              <a:rPr lang="en" sz="1500" b="1">
                <a:solidFill>
                  <a:srgbClr val="38761D"/>
                </a:solidFill>
              </a:rPr>
              <a:t>Glu is excitatory neurotransmitter and GABA is important product of Glu. </a:t>
            </a:r>
            <a:endParaRPr sz="1500" b="1">
              <a:solidFill>
                <a:srgbClr val="38761D"/>
              </a:solidFill>
            </a:endParaRPr>
          </a:p>
          <a:p>
            <a:pPr marL="457200" lvl="0" indent="-323850" algn="l" rtl="0">
              <a:spcBef>
                <a:spcPts val="0"/>
              </a:spcBef>
              <a:spcAft>
                <a:spcPts val="0"/>
              </a:spcAft>
              <a:buClr>
                <a:srgbClr val="38761D"/>
              </a:buClr>
              <a:buSzPts val="1500"/>
              <a:buChar char="➔"/>
            </a:pPr>
            <a:r>
              <a:rPr lang="en" sz="1500" b="1">
                <a:solidFill>
                  <a:srgbClr val="38761D"/>
                </a:solidFill>
              </a:rPr>
              <a:t>Gln has role in detoxification and regulation of neurotransmitter activities. Glx elevated in head injury, hepatic encephalopathy, hypoxia.</a:t>
            </a:r>
            <a:endParaRPr sz="1500" b="1">
              <a:solidFill>
                <a:srgbClr val="38761D"/>
              </a:solidFill>
            </a:endParaRPr>
          </a:p>
          <a:p>
            <a:pPr marL="0" lvl="0" indent="0" algn="l" rtl="0">
              <a:spcBef>
                <a:spcPts val="700"/>
              </a:spcBef>
              <a:spcAft>
                <a:spcPts val="0"/>
              </a:spcAft>
              <a:buNone/>
            </a:pPr>
            <a:r>
              <a:rPr lang="en" sz="1500" b="1">
                <a:solidFill>
                  <a:srgbClr val="351C75"/>
                </a:solidFill>
              </a:rPr>
              <a:t>Lipids</a:t>
            </a:r>
            <a:endParaRPr sz="1500" b="1">
              <a:solidFill>
                <a:srgbClr val="351C75"/>
              </a:solidFill>
            </a:endParaRPr>
          </a:p>
          <a:p>
            <a:pPr marL="457200" lvl="0" indent="-323850" algn="l" rtl="0">
              <a:spcBef>
                <a:spcPts val="700"/>
              </a:spcBef>
              <a:spcAft>
                <a:spcPts val="0"/>
              </a:spcAft>
              <a:buClr>
                <a:srgbClr val="351C75"/>
              </a:buClr>
              <a:buSzPts val="1500"/>
              <a:buChar char="➔"/>
            </a:pPr>
            <a:r>
              <a:rPr lang="en" sz="1500" b="1">
                <a:solidFill>
                  <a:srgbClr val="351C75"/>
                </a:solidFill>
              </a:rPr>
              <a:t>Not seen in normal brain spectrum Seen in acute destruction of myelin. </a:t>
            </a:r>
            <a:endParaRPr sz="1500" b="1">
              <a:solidFill>
                <a:srgbClr val="351C75"/>
              </a:solidFill>
            </a:endParaRPr>
          </a:p>
          <a:p>
            <a:pPr marL="457200" lvl="0" indent="-323850" algn="l" rtl="0">
              <a:spcBef>
                <a:spcPts val="0"/>
              </a:spcBef>
              <a:spcAft>
                <a:spcPts val="0"/>
              </a:spcAft>
              <a:buClr>
                <a:srgbClr val="351C75"/>
              </a:buClr>
              <a:buSzPts val="1500"/>
              <a:buChar char="➔"/>
            </a:pPr>
            <a:r>
              <a:rPr lang="en" sz="1500" b="1">
                <a:solidFill>
                  <a:srgbClr val="351C75"/>
                </a:solidFill>
              </a:rPr>
              <a:t>Increased in high grade tumors (reflects necrosis), stroke, multiple sclerosis lesions and tuberculomas.</a:t>
            </a:r>
            <a:endParaRPr sz="1500" b="1">
              <a:solidFill>
                <a:srgbClr val="351C75"/>
              </a:solidFill>
            </a:endParaRPr>
          </a:p>
          <a:p>
            <a:pPr marL="0" lvl="0" indent="0" algn="l" rtl="0">
              <a:spcBef>
                <a:spcPts val="700"/>
              </a:spcBef>
              <a:spcAft>
                <a:spcPts val="0"/>
              </a:spcAft>
              <a:buNone/>
            </a:pPr>
            <a:r>
              <a:rPr lang="en" sz="1500" b="1">
                <a:solidFill>
                  <a:srgbClr val="980000"/>
                </a:solidFill>
              </a:rPr>
              <a:t>Amino Acids – Alanine is seen in meningioma whereas Valine and leucine are markers of abscess</a:t>
            </a:r>
            <a:endParaRPr sz="1500" b="1">
              <a:solidFill>
                <a:srgbClr val="980000"/>
              </a:solidFill>
            </a:endParaRPr>
          </a:p>
          <a:p>
            <a:pPr marL="0" lvl="0" indent="0" algn="l" rtl="0">
              <a:spcBef>
                <a:spcPts val="700"/>
              </a:spcBef>
              <a:spcAft>
                <a:spcPts val="0"/>
              </a:spcAft>
              <a:buNone/>
            </a:pPr>
            <a:r>
              <a:rPr lang="en" sz="1500" b="1">
                <a:solidFill>
                  <a:srgbClr val="20124D"/>
                </a:solidFill>
              </a:rPr>
              <a:t>Glucose Seen next to Cho peak on left side. Increased in diabetes, parenteral feeding, hepatic encephalopathy.</a:t>
            </a:r>
            <a:endParaRPr sz="1500" b="1">
              <a:solidFill>
                <a:srgbClr val="20124D"/>
              </a:solidFill>
            </a:endParaRPr>
          </a:p>
          <a:p>
            <a:pPr marL="0" lvl="0" indent="0" algn="l" rtl="0">
              <a:spcBef>
                <a:spcPts val="700"/>
              </a:spcBef>
              <a:spcAft>
                <a:spcPts val="0"/>
              </a:spcAft>
              <a:buNone/>
            </a:pPr>
            <a:endParaRPr sz="1500" b="1">
              <a:solidFill>
                <a:srgbClr val="38761D"/>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8"/>
          <p:cNvSpPr txBox="1">
            <a:spLocks noGrp="1"/>
          </p:cNvSpPr>
          <p:nvPr>
            <p:ph type="title"/>
          </p:nvPr>
        </p:nvSpPr>
        <p:spPr>
          <a:xfrm>
            <a:off x="800100" y="481946"/>
            <a:ext cx="7543800" cy="1028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endParaRPr/>
          </a:p>
        </p:txBody>
      </p:sp>
      <p:sp>
        <p:nvSpPr>
          <p:cNvPr id="199" name="Google Shape;199;p28"/>
          <p:cNvSpPr txBox="1">
            <a:spLocks noGrp="1"/>
          </p:cNvSpPr>
          <p:nvPr>
            <p:ph type="body" idx="1"/>
          </p:nvPr>
        </p:nvSpPr>
        <p:spPr>
          <a:xfrm>
            <a:off x="800100" y="1577340"/>
            <a:ext cx="7543800" cy="2887200"/>
          </a:xfrm>
          <a:prstGeom prst="rect">
            <a:avLst/>
          </a:prstGeom>
        </p:spPr>
        <p:txBody>
          <a:bodyPr spcFirstLastPara="1" wrap="square" lIns="68575" tIns="34275" rIns="68575" bIns="34275" anchor="t" anchorCtr="0">
            <a:normAutofit/>
          </a:bodyPr>
          <a:lstStyle/>
          <a:p>
            <a:pPr marL="0" lvl="0" indent="0" algn="l" rtl="0">
              <a:spcBef>
                <a:spcPts val="700"/>
              </a:spcBef>
              <a:spcAft>
                <a:spcPts val="0"/>
              </a:spcAft>
              <a:buNone/>
            </a:pPr>
            <a:endParaRPr/>
          </a:p>
        </p:txBody>
      </p:sp>
      <p:pic>
        <p:nvPicPr>
          <p:cNvPr id="200" name="Google Shape;200;p28"/>
          <p:cNvPicPr preferRelativeResize="0"/>
          <p:nvPr/>
        </p:nvPicPr>
        <p:blipFill>
          <a:blip r:embed="rId3">
            <a:alphaModFix/>
          </a:blip>
          <a:stretch>
            <a:fillRect/>
          </a:stretch>
        </p:blipFill>
        <p:spPr>
          <a:xfrm>
            <a:off x="413725" y="429800"/>
            <a:ext cx="4258301" cy="4339850"/>
          </a:xfrm>
          <a:prstGeom prst="rect">
            <a:avLst/>
          </a:prstGeom>
          <a:noFill/>
          <a:ln>
            <a:noFill/>
          </a:ln>
        </p:spPr>
      </p:pic>
      <p:sp>
        <p:nvSpPr>
          <p:cNvPr id="201" name="Google Shape;201;p28"/>
          <p:cNvSpPr txBox="1"/>
          <p:nvPr/>
        </p:nvSpPr>
        <p:spPr>
          <a:xfrm>
            <a:off x="800100" y="3932625"/>
            <a:ext cx="3000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EEEEEE"/>
                </a:solidFill>
                <a:latin typeface="Sorts Mill Goudy"/>
                <a:ea typeface="Sorts Mill Goudy"/>
                <a:cs typeface="Sorts Mill Goudy"/>
                <a:sym typeface="Sorts Mill Goudy"/>
              </a:rPr>
              <a:t>GLIOMA</a:t>
            </a:r>
            <a:endParaRPr>
              <a:solidFill>
                <a:srgbClr val="EEEEEE"/>
              </a:solidFill>
              <a:latin typeface="Sorts Mill Goudy"/>
              <a:ea typeface="Sorts Mill Goudy"/>
              <a:cs typeface="Sorts Mill Goudy"/>
              <a:sym typeface="Sorts Mill Goudy"/>
            </a:endParaRPr>
          </a:p>
        </p:txBody>
      </p:sp>
      <p:pic>
        <p:nvPicPr>
          <p:cNvPr id="202" name="Google Shape;202;p28"/>
          <p:cNvPicPr preferRelativeResize="0"/>
          <p:nvPr/>
        </p:nvPicPr>
        <p:blipFill>
          <a:blip r:embed="rId4">
            <a:alphaModFix/>
          </a:blip>
          <a:stretch>
            <a:fillRect/>
          </a:stretch>
        </p:blipFill>
        <p:spPr>
          <a:xfrm>
            <a:off x="4672025" y="429800"/>
            <a:ext cx="4082650" cy="4339850"/>
          </a:xfrm>
          <a:prstGeom prst="rect">
            <a:avLst/>
          </a:prstGeom>
          <a:noFill/>
          <a:ln>
            <a:noFill/>
          </a:ln>
        </p:spPr>
      </p:pic>
      <p:sp>
        <p:nvSpPr>
          <p:cNvPr id="203" name="Google Shape;203;p28"/>
          <p:cNvSpPr txBox="1"/>
          <p:nvPr/>
        </p:nvSpPr>
        <p:spPr>
          <a:xfrm>
            <a:off x="4254100" y="2282450"/>
            <a:ext cx="2293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rts Mill Goudy"/>
              <a:ea typeface="Sorts Mill Goudy"/>
              <a:cs typeface="Sorts Mill Goudy"/>
              <a:sym typeface="Sorts Mill Goudy"/>
            </a:endParaRPr>
          </a:p>
        </p:txBody>
      </p:sp>
      <p:sp>
        <p:nvSpPr>
          <p:cNvPr id="204" name="Google Shape;204;p28"/>
          <p:cNvSpPr txBox="1"/>
          <p:nvPr/>
        </p:nvSpPr>
        <p:spPr>
          <a:xfrm>
            <a:off x="6279375" y="481950"/>
            <a:ext cx="256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BFBFBF"/>
                </a:solidFill>
                <a:latin typeface="Sorts Mill Goudy"/>
                <a:ea typeface="Sorts Mill Goudy"/>
                <a:cs typeface="Sorts Mill Goudy"/>
                <a:sym typeface="Sorts Mill Goudy"/>
              </a:rPr>
              <a:t>HIGH GRADE TUMOUR</a:t>
            </a:r>
            <a:endParaRPr>
              <a:solidFill>
                <a:srgbClr val="BFBFBF"/>
              </a:solidFill>
              <a:latin typeface="Sorts Mill Goudy"/>
              <a:ea typeface="Sorts Mill Goudy"/>
              <a:cs typeface="Sorts Mill Goudy"/>
              <a:sym typeface="Sorts Mill Goud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9"/>
          <p:cNvSpPr txBox="1">
            <a:spLocks noGrp="1"/>
          </p:cNvSpPr>
          <p:nvPr>
            <p:ph type="title"/>
          </p:nvPr>
        </p:nvSpPr>
        <p:spPr>
          <a:xfrm>
            <a:off x="800100" y="481946"/>
            <a:ext cx="7543800" cy="1028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endParaRPr/>
          </a:p>
        </p:txBody>
      </p:sp>
      <p:sp>
        <p:nvSpPr>
          <p:cNvPr id="210" name="Google Shape;210;p29"/>
          <p:cNvSpPr txBox="1">
            <a:spLocks noGrp="1"/>
          </p:cNvSpPr>
          <p:nvPr>
            <p:ph type="body" idx="1"/>
          </p:nvPr>
        </p:nvSpPr>
        <p:spPr>
          <a:xfrm>
            <a:off x="800100" y="1577340"/>
            <a:ext cx="7543800" cy="2887200"/>
          </a:xfrm>
          <a:prstGeom prst="rect">
            <a:avLst/>
          </a:prstGeom>
        </p:spPr>
        <p:txBody>
          <a:bodyPr spcFirstLastPara="1" wrap="square" lIns="68575" tIns="34275" rIns="68575" bIns="34275" anchor="t" anchorCtr="0">
            <a:normAutofit/>
          </a:bodyPr>
          <a:lstStyle/>
          <a:p>
            <a:pPr marL="0" lvl="0" indent="0" algn="l" rtl="0">
              <a:spcBef>
                <a:spcPts val="700"/>
              </a:spcBef>
              <a:spcAft>
                <a:spcPts val="0"/>
              </a:spcAft>
              <a:buNone/>
            </a:pPr>
            <a:endParaRPr/>
          </a:p>
        </p:txBody>
      </p:sp>
      <p:pic>
        <p:nvPicPr>
          <p:cNvPr id="211" name="Google Shape;211;p29"/>
          <p:cNvPicPr preferRelativeResize="0"/>
          <p:nvPr/>
        </p:nvPicPr>
        <p:blipFill>
          <a:blip r:embed="rId3">
            <a:alphaModFix/>
          </a:blip>
          <a:stretch>
            <a:fillRect/>
          </a:stretch>
        </p:blipFill>
        <p:spPr>
          <a:xfrm>
            <a:off x="439350" y="408375"/>
            <a:ext cx="8229599" cy="4233025"/>
          </a:xfrm>
          <a:prstGeom prst="rect">
            <a:avLst/>
          </a:prstGeom>
          <a:noFill/>
          <a:ln>
            <a:noFill/>
          </a:ln>
        </p:spPr>
      </p:pic>
      <p:sp>
        <p:nvSpPr>
          <p:cNvPr id="212" name="Google Shape;212;p29"/>
          <p:cNvSpPr txBox="1"/>
          <p:nvPr/>
        </p:nvSpPr>
        <p:spPr>
          <a:xfrm>
            <a:off x="3311150" y="578625"/>
            <a:ext cx="2711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EEEEEE"/>
                </a:solidFill>
                <a:latin typeface="Sorts Mill Goudy"/>
                <a:ea typeface="Sorts Mill Goudy"/>
                <a:cs typeface="Sorts Mill Goudy"/>
                <a:sym typeface="Sorts Mill Goudy"/>
              </a:rPr>
              <a:t>ALZIMERS DISEASE</a:t>
            </a:r>
            <a:endParaRPr>
              <a:solidFill>
                <a:srgbClr val="EEEEEE"/>
              </a:solidFill>
              <a:latin typeface="Sorts Mill Goudy"/>
              <a:ea typeface="Sorts Mill Goudy"/>
              <a:cs typeface="Sorts Mill Goudy"/>
              <a:sym typeface="Sorts Mill Goudy"/>
            </a:endParaRPr>
          </a:p>
          <a:p>
            <a:pPr marL="0" lvl="0" indent="0" algn="l" rtl="0">
              <a:spcBef>
                <a:spcPts val="0"/>
              </a:spcBef>
              <a:spcAft>
                <a:spcPts val="0"/>
              </a:spcAft>
              <a:buNone/>
            </a:pPr>
            <a:r>
              <a:rPr lang="en">
                <a:solidFill>
                  <a:srgbClr val="EEEEEE"/>
                </a:solidFill>
                <a:latin typeface="Sorts Mill Goudy"/>
                <a:ea typeface="Sorts Mill Goudy"/>
                <a:cs typeface="Sorts Mill Goudy"/>
                <a:sym typeface="Sorts Mill Goudy"/>
              </a:rPr>
              <a:t>Reduction of NAA/Cr ratio</a:t>
            </a:r>
            <a:endParaRPr>
              <a:solidFill>
                <a:srgbClr val="EEEEEE"/>
              </a:solidFill>
              <a:latin typeface="Sorts Mill Goudy"/>
              <a:ea typeface="Sorts Mill Goudy"/>
              <a:cs typeface="Sorts Mill Goudy"/>
              <a:sym typeface="Sorts Mill Goud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0"/>
          <p:cNvSpPr txBox="1">
            <a:spLocks noGrp="1"/>
          </p:cNvSpPr>
          <p:nvPr>
            <p:ph type="title"/>
          </p:nvPr>
        </p:nvSpPr>
        <p:spPr>
          <a:xfrm>
            <a:off x="521500" y="256924"/>
            <a:ext cx="6990300" cy="739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500" b="1" i="0"/>
              <a:t>Clinical Uses of MRS</a:t>
            </a:r>
            <a:endParaRPr sz="2500" b="1" i="0"/>
          </a:p>
        </p:txBody>
      </p:sp>
      <p:sp>
        <p:nvSpPr>
          <p:cNvPr id="218" name="Google Shape;218;p30"/>
          <p:cNvSpPr txBox="1">
            <a:spLocks noGrp="1"/>
          </p:cNvSpPr>
          <p:nvPr>
            <p:ph type="body" idx="1"/>
          </p:nvPr>
        </p:nvSpPr>
        <p:spPr>
          <a:xfrm>
            <a:off x="375050" y="889400"/>
            <a:ext cx="8379600" cy="3889800"/>
          </a:xfrm>
          <a:prstGeom prst="rect">
            <a:avLst/>
          </a:prstGeom>
        </p:spPr>
        <p:txBody>
          <a:bodyPr spcFirstLastPara="1" wrap="square" lIns="68575" tIns="34275" rIns="68575" bIns="34275" anchor="t" anchorCtr="0">
            <a:noAutofit/>
          </a:bodyPr>
          <a:lstStyle/>
          <a:p>
            <a:pPr marL="457200" lvl="0" indent="-336550" algn="l" rtl="0">
              <a:spcBef>
                <a:spcPts val="700"/>
              </a:spcBef>
              <a:spcAft>
                <a:spcPts val="0"/>
              </a:spcAft>
              <a:buClr>
                <a:srgbClr val="980000"/>
              </a:buClr>
              <a:buSzPts val="1700"/>
              <a:buChar char="❏"/>
            </a:pPr>
            <a:r>
              <a:rPr lang="en" sz="1600" b="1">
                <a:solidFill>
                  <a:srgbClr val="980000"/>
                </a:solidFill>
              </a:rPr>
              <a:t>Brain Tumor  :  In tumors there is increase in Cho, lactate and lipid. There is reduction in NAA and Cr. </a:t>
            </a:r>
            <a:endParaRPr sz="1600" b="1">
              <a:solidFill>
                <a:srgbClr val="980000"/>
              </a:solidFill>
            </a:endParaRPr>
          </a:p>
          <a:p>
            <a:pPr marL="457200" lvl="0" indent="-336550" algn="l" rtl="0">
              <a:spcBef>
                <a:spcPts val="0"/>
              </a:spcBef>
              <a:spcAft>
                <a:spcPts val="0"/>
              </a:spcAft>
              <a:buClr>
                <a:srgbClr val="980000"/>
              </a:buClr>
              <a:buSzPts val="1700"/>
              <a:buChar char="➔"/>
            </a:pPr>
            <a:r>
              <a:rPr lang="en" sz="1600" b="1">
                <a:solidFill>
                  <a:srgbClr val="FF0000"/>
                </a:solidFill>
              </a:rPr>
              <a:t>MRS in tumor evaluation:</a:t>
            </a:r>
            <a:r>
              <a:rPr lang="en" sz="1600" b="1">
                <a:solidFill>
                  <a:srgbClr val="980000"/>
                </a:solidFill>
              </a:rPr>
              <a:t> MRS can differentiate neoplasm from non-neoplastic lesions. MRS also helps to grade gliomas based on metabolite ratios.3</a:t>
            </a:r>
            <a:endParaRPr sz="1600" b="1">
              <a:solidFill>
                <a:srgbClr val="980000"/>
              </a:solidFill>
            </a:endParaRPr>
          </a:p>
          <a:p>
            <a:pPr marL="457200" lvl="0" indent="-336550" algn="l" rtl="0">
              <a:spcBef>
                <a:spcPts val="0"/>
              </a:spcBef>
              <a:spcAft>
                <a:spcPts val="0"/>
              </a:spcAft>
              <a:buClr>
                <a:srgbClr val="980000"/>
              </a:buClr>
              <a:buSzPts val="1700"/>
              <a:buChar char="➔"/>
            </a:pPr>
            <a:r>
              <a:rPr lang="en" sz="1600" b="1">
                <a:solidFill>
                  <a:srgbClr val="FF0000"/>
                </a:solidFill>
              </a:rPr>
              <a:t>In treatment planning</a:t>
            </a:r>
            <a:endParaRPr sz="1600" b="1">
              <a:solidFill>
                <a:srgbClr val="FF0000"/>
              </a:solidFill>
            </a:endParaRPr>
          </a:p>
          <a:p>
            <a:pPr marL="457200" lvl="0" indent="-336550" algn="l" rtl="0">
              <a:spcBef>
                <a:spcPts val="0"/>
              </a:spcBef>
              <a:spcAft>
                <a:spcPts val="0"/>
              </a:spcAft>
              <a:buClr>
                <a:srgbClr val="980000"/>
              </a:buClr>
              <a:buSzPts val="1700"/>
              <a:buChar char="➔"/>
            </a:pPr>
            <a:r>
              <a:rPr lang="en" sz="1600" b="1">
                <a:solidFill>
                  <a:srgbClr val="FF0000"/>
                </a:solidFill>
              </a:rPr>
              <a:t>In Treatment Monitoring :  </a:t>
            </a:r>
            <a:r>
              <a:rPr lang="en" sz="1600" b="1">
                <a:solidFill>
                  <a:srgbClr val="980000"/>
                </a:solidFill>
              </a:rPr>
              <a:t>MRS helps to solve very important issue of differentiation of radiation necrosis and gliosis from residual or recurrent neoplasm.</a:t>
            </a:r>
            <a:endParaRPr sz="1600" b="1">
              <a:solidFill>
                <a:srgbClr val="980000"/>
              </a:solidFill>
            </a:endParaRPr>
          </a:p>
          <a:p>
            <a:pPr marL="457200" lvl="0" indent="-336550" algn="l" rtl="0">
              <a:spcBef>
                <a:spcPts val="0"/>
              </a:spcBef>
              <a:spcAft>
                <a:spcPts val="0"/>
              </a:spcAft>
              <a:buClr>
                <a:srgbClr val="20124D"/>
              </a:buClr>
              <a:buSzPts val="1700"/>
              <a:buChar char="❏"/>
            </a:pPr>
            <a:r>
              <a:rPr lang="en" sz="1600" b="1">
                <a:solidFill>
                  <a:srgbClr val="1C4587"/>
                </a:solidFill>
              </a:rPr>
              <a:t>Neonatal Hypoxia : </a:t>
            </a:r>
            <a:r>
              <a:rPr lang="en" sz="1600" b="1">
                <a:solidFill>
                  <a:srgbClr val="20124D"/>
                </a:solidFill>
              </a:rPr>
              <a:t>There is decrease in NAA, Cr, MI and increase in Cho, lactate/lipid peaks in neonatal hypoxia. MRS can predict outcome of neonatal hypoxia.</a:t>
            </a:r>
            <a:endParaRPr sz="1600" b="1">
              <a:solidFill>
                <a:srgbClr val="20124D"/>
              </a:solidFill>
            </a:endParaRPr>
          </a:p>
          <a:p>
            <a:pPr marL="457200" lvl="0" indent="-336550" algn="l" rtl="0">
              <a:spcBef>
                <a:spcPts val="0"/>
              </a:spcBef>
              <a:spcAft>
                <a:spcPts val="0"/>
              </a:spcAft>
              <a:buClr>
                <a:srgbClr val="9900FF"/>
              </a:buClr>
              <a:buSzPts val="1700"/>
              <a:buChar char="❏"/>
            </a:pPr>
            <a:r>
              <a:rPr lang="en" sz="1600" b="1">
                <a:solidFill>
                  <a:srgbClr val="9900FF"/>
                </a:solidFill>
              </a:rPr>
              <a:t>Metabolic Disorders and White Matter Diseases</a:t>
            </a:r>
            <a:endParaRPr sz="1600" b="1">
              <a:solidFill>
                <a:srgbClr val="9900FF"/>
              </a:solidFill>
            </a:endParaRPr>
          </a:p>
          <a:p>
            <a:pPr marL="457200" lvl="0" indent="-336550" algn="l" rtl="0">
              <a:spcBef>
                <a:spcPts val="0"/>
              </a:spcBef>
              <a:spcAft>
                <a:spcPts val="0"/>
              </a:spcAft>
              <a:buSzPts val="1700"/>
              <a:buChar char="➔"/>
            </a:pPr>
            <a:r>
              <a:rPr lang="en" sz="1600" b="1"/>
              <a:t>Elevation of lactate doublet is seen in mitochondrial disorders like MELAS (Mitochondrial Encephalopathy Lactic Acidosis and Stroke)</a:t>
            </a:r>
            <a:endParaRPr sz="1600" b="1"/>
          </a:p>
          <a:p>
            <a:pPr marL="457200" lvl="0" indent="-336550" algn="l" rtl="0">
              <a:spcBef>
                <a:spcPts val="0"/>
              </a:spcBef>
              <a:spcAft>
                <a:spcPts val="0"/>
              </a:spcAft>
              <a:buSzPts val="1700"/>
              <a:buChar char="➔"/>
            </a:pPr>
            <a:r>
              <a:rPr lang="en" sz="1600" b="1"/>
              <a:t>Canavan can be differentiated easily from Alexander disease by MRS. Canavan shows elevation of NAA peak.</a:t>
            </a:r>
            <a:endParaRPr sz="1600" b="1"/>
          </a:p>
          <a:p>
            <a:pPr marL="0" lvl="0" indent="0" algn="l" rtl="0">
              <a:spcBef>
                <a:spcPts val="700"/>
              </a:spcBef>
              <a:spcAft>
                <a:spcPts val="0"/>
              </a:spcAft>
              <a:buNone/>
            </a:pPr>
            <a:endParaRPr sz="16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1"/>
          <p:cNvSpPr txBox="1">
            <a:spLocks noGrp="1"/>
          </p:cNvSpPr>
          <p:nvPr>
            <p:ph type="body" idx="1"/>
          </p:nvPr>
        </p:nvSpPr>
        <p:spPr>
          <a:xfrm>
            <a:off x="414350" y="385750"/>
            <a:ext cx="8329500" cy="4404000"/>
          </a:xfrm>
          <a:prstGeom prst="rect">
            <a:avLst/>
          </a:prstGeom>
        </p:spPr>
        <p:txBody>
          <a:bodyPr spcFirstLastPara="1" wrap="square" lIns="68575" tIns="34275" rIns="68575" bIns="34275" anchor="t" anchorCtr="0">
            <a:normAutofit/>
          </a:bodyPr>
          <a:lstStyle/>
          <a:p>
            <a:pPr marL="457200" lvl="0" indent="-342900" algn="l" rtl="0">
              <a:lnSpc>
                <a:spcPct val="115000"/>
              </a:lnSpc>
              <a:spcBef>
                <a:spcPts val="700"/>
              </a:spcBef>
              <a:spcAft>
                <a:spcPts val="0"/>
              </a:spcAft>
              <a:buClr>
                <a:srgbClr val="FF0000"/>
              </a:buClr>
              <a:buSzPts val="1800"/>
              <a:buChar char="❏"/>
            </a:pPr>
            <a:r>
              <a:rPr lang="en" sz="1700" b="1">
                <a:solidFill>
                  <a:srgbClr val="0C0C0C"/>
                </a:solidFill>
              </a:rPr>
              <a:t>Stroke :   </a:t>
            </a:r>
            <a:r>
              <a:rPr lang="en" sz="1700" b="1">
                <a:solidFill>
                  <a:srgbClr val="FF0000"/>
                </a:solidFill>
              </a:rPr>
              <a:t>NAA and Cr are reduced whereas Cho and lactate are elevated. Extent, severity of ischemia and peripheral penumbra can be defined by CSI.</a:t>
            </a:r>
            <a:endParaRPr sz="1700" b="1">
              <a:solidFill>
                <a:srgbClr val="FF0000"/>
              </a:solidFill>
            </a:endParaRPr>
          </a:p>
          <a:p>
            <a:pPr marL="457200" lvl="0" indent="-342900" algn="l" rtl="0">
              <a:lnSpc>
                <a:spcPct val="115000"/>
              </a:lnSpc>
              <a:spcBef>
                <a:spcPts val="0"/>
              </a:spcBef>
              <a:spcAft>
                <a:spcPts val="0"/>
              </a:spcAft>
              <a:buSzPts val="1800"/>
              <a:buChar char="❏"/>
            </a:pPr>
            <a:r>
              <a:rPr lang="en" sz="1700" b="1"/>
              <a:t>Closed Head Trauma : </a:t>
            </a:r>
            <a:r>
              <a:rPr lang="en" sz="1700" b="1">
                <a:solidFill>
                  <a:srgbClr val="980000"/>
                </a:solidFill>
              </a:rPr>
              <a:t>In diffuse axonal injury there is decrease in NAA/Cr ratio and absolute concentration of NAA. Outcome correlates with NAA/Cr and NAA values. </a:t>
            </a:r>
            <a:endParaRPr sz="1700" b="1">
              <a:solidFill>
                <a:srgbClr val="980000"/>
              </a:solidFill>
            </a:endParaRPr>
          </a:p>
          <a:p>
            <a:pPr marL="457200" lvl="0" indent="-342900" algn="l" rtl="0">
              <a:lnSpc>
                <a:spcPct val="115000"/>
              </a:lnSpc>
              <a:spcBef>
                <a:spcPts val="0"/>
              </a:spcBef>
              <a:spcAft>
                <a:spcPts val="0"/>
              </a:spcAft>
              <a:buSzPts val="1800"/>
              <a:buChar char="❏"/>
            </a:pPr>
            <a:r>
              <a:rPr lang="en" sz="1700" b="1"/>
              <a:t>Epilepsy :    </a:t>
            </a:r>
            <a:r>
              <a:rPr lang="en" sz="1700" b="1">
                <a:solidFill>
                  <a:srgbClr val="741B47"/>
                </a:solidFill>
              </a:rPr>
              <a:t>NAA/Cr is reduced in affected lobe. MRS can be used to localise intractable epilepsy.</a:t>
            </a:r>
            <a:endParaRPr sz="1700" b="1">
              <a:solidFill>
                <a:srgbClr val="741B47"/>
              </a:solidFill>
            </a:endParaRPr>
          </a:p>
          <a:p>
            <a:pPr marL="457200" lvl="0" indent="-342900" algn="l" rtl="0">
              <a:lnSpc>
                <a:spcPct val="115000"/>
              </a:lnSpc>
              <a:spcBef>
                <a:spcPts val="0"/>
              </a:spcBef>
              <a:spcAft>
                <a:spcPts val="0"/>
              </a:spcAft>
              <a:buSzPts val="1800"/>
              <a:buChar char="❏"/>
            </a:pPr>
            <a:r>
              <a:rPr lang="en" sz="1700" b="1"/>
              <a:t>Multiple Sclerosis :  </a:t>
            </a:r>
            <a:r>
              <a:rPr lang="en" sz="1700" b="1">
                <a:solidFill>
                  <a:srgbClr val="980000"/>
                </a:solidFill>
              </a:rPr>
              <a:t> In MS plaques, there is decrease in NAA/Cr and increased Cho/Cr and MI/Cr</a:t>
            </a:r>
            <a:endParaRPr sz="1700" b="1">
              <a:solidFill>
                <a:srgbClr val="980000"/>
              </a:solidFill>
            </a:endParaRPr>
          </a:p>
          <a:p>
            <a:pPr marL="457200" lvl="0" indent="-342900" algn="l" rtl="0">
              <a:lnSpc>
                <a:spcPct val="115000"/>
              </a:lnSpc>
              <a:spcBef>
                <a:spcPts val="0"/>
              </a:spcBef>
              <a:spcAft>
                <a:spcPts val="0"/>
              </a:spcAft>
              <a:buSzPts val="1800"/>
              <a:buChar char="❏"/>
            </a:pPr>
            <a:r>
              <a:rPr lang="en" sz="1700" b="1"/>
              <a:t>Alzheimer’s Dementia :   </a:t>
            </a:r>
            <a:r>
              <a:rPr lang="en" sz="1700" b="1">
                <a:solidFill>
                  <a:srgbClr val="0C343D"/>
                </a:solidFill>
              </a:rPr>
              <a:t>All dementias and aging show reduction in NAA/Cr, NAA and elevation of Cho/Cr ratio. However, Alzheimer’s shows increased MI/Cr and absolute MI concentration.</a:t>
            </a:r>
            <a:endParaRPr sz="1700" b="1">
              <a:solidFill>
                <a:srgbClr val="0C343D"/>
              </a:solidFill>
            </a:endParaRPr>
          </a:p>
          <a:p>
            <a:pPr marL="457200" lvl="0" indent="-342900" algn="l" rtl="0">
              <a:lnSpc>
                <a:spcPct val="115000"/>
              </a:lnSpc>
              <a:spcBef>
                <a:spcPts val="0"/>
              </a:spcBef>
              <a:spcAft>
                <a:spcPts val="0"/>
              </a:spcAft>
              <a:buSzPts val="1800"/>
              <a:buChar char="❏"/>
            </a:pPr>
            <a:r>
              <a:rPr lang="en" sz="1700" b="1"/>
              <a:t>Hepatic Encephalopathy (HE) :  </a:t>
            </a:r>
            <a:r>
              <a:rPr lang="en" sz="1700" b="1">
                <a:solidFill>
                  <a:srgbClr val="FF0000"/>
                </a:solidFill>
              </a:rPr>
              <a:t>There is reduction in MI and Cho, and elevation of Glx. MRS can detect subclinical HE.</a:t>
            </a:r>
            <a:endParaRPr sz="1700" b="1">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2"/>
          <p:cNvSpPr txBox="1">
            <a:spLocks noGrp="1"/>
          </p:cNvSpPr>
          <p:nvPr>
            <p:ph type="body" idx="1"/>
          </p:nvPr>
        </p:nvSpPr>
        <p:spPr>
          <a:xfrm>
            <a:off x="364325" y="342900"/>
            <a:ext cx="8411700" cy="4414800"/>
          </a:xfrm>
          <a:prstGeom prst="rect">
            <a:avLst/>
          </a:prstGeom>
        </p:spPr>
        <p:txBody>
          <a:bodyPr spcFirstLastPara="1" wrap="square" lIns="68575" tIns="34275" rIns="68575" bIns="34275" anchor="t" anchorCtr="0">
            <a:noAutofit/>
          </a:bodyPr>
          <a:lstStyle/>
          <a:p>
            <a:pPr marL="457200" lvl="0" indent="-355600" algn="l" rtl="0">
              <a:spcBef>
                <a:spcPts val="700"/>
              </a:spcBef>
              <a:spcAft>
                <a:spcPts val="0"/>
              </a:spcAft>
              <a:buSzPts val="2000"/>
              <a:buChar char="❏"/>
            </a:pPr>
            <a:r>
              <a:rPr lang="en" sz="1900" b="1">
                <a:solidFill>
                  <a:srgbClr val="FF0000"/>
                </a:solidFill>
              </a:rPr>
              <a:t>HIV and AIDS  : </a:t>
            </a:r>
            <a:r>
              <a:rPr lang="en" sz="1900" b="1"/>
              <a:t>There is steady decline in NAA/Cr in HIV patients. MRS helps to differentiate lymphoma, toxoplasma and PML. </a:t>
            </a:r>
            <a:endParaRPr sz="1900" b="1"/>
          </a:p>
          <a:p>
            <a:pPr marL="457200" lvl="0" indent="-355600" algn="l" rtl="0">
              <a:spcBef>
                <a:spcPts val="0"/>
              </a:spcBef>
              <a:spcAft>
                <a:spcPts val="0"/>
              </a:spcAft>
              <a:buSzPts val="2000"/>
              <a:buChar char="❏"/>
            </a:pPr>
            <a:r>
              <a:rPr lang="en" sz="1900" b="1">
                <a:solidFill>
                  <a:srgbClr val="980000"/>
                </a:solidFill>
              </a:rPr>
              <a:t>Lymphoma:</a:t>
            </a:r>
            <a:r>
              <a:rPr lang="en" sz="1900" b="1"/>
              <a:t> Elevation of lactate, lipids and choline; reduction of NAA, Cr and MI.</a:t>
            </a:r>
            <a:endParaRPr sz="1900" b="1"/>
          </a:p>
          <a:p>
            <a:pPr marL="457200" lvl="0" indent="-355600" algn="l" rtl="0">
              <a:spcBef>
                <a:spcPts val="0"/>
              </a:spcBef>
              <a:spcAft>
                <a:spcPts val="0"/>
              </a:spcAft>
              <a:buSzPts val="2000"/>
              <a:buChar char="❏"/>
            </a:pPr>
            <a:r>
              <a:rPr lang="en" sz="1900" b="1">
                <a:solidFill>
                  <a:srgbClr val="351C75"/>
                </a:solidFill>
              </a:rPr>
              <a:t>Toxoplasma:</a:t>
            </a:r>
            <a:r>
              <a:rPr lang="en" sz="1900" b="1"/>
              <a:t> Elevation of lipids and lactate and reduction of all other metabolites. </a:t>
            </a:r>
            <a:endParaRPr sz="1900" b="1"/>
          </a:p>
          <a:p>
            <a:pPr marL="457200" lvl="0" indent="-355600" algn="l" rtl="0">
              <a:spcBef>
                <a:spcPts val="0"/>
              </a:spcBef>
              <a:spcAft>
                <a:spcPts val="0"/>
              </a:spcAft>
              <a:buSzPts val="2000"/>
              <a:buChar char="❏"/>
            </a:pPr>
            <a:r>
              <a:rPr lang="en" sz="1900" b="1">
                <a:solidFill>
                  <a:srgbClr val="9900FF"/>
                </a:solidFill>
              </a:rPr>
              <a:t>PML: </a:t>
            </a:r>
            <a:r>
              <a:rPr lang="en" sz="1900" b="1"/>
              <a:t>Slight elevation of lactate, lipid, elevation of Cho, MI; reduction of NAA, Cr.</a:t>
            </a:r>
            <a:endParaRPr sz="1900" b="1"/>
          </a:p>
          <a:p>
            <a:pPr marL="457200" lvl="0" indent="-355600" algn="l" rtl="0">
              <a:spcBef>
                <a:spcPts val="0"/>
              </a:spcBef>
              <a:spcAft>
                <a:spcPts val="0"/>
              </a:spcAft>
              <a:buSzPts val="2000"/>
              <a:buChar char="❏"/>
            </a:pPr>
            <a:r>
              <a:rPr lang="en" sz="1900" b="1">
                <a:solidFill>
                  <a:srgbClr val="85200C"/>
                </a:solidFill>
              </a:rPr>
              <a:t>Abscess :  </a:t>
            </a:r>
            <a:r>
              <a:rPr lang="en" sz="1900" b="1"/>
              <a:t>Abscess can be difficult to differentiate from neoplasm. The changes in MR spectra in abscess include visualisation of amino acid peaks at 0.9 ppm. These amino acids include valine, leucine and isoleucine. There may be peaks representing acetate, pyruvate, lactate succinate, which are end products arising from microorganisms.</a:t>
            </a:r>
            <a:endParaRPr sz="1900"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3"/>
          <p:cNvSpPr txBox="1">
            <a:spLocks noGrp="1"/>
          </p:cNvSpPr>
          <p:nvPr>
            <p:ph type="title"/>
          </p:nvPr>
        </p:nvSpPr>
        <p:spPr>
          <a:xfrm>
            <a:off x="800100" y="481946"/>
            <a:ext cx="7543800" cy="1028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endParaRPr/>
          </a:p>
        </p:txBody>
      </p:sp>
      <p:sp>
        <p:nvSpPr>
          <p:cNvPr id="234" name="Google Shape;234;p33"/>
          <p:cNvSpPr txBox="1">
            <a:spLocks noGrp="1"/>
          </p:cNvSpPr>
          <p:nvPr>
            <p:ph type="body" idx="1"/>
          </p:nvPr>
        </p:nvSpPr>
        <p:spPr>
          <a:xfrm>
            <a:off x="800100" y="1577340"/>
            <a:ext cx="7543800" cy="2887200"/>
          </a:xfrm>
          <a:prstGeom prst="rect">
            <a:avLst/>
          </a:prstGeom>
        </p:spPr>
        <p:txBody>
          <a:bodyPr spcFirstLastPara="1" wrap="square" lIns="68575" tIns="34275" rIns="68575" bIns="34275" anchor="t" anchorCtr="0">
            <a:normAutofit/>
          </a:bodyPr>
          <a:lstStyle/>
          <a:p>
            <a:pPr marL="0" lvl="0" indent="0" algn="l" rtl="0">
              <a:spcBef>
                <a:spcPts val="700"/>
              </a:spcBef>
              <a:spcAft>
                <a:spcPts val="0"/>
              </a:spcAft>
              <a:buNone/>
            </a:pPr>
            <a:endParaRPr/>
          </a:p>
        </p:txBody>
      </p:sp>
      <p:pic>
        <p:nvPicPr>
          <p:cNvPr id="235" name="Google Shape;235;p33"/>
          <p:cNvPicPr preferRelativeResize="0"/>
          <p:nvPr/>
        </p:nvPicPr>
        <p:blipFill>
          <a:blip r:embed="rId3">
            <a:alphaModFix/>
          </a:blip>
          <a:stretch>
            <a:fillRect/>
          </a:stretch>
        </p:blipFill>
        <p:spPr>
          <a:xfrm>
            <a:off x="421475" y="403625"/>
            <a:ext cx="8301050" cy="4332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5"/>
          <p:cNvSpPr txBox="1">
            <a:spLocks noGrp="1"/>
          </p:cNvSpPr>
          <p:nvPr>
            <p:ph type="title"/>
          </p:nvPr>
        </p:nvSpPr>
        <p:spPr>
          <a:xfrm>
            <a:off x="435750" y="503397"/>
            <a:ext cx="6497400" cy="2790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b="1" i="0">
                <a:solidFill>
                  <a:schemeClr val="accent6"/>
                </a:solidFill>
              </a:rPr>
              <a:t>BASIC PRINCIPLE</a:t>
            </a:r>
            <a:endParaRPr b="1" i="0">
              <a:solidFill>
                <a:schemeClr val="accent6"/>
              </a:solidFill>
            </a:endParaRPr>
          </a:p>
        </p:txBody>
      </p:sp>
      <p:sp>
        <p:nvSpPr>
          <p:cNvPr id="119" name="Google Shape;119;p15"/>
          <p:cNvSpPr txBox="1">
            <a:spLocks noGrp="1"/>
          </p:cNvSpPr>
          <p:nvPr>
            <p:ph type="body" idx="1"/>
          </p:nvPr>
        </p:nvSpPr>
        <p:spPr>
          <a:xfrm>
            <a:off x="353625" y="921550"/>
            <a:ext cx="8422500" cy="3793200"/>
          </a:xfrm>
          <a:prstGeom prst="rect">
            <a:avLst/>
          </a:prstGeom>
        </p:spPr>
        <p:txBody>
          <a:bodyPr spcFirstLastPara="1" wrap="square" lIns="68575" tIns="34275" rIns="68575" bIns="34275" anchor="t" anchorCtr="0">
            <a:normAutofit/>
          </a:bodyPr>
          <a:lstStyle/>
          <a:p>
            <a:pPr marL="457200" lvl="0" indent="-336550" algn="l" rtl="0">
              <a:spcBef>
                <a:spcPts val="700"/>
              </a:spcBef>
              <a:spcAft>
                <a:spcPts val="0"/>
              </a:spcAft>
              <a:buClr>
                <a:srgbClr val="990000"/>
              </a:buClr>
              <a:buSzPts val="1700"/>
              <a:buChar char="★"/>
            </a:pPr>
            <a:r>
              <a:rPr lang="en" sz="1700" b="1">
                <a:solidFill>
                  <a:srgbClr val="990000"/>
                </a:solidFill>
              </a:rPr>
              <a:t>MR images are reconstructed from the entire proton signal from the tissue dominated by water and fat proton signals. Protons from other metabolites do not contribute to imaging because of their negligible concentration. </a:t>
            </a:r>
            <a:endParaRPr sz="1700" b="1">
              <a:solidFill>
                <a:srgbClr val="990000"/>
              </a:solidFill>
            </a:endParaRPr>
          </a:p>
          <a:p>
            <a:pPr marL="457200" lvl="0" indent="-336550" algn="l" rtl="0">
              <a:spcBef>
                <a:spcPts val="0"/>
              </a:spcBef>
              <a:spcAft>
                <a:spcPts val="0"/>
              </a:spcAft>
              <a:buClr>
                <a:srgbClr val="CC4125"/>
              </a:buClr>
              <a:buSzPts val="1700"/>
              <a:buAutoNum type="arabicPeriod"/>
            </a:pPr>
            <a:r>
              <a:rPr lang="en" sz="1700" b="1">
                <a:solidFill>
                  <a:srgbClr val="CC4125"/>
                </a:solidFill>
              </a:rPr>
              <a:t>As against MRI, the aim in MRS itself is to detect these small metabolites. Most metabolite signals of clinical interest resonate between resonant frequencies of water and fat. </a:t>
            </a:r>
            <a:endParaRPr sz="1700" b="1">
              <a:solidFill>
                <a:srgbClr val="CC4125"/>
              </a:solidFill>
            </a:endParaRPr>
          </a:p>
          <a:p>
            <a:pPr marL="457200" lvl="0" indent="-336550" algn="l" rtl="0">
              <a:spcBef>
                <a:spcPts val="0"/>
              </a:spcBef>
              <a:spcAft>
                <a:spcPts val="0"/>
              </a:spcAft>
              <a:buClr>
                <a:srgbClr val="A64D79"/>
              </a:buClr>
              <a:buSzPts val="1700"/>
              <a:buAutoNum type="arabicPeriod"/>
            </a:pPr>
            <a:r>
              <a:rPr lang="en" sz="1700" b="1">
                <a:solidFill>
                  <a:srgbClr val="A64D79"/>
                </a:solidFill>
              </a:rPr>
              <a:t>To be able to detect these small metabolites large signal from water protons need to be suppressed.</a:t>
            </a:r>
            <a:endParaRPr sz="1700" b="1">
              <a:solidFill>
                <a:srgbClr val="A64D79"/>
              </a:solidFill>
            </a:endParaRPr>
          </a:p>
          <a:p>
            <a:pPr marL="457200" lvl="0" indent="-336550" algn="l" rtl="0">
              <a:spcBef>
                <a:spcPts val="0"/>
              </a:spcBef>
              <a:spcAft>
                <a:spcPts val="0"/>
              </a:spcAft>
              <a:buClr>
                <a:srgbClr val="FF0000"/>
              </a:buClr>
              <a:buSzPts val="1700"/>
              <a:buChar char="★"/>
            </a:pPr>
            <a:r>
              <a:rPr lang="en" sz="1700" b="1">
                <a:solidFill>
                  <a:srgbClr val="FF0000"/>
                </a:solidFill>
              </a:rPr>
              <a:t>How are small metabolites from the tissue detected?</a:t>
            </a:r>
            <a:endParaRPr sz="1700" b="1">
              <a:solidFill>
                <a:srgbClr val="FF0000"/>
              </a:solidFill>
            </a:endParaRPr>
          </a:p>
          <a:p>
            <a:pPr marL="457200" lvl="0" indent="-336550" algn="l" rtl="0">
              <a:spcBef>
                <a:spcPts val="0"/>
              </a:spcBef>
              <a:spcAft>
                <a:spcPts val="0"/>
              </a:spcAft>
              <a:buClr>
                <a:srgbClr val="38761D"/>
              </a:buClr>
              <a:buSzPts val="1700"/>
              <a:buAutoNum type="arabicPeriod"/>
            </a:pPr>
            <a:r>
              <a:rPr lang="en" sz="1700" b="1">
                <a:solidFill>
                  <a:srgbClr val="38761D"/>
                </a:solidFill>
              </a:rPr>
              <a:t>Chemical shift forms the basis of MRS.</a:t>
            </a:r>
            <a:endParaRPr sz="1700" b="1">
              <a:solidFill>
                <a:srgbClr val="38761D"/>
              </a:solidFill>
            </a:endParaRPr>
          </a:p>
          <a:p>
            <a:pPr marL="457200" lvl="0" indent="-336550" algn="l" rtl="0">
              <a:spcBef>
                <a:spcPts val="0"/>
              </a:spcBef>
              <a:spcAft>
                <a:spcPts val="0"/>
              </a:spcAft>
              <a:buClr>
                <a:srgbClr val="351C75"/>
              </a:buClr>
              <a:buSzPts val="1700"/>
              <a:buAutoNum type="arabicPeriod"/>
            </a:pPr>
            <a:r>
              <a:rPr lang="en" sz="1700" b="1">
                <a:solidFill>
                  <a:srgbClr val="351C75"/>
                </a:solidFill>
              </a:rPr>
              <a:t>This change in precessional frequency of protons because of different chemical environment is chemical shift. So by determining the frequency of protons we can detect their chemical environment, i.e. metabolites in which they are precessing.</a:t>
            </a:r>
            <a:endParaRPr sz="1700" b="1">
              <a:solidFill>
                <a:srgbClr val="351C75"/>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6"/>
          <p:cNvSpPr txBox="1">
            <a:spLocks noGrp="1"/>
          </p:cNvSpPr>
          <p:nvPr>
            <p:ph type="body" idx="1"/>
          </p:nvPr>
        </p:nvSpPr>
        <p:spPr>
          <a:xfrm>
            <a:off x="364325" y="364325"/>
            <a:ext cx="8401200" cy="4414800"/>
          </a:xfrm>
          <a:prstGeom prst="rect">
            <a:avLst/>
          </a:prstGeom>
        </p:spPr>
        <p:txBody>
          <a:bodyPr spcFirstLastPara="1" wrap="square" lIns="68575" tIns="34275" rIns="68575" bIns="34275" anchor="t" anchorCtr="0">
            <a:normAutofit/>
          </a:bodyPr>
          <a:lstStyle/>
          <a:p>
            <a:pPr marL="457200" lvl="0" indent="-336550" algn="l" rtl="0">
              <a:spcBef>
                <a:spcPts val="700"/>
              </a:spcBef>
              <a:spcAft>
                <a:spcPts val="0"/>
              </a:spcAft>
              <a:buClr>
                <a:srgbClr val="A81717"/>
              </a:buClr>
              <a:buSzPts val="1700"/>
              <a:buChar char="★"/>
            </a:pPr>
            <a:r>
              <a:rPr lang="en" sz="1700" b="1">
                <a:solidFill>
                  <a:srgbClr val="A81717"/>
                </a:solidFill>
              </a:rPr>
              <a:t>MRS requires much more homogeneous field than MRI because the smaller concentrations of metabolites with smaller chemical shift needs to be detected.</a:t>
            </a:r>
            <a:endParaRPr sz="1700" b="1">
              <a:solidFill>
                <a:srgbClr val="A81717"/>
              </a:solidFill>
            </a:endParaRPr>
          </a:p>
          <a:p>
            <a:pPr marL="457200" lvl="0" indent="-336550" algn="l" rtl="0">
              <a:spcBef>
                <a:spcPts val="0"/>
              </a:spcBef>
              <a:spcAft>
                <a:spcPts val="0"/>
              </a:spcAft>
              <a:buClr>
                <a:srgbClr val="38761D"/>
              </a:buClr>
              <a:buSzPts val="1700"/>
              <a:buAutoNum type="arabicPeriod"/>
            </a:pPr>
            <a:r>
              <a:rPr lang="en" sz="1700" b="1">
                <a:solidFill>
                  <a:srgbClr val="38761D"/>
                </a:solidFill>
              </a:rPr>
              <a:t>Homogeneity required for MRI is about 0.5 ppm while for MRS it is about 0.1 ppm. The process of making the magnetic field homogeneous is called as shimming.</a:t>
            </a:r>
            <a:endParaRPr sz="1700" b="1">
              <a:solidFill>
                <a:srgbClr val="38761D"/>
              </a:solidFill>
            </a:endParaRPr>
          </a:p>
          <a:p>
            <a:pPr marL="457200" lvl="0" indent="-336550" algn="l" rtl="0">
              <a:spcBef>
                <a:spcPts val="0"/>
              </a:spcBef>
              <a:spcAft>
                <a:spcPts val="0"/>
              </a:spcAft>
              <a:buClr>
                <a:srgbClr val="595959"/>
              </a:buClr>
              <a:buSzPts val="1700"/>
              <a:buAutoNum type="arabicPeriod"/>
            </a:pPr>
            <a:r>
              <a:rPr lang="en" sz="1700" b="1">
                <a:solidFill>
                  <a:srgbClr val="595959"/>
                </a:solidFill>
              </a:rPr>
              <a:t>Magnetic field should be homogeneous, of same strength throughout its entire extent for all MR applications.</a:t>
            </a:r>
            <a:endParaRPr sz="1700" b="1">
              <a:solidFill>
                <a:srgbClr val="595959"/>
              </a:solidFill>
            </a:endParaRPr>
          </a:p>
          <a:p>
            <a:pPr marL="914400" lvl="0" indent="0" algn="l" rtl="0">
              <a:spcBef>
                <a:spcPts val="700"/>
              </a:spcBef>
              <a:spcAft>
                <a:spcPts val="0"/>
              </a:spcAft>
              <a:buNone/>
            </a:pPr>
            <a:endParaRPr sz="1700" b="1"/>
          </a:p>
          <a:p>
            <a:pPr marL="457200" lvl="0" indent="-336550" algn="l" rtl="0">
              <a:spcBef>
                <a:spcPts val="700"/>
              </a:spcBef>
              <a:spcAft>
                <a:spcPts val="0"/>
              </a:spcAft>
              <a:buClr>
                <a:srgbClr val="A81717"/>
              </a:buClr>
              <a:buSzPts val="1700"/>
              <a:buChar char="★"/>
            </a:pPr>
            <a:r>
              <a:rPr lang="en" sz="1700" b="1">
                <a:solidFill>
                  <a:srgbClr val="A81717"/>
                </a:solidFill>
              </a:rPr>
              <a:t>No frequency encoding gradient in MRS </a:t>
            </a:r>
            <a:endParaRPr sz="1700" b="1">
              <a:solidFill>
                <a:srgbClr val="A81717"/>
              </a:solidFill>
            </a:endParaRPr>
          </a:p>
          <a:p>
            <a:pPr marL="457200" lvl="0" indent="-336550" algn="l" rtl="0">
              <a:spcBef>
                <a:spcPts val="0"/>
              </a:spcBef>
              <a:spcAft>
                <a:spcPts val="0"/>
              </a:spcAft>
              <a:buClr>
                <a:srgbClr val="7F6000"/>
              </a:buClr>
              <a:buSzPts val="1700"/>
              <a:buAutoNum type="arabicPeriod"/>
            </a:pPr>
            <a:r>
              <a:rPr lang="en" sz="1700" b="1">
                <a:solidFill>
                  <a:srgbClr val="7F6000"/>
                </a:solidFill>
              </a:rPr>
              <a:t>As in MRI, localization in MRS is done by slice selection and phase encoding gradient. </a:t>
            </a:r>
            <a:endParaRPr sz="1700" b="1">
              <a:solidFill>
                <a:srgbClr val="7F6000"/>
              </a:solidFill>
            </a:endParaRPr>
          </a:p>
          <a:p>
            <a:pPr marL="457200" lvl="0" indent="-336550" algn="l" rtl="0">
              <a:spcBef>
                <a:spcPts val="0"/>
              </a:spcBef>
              <a:spcAft>
                <a:spcPts val="0"/>
              </a:spcAft>
              <a:buClr>
                <a:srgbClr val="7F6000"/>
              </a:buClr>
              <a:buSzPts val="1700"/>
              <a:buAutoNum type="arabicPeriod"/>
            </a:pPr>
            <a:r>
              <a:rPr lang="en" sz="1700" b="1">
                <a:solidFill>
                  <a:srgbClr val="7F6000"/>
                </a:solidFill>
              </a:rPr>
              <a:t>However, frequency encoding gradient is not used in MRS to preserve optimal homogeneity and chemical shift information.</a:t>
            </a:r>
            <a:endParaRPr sz="1700" b="1">
              <a:solidFill>
                <a:srgbClr val="7F6000"/>
              </a:solidFill>
            </a:endParaRPr>
          </a:p>
          <a:p>
            <a:pPr marL="0" lvl="0" indent="0" algn="l" rtl="0">
              <a:spcBef>
                <a:spcPts val="700"/>
              </a:spcBef>
              <a:spcAft>
                <a:spcPts val="0"/>
              </a:spcAft>
              <a:buNone/>
            </a:pPr>
            <a:endParaRPr sz="17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txBox="1">
            <a:spLocks noGrp="1"/>
          </p:cNvSpPr>
          <p:nvPr>
            <p:ph type="title"/>
          </p:nvPr>
        </p:nvSpPr>
        <p:spPr>
          <a:xfrm>
            <a:off x="500050" y="374800"/>
            <a:ext cx="5222100" cy="4503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sz="2800" b="1" i="0">
                <a:solidFill>
                  <a:srgbClr val="0000FF"/>
                </a:solidFill>
              </a:rPr>
              <a:t>Sequences in MRS.</a:t>
            </a:r>
            <a:endParaRPr sz="2800" b="1" i="0">
              <a:solidFill>
                <a:srgbClr val="0000FF"/>
              </a:solidFill>
            </a:endParaRPr>
          </a:p>
        </p:txBody>
      </p:sp>
      <p:sp>
        <p:nvSpPr>
          <p:cNvPr id="147" name="Google Shape;147;p19"/>
          <p:cNvSpPr txBox="1">
            <a:spLocks noGrp="1"/>
          </p:cNvSpPr>
          <p:nvPr>
            <p:ph type="body" idx="1"/>
          </p:nvPr>
        </p:nvSpPr>
        <p:spPr>
          <a:xfrm>
            <a:off x="364325" y="825100"/>
            <a:ext cx="8379600" cy="3943200"/>
          </a:xfrm>
          <a:prstGeom prst="rect">
            <a:avLst/>
          </a:prstGeom>
        </p:spPr>
        <p:txBody>
          <a:bodyPr spcFirstLastPara="1" wrap="square" lIns="68575" tIns="34275" rIns="68575" bIns="34275" anchor="t" anchorCtr="0">
            <a:normAutofit/>
          </a:bodyPr>
          <a:lstStyle/>
          <a:p>
            <a:pPr marL="457200" lvl="0" indent="-381000" algn="l" rtl="0">
              <a:spcBef>
                <a:spcPts val="700"/>
              </a:spcBef>
              <a:spcAft>
                <a:spcPts val="0"/>
              </a:spcAft>
              <a:buClr>
                <a:srgbClr val="980000"/>
              </a:buClr>
              <a:buSzPts val="2400"/>
              <a:buAutoNum type="arabicPeriod"/>
            </a:pPr>
            <a:r>
              <a:rPr lang="en" sz="2300" b="1">
                <a:solidFill>
                  <a:srgbClr val="980000"/>
                </a:solidFill>
              </a:rPr>
              <a:t>Localizer</a:t>
            </a:r>
            <a:endParaRPr sz="2300" b="1">
              <a:solidFill>
                <a:srgbClr val="980000"/>
              </a:solidFill>
            </a:endParaRPr>
          </a:p>
          <a:p>
            <a:pPr marL="457200" lvl="0" indent="-381000" algn="l" rtl="0">
              <a:spcBef>
                <a:spcPts val="0"/>
              </a:spcBef>
              <a:spcAft>
                <a:spcPts val="0"/>
              </a:spcAft>
              <a:buClr>
                <a:srgbClr val="980000"/>
              </a:buClr>
              <a:buSzPts val="2400"/>
              <a:buAutoNum type="arabicPeriod"/>
            </a:pPr>
            <a:r>
              <a:rPr lang="en" sz="2300" b="1">
                <a:solidFill>
                  <a:srgbClr val="980000"/>
                </a:solidFill>
              </a:rPr>
              <a:t>T2 Axial</a:t>
            </a:r>
            <a:endParaRPr sz="2300" b="1">
              <a:solidFill>
                <a:srgbClr val="980000"/>
              </a:solidFill>
            </a:endParaRPr>
          </a:p>
          <a:p>
            <a:pPr marL="457200" lvl="0" indent="-381000" algn="l" rtl="0">
              <a:spcBef>
                <a:spcPts val="0"/>
              </a:spcBef>
              <a:spcAft>
                <a:spcPts val="0"/>
              </a:spcAft>
              <a:buClr>
                <a:srgbClr val="980000"/>
              </a:buClr>
              <a:buSzPts val="2400"/>
              <a:buAutoNum type="arabicPeriod"/>
            </a:pPr>
            <a:r>
              <a:rPr lang="en" sz="2300" b="1">
                <a:solidFill>
                  <a:srgbClr val="980000"/>
                </a:solidFill>
              </a:rPr>
              <a:t>T2 Sagittal</a:t>
            </a:r>
            <a:endParaRPr sz="2300" b="1">
              <a:solidFill>
                <a:srgbClr val="980000"/>
              </a:solidFill>
            </a:endParaRPr>
          </a:p>
          <a:p>
            <a:pPr marL="457200" lvl="0" indent="-381000" algn="l" rtl="0">
              <a:spcBef>
                <a:spcPts val="0"/>
              </a:spcBef>
              <a:spcAft>
                <a:spcPts val="0"/>
              </a:spcAft>
              <a:buClr>
                <a:srgbClr val="980000"/>
              </a:buClr>
              <a:buSzPts val="2400"/>
              <a:buAutoNum type="arabicPeriod"/>
            </a:pPr>
            <a:r>
              <a:rPr lang="en" sz="2300" b="1">
                <a:solidFill>
                  <a:srgbClr val="980000"/>
                </a:solidFill>
              </a:rPr>
              <a:t>T2 Coronal.</a:t>
            </a:r>
            <a:endParaRPr sz="2300" b="1">
              <a:solidFill>
                <a:srgbClr val="980000"/>
              </a:solidFill>
            </a:endParaRPr>
          </a:p>
          <a:p>
            <a:pPr marL="457200" lvl="0" indent="-381000" algn="l" rtl="0">
              <a:spcBef>
                <a:spcPts val="0"/>
              </a:spcBef>
              <a:spcAft>
                <a:spcPts val="0"/>
              </a:spcAft>
              <a:buClr>
                <a:srgbClr val="980000"/>
              </a:buClr>
              <a:buSzPts val="2400"/>
              <a:buAutoNum type="arabicPeriod"/>
            </a:pPr>
            <a:r>
              <a:rPr lang="en" sz="2300" b="1">
                <a:solidFill>
                  <a:srgbClr val="980000"/>
                </a:solidFill>
              </a:rPr>
              <a:t>SVS se 30</a:t>
            </a:r>
            <a:endParaRPr sz="2300" b="1">
              <a:solidFill>
                <a:srgbClr val="980000"/>
              </a:solidFill>
            </a:endParaRPr>
          </a:p>
          <a:p>
            <a:pPr marL="457200" lvl="0" indent="-381000" algn="l" rtl="0">
              <a:spcBef>
                <a:spcPts val="0"/>
              </a:spcBef>
              <a:spcAft>
                <a:spcPts val="0"/>
              </a:spcAft>
              <a:buClr>
                <a:srgbClr val="980000"/>
              </a:buClr>
              <a:buSzPts val="2400"/>
              <a:buAutoNum type="arabicPeriod"/>
            </a:pPr>
            <a:r>
              <a:rPr lang="en" sz="2300" b="1">
                <a:solidFill>
                  <a:srgbClr val="980000"/>
                </a:solidFill>
              </a:rPr>
              <a:t>SVS se 135</a:t>
            </a:r>
            <a:endParaRPr sz="2300" b="1">
              <a:solidFill>
                <a:srgbClr val="980000"/>
              </a:solidFill>
            </a:endParaRPr>
          </a:p>
          <a:p>
            <a:pPr marL="457200" lvl="0" indent="-381000" algn="l" rtl="0">
              <a:spcBef>
                <a:spcPts val="0"/>
              </a:spcBef>
              <a:spcAft>
                <a:spcPts val="0"/>
              </a:spcAft>
              <a:buClr>
                <a:srgbClr val="980000"/>
              </a:buClr>
              <a:buSzPts val="2400"/>
              <a:buAutoNum type="arabicPeriod"/>
            </a:pPr>
            <a:r>
              <a:rPr lang="en" sz="2300" b="1">
                <a:solidFill>
                  <a:srgbClr val="980000"/>
                </a:solidFill>
              </a:rPr>
              <a:t>CSI  se 30</a:t>
            </a:r>
            <a:endParaRPr sz="2300" b="1">
              <a:solidFill>
                <a:srgbClr val="980000"/>
              </a:solidFill>
            </a:endParaRPr>
          </a:p>
          <a:p>
            <a:pPr marL="457200" lvl="0" indent="-381000" algn="l" rtl="0">
              <a:spcBef>
                <a:spcPts val="0"/>
              </a:spcBef>
              <a:spcAft>
                <a:spcPts val="0"/>
              </a:spcAft>
              <a:buClr>
                <a:srgbClr val="980000"/>
              </a:buClr>
              <a:buSzPts val="2400"/>
              <a:buAutoNum type="arabicPeriod"/>
            </a:pPr>
            <a:r>
              <a:rPr lang="en" sz="2300" b="1">
                <a:solidFill>
                  <a:srgbClr val="980000"/>
                </a:solidFill>
              </a:rPr>
              <a:t>CSI se 135</a:t>
            </a:r>
            <a:endParaRPr sz="2300" b="1">
              <a:solidFill>
                <a:srgbClr val="980000"/>
              </a:solidFill>
            </a:endParaRPr>
          </a:p>
          <a:p>
            <a:pPr marL="0" lvl="0" indent="0" algn="l" rtl="0">
              <a:spcBef>
                <a:spcPts val="700"/>
              </a:spcBef>
              <a:spcAft>
                <a:spcPts val="0"/>
              </a:spcAft>
              <a:buNone/>
            </a:pPr>
            <a:endParaRPr b="1">
              <a:solidFill>
                <a:srgbClr val="980000"/>
              </a:solidFill>
            </a:endParaRPr>
          </a:p>
        </p:txBody>
      </p:sp>
      <p:pic>
        <p:nvPicPr>
          <p:cNvPr id="148" name="Google Shape;148;p19"/>
          <p:cNvPicPr preferRelativeResize="0"/>
          <p:nvPr/>
        </p:nvPicPr>
        <p:blipFill rotWithShape="1">
          <a:blip r:embed="rId3">
            <a:alphaModFix/>
          </a:blip>
          <a:srcRect l="14550" r="14086"/>
          <a:stretch/>
        </p:blipFill>
        <p:spPr>
          <a:xfrm>
            <a:off x="3321850" y="362975"/>
            <a:ext cx="5422075" cy="4405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0"/>
          <p:cNvSpPr txBox="1">
            <a:spLocks noGrp="1"/>
          </p:cNvSpPr>
          <p:nvPr>
            <p:ph type="title"/>
          </p:nvPr>
        </p:nvSpPr>
        <p:spPr>
          <a:xfrm>
            <a:off x="385775" y="267900"/>
            <a:ext cx="2564700" cy="4395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b="1" i="0">
                <a:solidFill>
                  <a:schemeClr val="accent2"/>
                </a:solidFill>
              </a:rPr>
              <a:t>Sequences </a:t>
            </a:r>
            <a:endParaRPr b="1" i="0">
              <a:solidFill>
                <a:schemeClr val="accent2"/>
              </a:solidFill>
            </a:endParaRPr>
          </a:p>
        </p:txBody>
      </p:sp>
      <p:sp>
        <p:nvSpPr>
          <p:cNvPr id="154" name="Google Shape;154;p20"/>
          <p:cNvSpPr txBox="1">
            <a:spLocks noGrp="1"/>
          </p:cNvSpPr>
          <p:nvPr>
            <p:ph type="body" idx="1"/>
          </p:nvPr>
        </p:nvSpPr>
        <p:spPr>
          <a:xfrm>
            <a:off x="385775" y="707400"/>
            <a:ext cx="2889600" cy="4029000"/>
          </a:xfrm>
          <a:prstGeom prst="rect">
            <a:avLst/>
          </a:prstGeom>
        </p:spPr>
        <p:txBody>
          <a:bodyPr spcFirstLastPara="1" wrap="square" lIns="68575" tIns="34275" rIns="68575" bIns="34275" anchor="t" anchorCtr="0">
            <a:noAutofit/>
          </a:bodyPr>
          <a:lstStyle/>
          <a:p>
            <a:pPr marL="0" lvl="0" indent="0" algn="l" rtl="0">
              <a:lnSpc>
                <a:spcPct val="90000"/>
              </a:lnSpc>
              <a:spcBef>
                <a:spcPts val="700"/>
              </a:spcBef>
              <a:spcAft>
                <a:spcPts val="0"/>
              </a:spcAft>
              <a:buSzPts val="1018"/>
              <a:buNone/>
            </a:pPr>
            <a:r>
              <a:rPr lang="en" sz="1525" b="1">
                <a:solidFill>
                  <a:srgbClr val="FF0000"/>
                </a:solidFill>
              </a:rPr>
              <a:t>MRI - Brain p+c with MRS</a:t>
            </a:r>
            <a:endParaRPr sz="1525" b="1">
              <a:solidFill>
                <a:srgbClr val="FF0000"/>
              </a:solidFill>
            </a:endParaRPr>
          </a:p>
          <a:p>
            <a:pPr marL="0" lvl="0" indent="0" algn="l" rtl="0">
              <a:lnSpc>
                <a:spcPct val="90000"/>
              </a:lnSpc>
              <a:spcBef>
                <a:spcPts val="700"/>
              </a:spcBef>
              <a:spcAft>
                <a:spcPts val="0"/>
              </a:spcAft>
              <a:buSzPts val="1018"/>
              <a:buNone/>
            </a:pPr>
            <a:r>
              <a:rPr lang="en" sz="1325" b="1">
                <a:solidFill>
                  <a:srgbClr val="38761D"/>
                </a:solidFill>
              </a:rPr>
              <a:t>Localizer</a:t>
            </a:r>
            <a:endParaRPr sz="1325" b="1">
              <a:solidFill>
                <a:srgbClr val="38761D"/>
              </a:solidFill>
            </a:endParaRPr>
          </a:p>
          <a:p>
            <a:pPr marL="0" lvl="0" indent="0" algn="l" rtl="0">
              <a:lnSpc>
                <a:spcPct val="90000"/>
              </a:lnSpc>
              <a:spcBef>
                <a:spcPts val="700"/>
              </a:spcBef>
              <a:spcAft>
                <a:spcPts val="0"/>
              </a:spcAft>
              <a:buSzPts val="1018"/>
              <a:buNone/>
            </a:pPr>
            <a:r>
              <a:rPr lang="en" sz="1325" b="1">
                <a:solidFill>
                  <a:srgbClr val="38761D"/>
                </a:solidFill>
              </a:rPr>
              <a:t>T2 axial</a:t>
            </a:r>
            <a:endParaRPr sz="1325" b="1">
              <a:solidFill>
                <a:srgbClr val="38761D"/>
              </a:solidFill>
            </a:endParaRPr>
          </a:p>
          <a:p>
            <a:pPr marL="0" lvl="0" indent="0" algn="l" rtl="0">
              <a:lnSpc>
                <a:spcPct val="90000"/>
              </a:lnSpc>
              <a:spcBef>
                <a:spcPts val="700"/>
              </a:spcBef>
              <a:spcAft>
                <a:spcPts val="0"/>
              </a:spcAft>
              <a:buSzPts val="1018"/>
              <a:buNone/>
            </a:pPr>
            <a:r>
              <a:rPr lang="en" sz="1325" b="1">
                <a:solidFill>
                  <a:srgbClr val="38761D"/>
                </a:solidFill>
              </a:rPr>
              <a:t>FLAIR axial</a:t>
            </a:r>
            <a:endParaRPr sz="1325" b="1">
              <a:solidFill>
                <a:srgbClr val="38761D"/>
              </a:solidFill>
            </a:endParaRPr>
          </a:p>
          <a:p>
            <a:pPr marL="0" lvl="0" indent="0" algn="l" rtl="0">
              <a:lnSpc>
                <a:spcPct val="90000"/>
              </a:lnSpc>
              <a:spcBef>
                <a:spcPts val="700"/>
              </a:spcBef>
              <a:spcAft>
                <a:spcPts val="0"/>
              </a:spcAft>
              <a:buSzPts val="1018"/>
              <a:buNone/>
            </a:pPr>
            <a:r>
              <a:rPr lang="en" sz="1325" b="1">
                <a:solidFill>
                  <a:srgbClr val="38761D"/>
                </a:solidFill>
              </a:rPr>
              <a:t>DWI axial</a:t>
            </a:r>
            <a:endParaRPr sz="1325" b="1">
              <a:solidFill>
                <a:srgbClr val="38761D"/>
              </a:solidFill>
            </a:endParaRPr>
          </a:p>
          <a:p>
            <a:pPr marL="0" lvl="0" indent="0" algn="l" rtl="0">
              <a:lnSpc>
                <a:spcPct val="90000"/>
              </a:lnSpc>
              <a:spcBef>
                <a:spcPts val="700"/>
              </a:spcBef>
              <a:spcAft>
                <a:spcPts val="0"/>
              </a:spcAft>
              <a:buSzPts val="1018"/>
              <a:buNone/>
            </a:pPr>
            <a:r>
              <a:rPr lang="en" sz="1325" b="1">
                <a:solidFill>
                  <a:srgbClr val="38761D"/>
                </a:solidFill>
              </a:rPr>
              <a:t>T1 axial</a:t>
            </a:r>
            <a:endParaRPr sz="1325" b="1">
              <a:solidFill>
                <a:srgbClr val="38761D"/>
              </a:solidFill>
            </a:endParaRPr>
          </a:p>
          <a:p>
            <a:pPr marL="0" lvl="0" indent="0" algn="l" rtl="0">
              <a:lnSpc>
                <a:spcPct val="90000"/>
              </a:lnSpc>
              <a:spcBef>
                <a:spcPts val="700"/>
              </a:spcBef>
              <a:spcAft>
                <a:spcPts val="0"/>
              </a:spcAft>
              <a:buSzPts val="1018"/>
              <a:buNone/>
            </a:pPr>
            <a:r>
              <a:rPr lang="en" sz="1325" b="1">
                <a:solidFill>
                  <a:srgbClr val="38761D"/>
                </a:solidFill>
              </a:rPr>
              <a:t>T1 sag</a:t>
            </a:r>
            <a:endParaRPr sz="1325" b="1">
              <a:solidFill>
                <a:srgbClr val="38761D"/>
              </a:solidFill>
            </a:endParaRPr>
          </a:p>
          <a:p>
            <a:pPr marL="0" lvl="0" indent="0" algn="l" rtl="0">
              <a:lnSpc>
                <a:spcPct val="90000"/>
              </a:lnSpc>
              <a:spcBef>
                <a:spcPts val="700"/>
              </a:spcBef>
              <a:spcAft>
                <a:spcPts val="0"/>
              </a:spcAft>
              <a:buSzPts val="1018"/>
              <a:buNone/>
            </a:pPr>
            <a:r>
              <a:rPr lang="en" sz="1325" b="1">
                <a:solidFill>
                  <a:srgbClr val="38761D"/>
                </a:solidFill>
              </a:rPr>
              <a:t>T2 coronal</a:t>
            </a:r>
            <a:endParaRPr sz="1325" b="1">
              <a:solidFill>
                <a:srgbClr val="38761D"/>
              </a:solidFill>
            </a:endParaRPr>
          </a:p>
          <a:p>
            <a:pPr marL="0" lvl="0" indent="0" algn="l" rtl="0">
              <a:lnSpc>
                <a:spcPct val="90000"/>
              </a:lnSpc>
              <a:spcBef>
                <a:spcPts val="700"/>
              </a:spcBef>
              <a:spcAft>
                <a:spcPts val="0"/>
              </a:spcAft>
              <a:buSzPts val="1018"/>
              <a:buNone/>
            </a:pPr>
            <a:r>
              <a:rPr lang="en" sz="1325" b="1">
                <a:solidFill>
                  <a:srgbClr val="980000"/>
                </a:solidFill>
              </a:rPr>
              <a:t>Perfusion sequence</a:t>
            </a:r>
            <a:endParaRPr sz="1325" b="1">
              <a:solidFill>
                <a:srgbClr val="980000"/>
              </a:solidFill>
            </a:endParaRPr>
          </a:p>
          <a:p>
            <a:pPr marL="0" lvl="0" indent="0" algn="l" rtl="0">
              <a:lnSpc>
                <a:spcPct val="90000"/>
              </a:lnSpc>
              <a:spcBef>
                <a:spcPts val="700"/>
              </a:spcBef>
              <a:spcAft>
                <a:spcPts val="0"/>
              </a:spcAft>
              <a:buSzPts val="1018"/>
              <a:buNone/>
            </a:pPr>
            <a:r>
              <a:rPr lang="en" sz="1325" b="1">
                <a:solidFill>
                  <a:srgbClr val="980000"/>
                </a:solidFill>
              </a:rPr>
              <a:t>T1 axial</a:t>
            </a:r>
            <a:endParaRPr sz="1325" b="1">
              <a:solidFill>
                <a:srgbClr val="980000"/>
              </a:solidFill>
            </a:endParaRPr>
          </a:p>
          <a:p>
            <a:pPr marL="0" lvl="0" indent="0" algn="l" rtl="0">
              <a:lnSpc>
                <a:spcPct val="90000"/>
              </a:lnSpc>
              <a:spcBef>
                <a:spcPts val="700"/>
              </a:spcBef>
              <a:spcAft>
                <a:spcPts val="0"/>
              </a:spcAft>
              <a:buSzPts val="1018"/>
              <a:buNone/>
            </a:pPr>
            <a:r>
              <a:rPr lang="en" sz="1325" b="1">
                <a:solidFill>
                  <a:srgbClr val="980000"/>
                </a:solidFill>
              </a:rPr>
              <a:t>T1 coronal</a:t>
            </a:r>
            <a:endParaRPr sz="1325" b="1">
              <a:solidFill>
                <a:srgbClr val="980000"/>
              </a:solidFill>
            </a:endParaRPr>
          </a:p>
          <a:p>
            <a:pPr marL="0" lvl="0" indent="0" algn="l" rtl="0">
              <a:lnSpc>
                <a:spcPct val="90000"/>
              </a:lnSpc>
              <a:spcBef>
                <a:spcPts val="700"/>
              </a:spcBef>
              <a:spcAft>
                <a:spcPts val="0"/>
              </a:spcAft>
              <a:buSzPts val="1018"/>
              <a:buNone/>
            </a:pPr>
            <a:r>
              <a:rPr lang="en" sz="1325" b="1">
                <a:solidFill>
                  <a:srgbClr val="980000"/>
                </a:solidFill>
              </a:rPr>
              <a:t>T1 sagittal</a:t>
            </a:r>
            <a:endParaRPr sz="1325" b="1">
              <a:solidFill>
                <a:srgbClr val="980000"/>
              </a:solidFill>
            </a:endParaRPr>
          </a:p>
          <a:p>
            <a:pPr marL="0" lvl="0" indent="0" algn="l" rtl="0">
              <a:lnSpc>
                <a:spcPct val="90000"/>
              </a:lnSpc>
              <a:spcBef>
                <a:spcPts val="700"/>
              </a:spcBef>
              <a:spcAft>
                <a:spcPts val="0"/>
              </a:spcAft>
              <a:buSzPts val="1018"/>
              <a:buNone/>
            </a:pPr>
            <a:r>
              <a:rPr lang="en" sz="1325" b="1">
                <a:solidFill>
                  <a:srgbClr val="980000"/>
                </a:solidFill>
              </a:rPr>
              <a:t>SVS se 30</a:t>
            </a:r>
            <a:endParaRPr sz="1325" b="1">
              <a:solidFill>
                <a:srgbClr val="980000"/>
              </a:solidFill>
            </a:endParaRPr>
          </a:p>
          <a:p>
            <a:pPr marL="0" lvl="0" indent="0" algn="l" rtl="0">
              <a:lnSpc>
                <a:spcPct val="90000"/>
              </a:lnSpc>
              <a:spcBef>
                <a:spcPts val="700"/>
              </a:spcBef>
              <a:spcAft>
                <a:spcPts val="0"/>
              </a:spcAft>
              <a:buSzPts val="1018"/>
              <a:buNone/>
            </a:pPr>
            <a:r>
              <a:rPr lang="en" sz="1325" b="1">
                <a:solidFill>
                  <a:srgbClr val="980000"/>
                </a:solidFill>
              </a:rPr>
              <a:t>CSI se 30</a:t>
            </a:r>
            <a:endParaRPr sz="1325" b="1">
              <a:solidFill>
                <a:srgbClr val="980000"/>
              </a:solidFill>
            </a:endParaRPr>
          </a:p>
          <a:p>
            <a:pPr marL="0" lvl="0" indent="0" algn="l" rtl="0">
              <a:lnSpc>
                <a:spcPct val="90000"/>
              </a:lnSpc>
              <a:spcBef>
                <a:spcPts val="700"/>
              </a:spcBef>
              <a:spcAft>
                <a:spcPts val="0"/>
              </a:spcAft>
              <a:buSzPts val="1018"/>
              <a:buNone/>
            </a:pPr>
            <a:r>
              <a:rPr lang="en" sz="1325" b="1">
                <a:solidFill>
                  <a:srgbClr val="980000"/>
                </a:solidFill>
              </a:rPr>
              <a:t>CSI se 135</a:t>
            </a:r>
            <a:endParaRPr sz="1325" b="1">
              <a:solidFill>
                <a:srgbClr val="980000"/>
              </a:solidFill>
            </a:endParaRPr>
          </a:p>
          <a:p>
            <a:pPr marL="0" lvl="0" indent="0" algn="l" rtl="0">
              <a:lnSpc>
                <a:spcPct val="90000"/>
              </a:lnSpc>
              <a:spcBef>
                <a:spcPts val="700"/>
              </a:spcBef>
              <a:spcAft>
                <a:spcPts val="0"/>
              </a:spcAft>
              <a:buSzPts val="1018"/>
              <a:buNone/>
            </a:pPr>
            <a:endParaRPr sz="1325" b="1">
              <a:solidFill>
                <a:srgbClr val="980000"/>
              </a:solidFill>
            </a:endParaRPr>
          </a:p>
          <a:p>
            <a:pPr marL="0" lvl="0" indent="0" algn="l" rtl="0">
              <a:lnSpc>
                <a:spcPct val="90000"/>
              </a:lnSpc>
              <a:spcBef>
                <a:spcPts val="700"/>
              </a:spcBef>
              <a:spcAft>
                <a:spcPts val="0"/>
              </a:spcAft>
              <a:buSzPts val="1018"/>
              <a:buNone/>
            </a:pPr>
            <a:endParaRPr sz="1325" b="1">
              <a:solidFill>
                <a:srgbClr val="980000"/>
              </a:solidFill>
            </a:endParaRPr>
          </a:p>
        </p:txBody>
      </p:sp>
      <p:pic>
        <p:nvPicPr>
          <p:cNvPr id="155" name="Google Shape;155;p20"/>
          <p:cNvPicPr preferRelativeResize="0"/>
          <p:nvPr/>
        </p:nvPicPr>
        <p:blipFill rotWithShape="1">
          <a:blip r:embed="rId3">
            <a:alphaModFix/>
          </a:blip>
          <a:srcRect l="14771" r="14452"/>
          <a:stretch/>
        </p:blipFill>
        <p:spPr>
          <a:xfrm>
            <a:off x="3000375" y="332200"/>
            <a:ext cx="5797152" cy="44469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1"/>
          <p:cNvSpPr txBox="1">
            <a:spLocks noGrp="1"/>
          </p:cNvSpPr>
          <p:nvPr>
            <p:ph type="title"/>
          </p:nvPr>
        </p:nvSpPr>
        <p:spPr>
          <a:xfrm>
            <a:off x="489350" y="353350"/>
            <a:ext cx="6850800" cy="5040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i="0"/>
              <a:t>TECHNIQUES IN MRS</a:t>
            </a:r>
            <a:endParaRPr i="0"/>
          </a:p>
        </p:txBody>
      </p:sp>
      <p:sp>
        <p:nvSpPr>
          <p:cNvPr id="161" name="Google Shape;161;p21"/>
          <p:cNvSpPr txBox="1">
            <a:spLocks noGrp="1"/>
          </p:cNvSpPr>
          <p:nvPr>
            <p:ph type="body" idx="1"/>
          </p:nvPr>
        </p:nvSpPr>
        <p:spPr>
          <a:xfrm>
            <a:off x="375050" y="857350"/>
            <a:ext cx="8358300" cy="3836400"/>
          </a:xfrm>
          <a:prstGeom prst="rect">
            <a:avLst/>
          </a:prstGeom>
        </p:spPr>
        <p:txBody>
          <a:bodyPr spcFirstLastPara="1" wrap="square" lIns="68575" tIns="34275" rIns="68575" bIns="34275" anchor="t" anchorCtr="0">
            <a:normAutofit/>
          </a:bodyPr>
          <a:lstStyle/>
          <a:p>
            <a:pPr marL="0" lvl="0" indent="0" algn="l" rtl="0">
              <a:spcBef>
                <a:spcPts val="700"/>
              </a:spcBef>
              <a:spcAft>
                <a:spcPts val="0"/>
              </a:spcAft>
              <a:buNone/>
            </a:pPr>
            <a:r>
              <a:rPr lang="en" sz="2100" b="1"/>
              <a:t>There are  2 types of Techniques in MRS.</a:t>
            </a:r>
            <a:endParaRPr sz="2100" b="1"/>
          </a:p>
          <a:p>
            <a:pPr marL="457200" lvl="0" indent="-368300" algn="l" rtl="0">
              <a:spcBef>
                <a:spcPts val="700"/>
              </a:spcBef>
              <a:spcAft>
                <a:spcPts val="0"/>
              </a:spcAft>
              <a:buClr>
                <a:srgbClr val="A81717"/>
              </a:buClr>
              <a:buSzPts val="2200"/>
              <a:buAutoNum type="arabicPeriod"/>
            </a:pPr>
            <a:r>
              <a:rPr lang="en" sz="2100" b="1">
                <a:solidFill>
                  <a:srgbClr val="A81717"/>
                </a:solidFill>
              </a:rPr>
              <a:t>Single Voxel Spectroscopy(SVS).</a:t>
            </a:r>
            <a:endParaRPr sz="2100" b="1">
              <a:solidFill>
                <a:srgbClr val="A81717"/>
              </a:solidFill>
            </a:endParaRPr>
          </a:p>
          <a:p>
            <a:pPr marL="457200" lvl="0" indent="0" algn="l" rtl="0">
              <a:spcBef>
                <a:spcPts val="700"/>
              </a:spcBef>
              <a:spcAft>
                <a:spcPts val="0"/>
              </a:spcAft>
              <a:buNone/>
            </a:pPr>
            <a:r>
              <a:rPr lang="en" sz="2100" b="1">
                <a:solidFill>
                  <a:srgbClr val="A81717"/>
                </a:solidFill>
              </a:rPr>
              <a:t>STEAM: Stimulated Echo Acquisition Method</a:t>
            </a:r>
            <a:endParaRPr sz="2100" b="1">
              <a:solidFill>
                <a:srgbClr val="A81717"/>
              </a:solidFill>
            </a:endParaRPr>
          </a:p>
          <a:p>
            <a:pPr marL="457200" lvl="0" indent="0" algn="l" rtl="0">
              <a:spcBef>
                <a:spcPts val="700"/>
              </a:spcBef>
              <a:spcAft>
                <a:spcPts val="0"/>
              </a:spcAft>
              <a:buNone/>
            </a:pPr>
            <a:r>
              <a:rPr lang="en" sz="2100" b="1">
                <a:solidFill>
                  <a:srgbClr val="A81717"/>
                </a:solidFill>
              </a:rPr>
              <a:t>PRESS: Point Resolved Spectroscopy</a:t>
            </a:r>
            <a:endParaRPr sz="2100" b="1">
              <a:solidFill>
                <a:srgbClr val="A81717"/>
              </a:solidFill>
            </a:endParaRPr>
          </a:p>
          <a:p>
            <a:pPr marL="457200" lvl="0" indent="0" algn="l" rtl="0">
              <a:spcBef>
                <a:spcPts val="700"/>
              </a:spcBef>
              <a:spcAft>
                <a:spcPts val="0"/>
              </a:spcAft>
              <a:buNone/>
            </a:pPr>
            <a:r>
              <a:rPr lang="en" sz="2100" b="1">
                <a:solidFill>
                  <a:srgbClr val="A81717"/>
                </a:solidFill>
              </a:rPr>
              <a:t>ISIS: Image Selected In vivo Spectroscopy</a:t>
            </a:r>
            <a:endParaRPr sz="2100" b="1">
              <a:solidFill>
                <a:srgbClr val="A81717"/>
              </a:solidFill>
            </a:endParaRPr>
          </a:p>
          <a:p>
            <a:pPr marL="457200" lvl="0" indent="-368300" algn="l" rtl="0">
              <a:spcBef>
                <a:spcPts val="700"/>
              </a:spcBef>
              <a:spcAft>
                <a:spcPts val="0"/>
              </a:spcAft>
              <a:buClr>
                <a:srgbClr val="274E13"/>
              </a:buClr>
              <a:buSzPts val="2200"/>
              <a:buAutoNum type="arabicPeriod"/>
            </a:pPr>
            <a:r>
              <a:rPr lang="en" sz="2100" b="1">
                <a:solidFill>
                  <a:srgbClr val="274E13"/>
                </a:solidFill>
              </a:rPr>
              <a:t>Multi Voxel Spectroscopy.</a:t>
            </a:r>
            <a:endParaRPr sz="2100" b="1">
              <a:solidFill>
                <a:srgbClr val="274E13"/>
              </a:solidFill>
            </a:endParaRPr>
          </a:p>
          <a:p>
            <a:pPr marL="457200" lvl="0" indent="0" algn="l" rtl="0">
              <a:spcBef>
                <a:spcPts val="700"/>
              </a:spcBef>
              <a:spcAft>
                <a:spcPts val="0"/>
              </a:spcAft>
              <a:buNone/>
            </a:pPr>
            <a:r>
              <a:rPr lang="en" sz="2100" b="1">
                <a:solidFill>
                  <a:srgbClr val="274E13"/>
                </a:solidFill>
              </a:rPr>
              <a:t>CSI: Chemical Shift Imaging</a:t>
            </a:r>
            <a:endParaRPr sz="2100" b="1">
              <a:solidFill>
                <a:srgbClr val="274E13"/>
              </a:solidFill>
            </a:endParaRPr>
          </a:p>
          <a:p>
            <a:pPr marL="0" lvl="0" indent="0" algn="l" rtl="0">
              <a:spcBef>
                <a:spcPts val="700"/>
              </a:spcBef>
              <a:spcAft>
                <a:spcPts val="0"/>
              </a:spcAft>
              <a:buNone/>
            </a:pPr>
            <a:endParaRPr sz="21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2"/>
          <p:cNvSpPr txBox="1">
            <a:spLocks noGrp="1"/>
          </p:cNvSpPr>
          <p:nvPr>
            <p:ph type="body" idx="1"/>
          </p:nvPr>
        </p:nvSpPr>
        <p:spPr>
          <a:xfrm>
            <a:off x="425100" y="321475"/>
            <a:ext cx="8293800" cy="4307700"/>
          </a:xfrm>
          <a:prstGeom prst="rect">
            <a:avLst/>
          </a:prstGeom>
        </p:spPr>
        <p:txBody>
          <a:bodyPr spcFirstLastPara="1" wrap="square" lIns="68575" tIns="34275" rIns="68575" bIns="34275" anchor="t" anchorCtr="0">
            <a:noAutofit/>
          </a:bodyPr>
          <a:lstStyle/>
          <a:p>
            <a:pPr marL="0" lvl="0" indent="0" algn="l" rtl="0">
              <a:lnSpc>
                <a:spcPct val="100000"/>
              </a:lnSpc>
              <a:spcBef>
                <a:spcPts val="700"/>
              </a:spcBef>
              <a:spcAft>
                <a:spcPts val="0"/>
              </a:spcAft>
              <a:buSzPts val="1018"/>
              <a:buNone/>
            </a:pPr>
            <a:r>
              <a:rPr lang="en" sz="1302" b="1">
                <a:solidFill>
                  <a:srgbClr val="980000"/>
                </a:solidFill>
              </a:rPr>
              <a:t>STEAM: Stimulated Echo Acquisition Method </a:t>
            </a:r>
            <a:endParaRPr sz="1302" b="1">
              <a:solidFill>
                <a:srgbClr val="980000"/>
              </a:solidFill>
            </a:endParaRPr>
          </a:p>
          <a:p>
            <a:pPr marL="457200" lvl="0" indent="-317182" algn="l" rtl="0">
              <a:lnSpc>
                <a:spcPct val="100000"/>
              </a:lnSpc>
              <a:spcBef>
                <a:spcPts val="700"/>
              </a:spcBef>
              <a:spcAft>
                <a:spcPts val="0"/>
              </a:spcAft>
              <a:buClr>
                <a:srgbClr val="980000"/>
              </a:buClr>
              <a:buSzPts val="1395"/>
              <a:buChar char="➔"/>
            </a:pPr>
            <a:r>
              <a:rPr lang="en" sz="1302" b="1">
                <a:solidFill>
                  <a:srgbClr val="980000"/>
                </a:solidFill>
              </a:rPr>
              <a:t>Volume of interest is excited by three 90 degree pulses in three orthogonal planes. </a:t>
            </a:r>
            <a:endParaRPr sz="1302" b="1">
              <a:solidFill>
                <a:srgbClr val="980000"/>
              </a:solidFill>
            </a:endParaRPr>
          </a:p>
          <a:p>
            <a:pPr marL="457200" lvl="0" indent="-317182" algn="l" rtl="0">
              <a:lnSpc>
                <a:spcPct val="100000"/>
              </a:lnSpc>
              <a:spcBef>
                <a:spcPts val="0"/>
              </a:spcBef>
              <a:spcAft>
                <a:spcPts val="0"/>
              </a:spcAft>
              <a:buClr>
                <a:srgbClr val="980000"/>
              </a:buClr>
              <a:buSzPts val="1395"/>
              <a:buChar char="➔"/>
            </a:pPr>
            <a:r>
              <a:rPr lang="en" sz="1302" b="1">
                <a:solidFill>
                  <a:srgbClr val="980000"/>
                </a:solidFill>
              </a:rPr>
              <a:t>Since echo is stimulated signals are weak. STEAM is used in short TE (20-30 ms) spectroscopy. </a:t>
            </a:r>
            <a:endParaRPr sz="1302" b="1">
              <a:solidFill>
                <a:srgbClr val="980000"/>
              </a:solidFill>
            </a:endParaRPr>
          </a:p>
          <a:p>
            <a:pPr marL="0" lvl="0" indent="0" algn="l" rtl="0">
              <a:lnSpc>
                <a:spcPct val="100000"/>
              </a:lnSpc>
              <a:spcBef>
                <a:spcPts val="700"/>
              </a:spcBef>
              <a:spcAft>
                <a:spcPts val="0"/>
              </a:spcAft>
              <a:buSzPts val="1018"/>
              <a:buNone/>
            </a:pPr>
            <a:r>
              <a:rPr lang="en" sz="1302" b="1">
                <a:solidFill>
                  <a:srgbClr val="FF0000"/>
                </a:solidFill>
              </a:rPr>
              <a:t>PRESS: Point Resolved Spectroscopy </a:t>
            </a:r>
            <a:endParaRPr sz="1302" b="1">
              <a:solidFill>
                <a:srgbClr val="FF0000"/>
              </a:solidFill>
            </a:endParaRPr>
          </a:p>
          <a:p>
            <a:pPr marL="457200" lvl="0" indent="-317182" algn="l" rtl="0">
              <a:lnSpc>
                <a:spcPct val="100000"/>
              </a:lnSpc>
              <a:spcBef>
                <a:spcPts val="700"/>
              </a:spcBef>
              <a:spcAft>
                <a:spcPts val="0"/>
              </a:spcAft>
              <a:buClr>
                <a:srgbClr val="FF0000"/>
              </a:buClr>
              <a:buSzPts val="1395"/>
              <a:buChar char="➔"/>
            </a:pPr>
            <a:r>
              <a:rPr lang="en" sz="1302" b="1">
                <a:solidFill>
                  <a:srgbClr val="FF0000"/>
                </a:solidFill>
              </a:rPr>
              <a:t>In PRESS, one 90 degree and two 180 degree pulses are applied along three orthogonal planes. </a:t>
            </a:r>
            <a:endParaRPr sz="1302" b="1">
              <a:solidFill>
                <a:srgbClr val="FF0000"/>
              </a:solidFill>
            </a:endParaRPr>
          </a:p>
          <a:p>
            <a:pPr marL="457200" lvl="0" indent="-317182" algn="l" rtl="0">
              <a:lnSpc>
                <a:spcPct val="100000"/>
              </a:lnSpc>
              <a:spcBef>
                <a:spcPts val="0"/>
              </a:spcBef>
              <a:spcAft>
                <a:spcPts val="0"/>
              </a:spcAft>
              <a:buClr>
                <a:srgbClr val="FF0000"/>
              </a:buClr>
              <a:buSzPts val="1395"/>
              <a:buChar char="➔"/>
            </a:pPr>
            <a:r>
              <a:rPr lang="en" sz="1302" b="1">
                <a:solidFill>
                  <a:srgbClr val="FF0000"/>
                </a:solidFill>
              </a:rPr>
              <a:t>Signals are strong and PRESS is used for longer TE (135, 270 ms) spectroscopy. PRESS can not be used for shorter TEs. </a:t>
            </a:r>
            <a:endParaRPr sz="1302" b="1">
              <a:solidFill>
                <a:srgbClr val="FF0000"/>
              </a:solidFill>
            </a:endParaRPr>
          </a:p>
          <a:p>
            <a:pPr marL="0" lvl="0" indent="0" algn="l" rtl="0">
              <a:lnSpc>
                <a:spcPct val="100000"/>
              </a:lnSpc>
              <a:spcBef>
                <a:spcPts val="700"/>
              </a:spcBef>
              <a:spcAft>
                <a:spcPts val="0"/>
              </a:spcAft>
              <a:buSzPts val="1018"/>
              <a:buNone/>
            </a:pPr>
            <a:r>
              <a:rPr lang="en" sz="1302" b="1">
                <a:solidFill>
                  <a:srgbClr val="783F04"/>
                </a:solidFill>
              </a:rPr>
              <a:t>ISIS: Image Selected in vivo Spectroscopy </a:t>
            </a:r>
            <a:endParaRPr sz="1302" b="1">
              <a:solidFill>
                <a:srgbClr val="783F04"/>
              </a:solidFill>
            </a:endParaRPr>
          </a:p>
          <a:p>
            <a:pPr marL="457200" lvl="0" indent="-317182" algn="l" rtl="0">
              <a:lnSpc>
                <a:spcPct val="100000"/>
              </a:lnSpc>
              <a:spcBef>
                <a:spcPts val="700"/>
              </a:spcBef>
              <a:spcAft>
                <a:spcPts val="0"/>
              </a:spcAft>
              <a:buClr>
                <a:srgbClr val="783F04"/>
              </a:buClr>
              <a:buSzPts val="1395"/>
              <a:buChar char="➔"/>
            </a:pPr>
            <a:r>
              <a:rPr lang="en" sz="1302" b="1">
                <a:solidFill>
                  <a:srgbClr val="783F04"/>
                </a:solidFill>
              </a:rPr>
              <a:t>Three frequency selective inversion pulses are applied in presence of orthogonal gradients. </a:t>
            </a:r>
            <a:endParaRPr sz="1302" b="1">
              <a:solidFill>
                <a:srgbClr val="783F04"/>
              </a:solidFill>
            </a:endParaRPr>
          </a:p>
          <a:p>
            <a:pPr marL="457200" lvl="0" indent="-317182" algn="l" rtl="0">
              <a:lnSpc>
                <a:spcPct val="100000"/>
              </a:lnSpc>
              <a:spcBef>
                <a:spcPts val="0"/>
              </a:spcBef>
              <a:spcAft>
                <a:spcPts val="0"/>
              </a:spcAft>
              <a:buClr>
                <a:srgbClr val="783F04"/>
              </a:buClr>
              <a:buSzPts val="1395"/>
              <a:buChar char="➔"/>
            </a:pPr>
            <a:r>
              <a:rPr lang="en" sz="1302" b="1">
                <a:solidFill>
                  <a:srgbClr val="783F04"/>
                </a:solidFill>
              </a:rPr>
              <a:t>Fourth non-selective pulse is used for observation of signal.  ISIS is used in 31P spectroscopy.</a:t>
            </a:r>
            <a:endParaRPr sz="1302" b="1">
              <a:solidFill>
                <a:srgbClr val="783F04"/>
              </a:solidFill>
            </a:endParaRPr>
          </a:p>
          <a:p>
            <a:pPr marL="0" lvl="0" indent="0" algn="l" rtl="0">
              <a:lnSpc>
                <a:spcPct val="100000"/>
              </a:lnSpc>
              <a:spcBef>
                <a:spcPts val="700"/>
              </a:spcBef>
              <a:spcAft>
                <a:spcPts val="0"/>
              </a:spcAft>
              <a:buSzPts val="1018"/>
              <a:buNone/>
            </a:pPr>
            <a:r>
              <a:rPr lang="en" sz="1302" b="1">
                <a:solidFill>
                  <a:srgbClr val="980000"/>
                </a:solidFill>
              </a:rPr>
              <a:t>CSI: Chemical Shift Imaging </a:t>
            </a:r>
            <a:endParaRPr sz="1302" b="1">
              <a:solidFill>
                <a:srgbClr val="980000"/>
              </a:solidFill>
            </a:endParaRPr>
          </a:p>
          <a:p>
            <a:pPr marL="457200" lvl="0" indent="-311308" algn="l" rtl="0">
              <a:lnSpc>
                <a:spcPct val="100000"/>
              </a:lnSpc>
              <a:spcBef>
                <a:spcPts val="700"/>
              </a:spcBef>
              <a:spcAft>
                <a:spcPts val="0"/>
              </a:spcAft>
              <a:buClr>
                <a:srgbClr val="980000"/>
              </a:buClr>
              <a:buSzPts val="1303"/>
              <a:buChar char="➔"/>
            </a:pPr>
            <a:r>
              <a:rPr lang="en" sz="1302" b="1">
                <a:solidFill>
                  <a:srgbClr val="980000"/>
                </a:solidFill>
              </a:rPr>
              <a:t>CSI is used for multivoxel spectroscopy, where large area is covered divided into multiple voxels. </a:t>
            </a:r>
            <a:endParaRPr sz="1302" b="1">
              <a:solidFill>
                <a:srgbClr val="980000"/>
              </a:solidFill>
            </a:endParaRPr>
          </a:p>
          <a:p>
            <a:pPr marL="457200" lvl="0" indent="-311308" algn="l" rtl="0">
              <a:lnSpc>
                <a:spcPct val="100000"/>
              </a:lnSpc>
              <a:spcBef>
                <a:spcPts val="0"/>
              </a:spcBef>
              <a:spcAft>
                <a:spcPts val="0"/>
              </a:spcAft>
              <a:buClr>
                <a:srgbClr val="980000"/>
              </a:buClr>
              <a:buSzPts val="1303"/>
              <a:buChar char="➔"/>
            </a:pPr>
            <a:r>
              <a:rPr lang="en" sz="1302" b="1">
                <a:solidFill>
                  <a:srgbClr val="980000"/>
                </a:solidFill>
              </a:rPr>
              <a:t>CSI is also called as Magnetic Resonance Spectroscopic Imaging (MRSI) as it combines features of both imaging and spectroscopy. </a:t>
            </a:r>
            <a:endParaRPr sz="1302" b="1">
              <a:solidFill>
                <a:srgbClr val="980000"/>
              </a:solidFill>
            </a:endParaRPr>
          </a:p>
          <a:p>
            <a:pPr marL="457200" lvl="0" indent="-311308" algn="l" rtl="0">
              <a:lnSpc>
                <a:spcPct val="100000"/>
              </a:lnSpc>
              <a:spcBef>
                <a:spcPts val="0"/>
              </a:spcBef>
              <a:spcAft>
                <a:spcPts val="0"/>
              </a:spcAft>
              <a:buClr>
                <a:srgbClr val="980000"/>
              </a:buClr>
              <a:buSzPts val="1303"/>
              <a:buChar char="➔"/>
            </a:pPr>
            <a:r>
              <a:rPr lang="en" sz="1302" b="1">
                <a:solidFill>
                  <a:srgbClr val="980000"/>
                </a:solidFill>
              </a:rPr>
              <a:t>Spatial localistion is done by phase encoding in one, two or three directions to get on, two or three dimentional spectroscopy. </a:t>
            </a:r>
            <a:endParaRPr sz="1302" b="1">
              <a:solidFill>
                <a:srgbClr val="980000"/>
              </a:solidFill>
            </a:endParaRPr>
          </a:p>
          <a:p>
            <a:pPr marL="457200" lvl="0" indent="-311308" algn="l" rtl="0">
              <a:lnSpc>
                <a:spcPct val="100000"/>
              </a:lnSpc>
              <a:spcBef>
                <a:spcPts val="0"/>
              </a:spcBef>
              <a:spcAft>
                <a:spcPts val="0"/>
              </a:spcAft>
              <a:buClr>
                <a:srgbClr val="980000"/>
              </a:buClr>
              <a:buSzPts val="1303"/>
              <a:buChar char="➔"/>
            </a:pPr>
            <a:r>
              <a:rPr lang="en" sz="1302" b="1">
                <a:solidFill>
                  <a:srgbClr val="980000"/>
                </a:solidFill>
              </a:rPr>
              <a:t>Matabolite maps or matabolic ratio maps can be seen overlapped over the images.</a:t>
            </a:r>
            <a:endParaRPr sz="1302" b="1">
              <a:solidFill>
                <a:srgbClr val="980000"/>
              </a:solidFill>
            </a:endParaRPr>
          </a:p>
          <a:p>
            <a:pPr marL="0" lvl="0" indent="0" algn="l" rtl="0">
              <a:lnSpc>
                <a:spcPct val="100000"/>
              </a:lnSpc>
              <a:spcBef>
                <a:spcPts val="700"/>
              </a:spcBef>
              <a:spcAft>
                <a:spcPts val="0"/>
              </a:spcAft>
              <a:buSzPts val="1018"/>
              <a:buNone/>
            </a:pPr>
            <a:endParaRPr sz="1302"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3"/>
          <p:cNvSpPr txBox="1">
            <a:spLocks noGrp="1"/>
          </p:cNvSpPr>
          <p:nvPr>
            <p:ph type="title"/>
          </p:nvPr>
        </p:nvSpPr>
        <p:spPr>
          <a:xfrm>
            <a:off x="532200" y="396225"/>
            <a:ext cx="6422100" cy="5361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b="1" i="0">
                <a:solidFill>
                  <a:srgbClr val="434343"/>
                </a:solidFill>
              </a:rPr>
              <a:t>Steps in MRS acquisition</a:t>
            </a:r>
            <a:endParaRPr b="1" i="0">
              <a:solidFill>
                <a:srgbClr val="434343"/>
              </a:solidFill>
            </a:endParaRPr>
          </a:p>
        </p:txBody>
      </p:sp>
      <p:sp>
        <p:nvSpPr>
          <p:cNvPr id="172" name="Google Shape;172;p23"/>
          <p:cNvSpPr txBox="1">
            <a:spLocks noGrp="1"/>
          </p:cNvSpPr>
          <p:nvPr>
            <p:ph type="body" idx="1"/>
          </p:nvPr>
        </p:nvSpPr>
        <p:spPr>
          <a:xfrm>
            <a:off x="430350" y="932325"/>
            <a:ext cx="8283300" cy="3696900"/>
          </a:xfrm>
          <a:prstGeom prst="rect">
            <a:avLst/>
          </a:prstGeom>
        </p:spPr>
        <p:txBody>
          <a:bodyPr spcFirstLastPara="1" wrap="square" lIns="68575" tIns="34275" rIns="68575" bIns="34275" anchor="t" anchorCtr="0">
            <a:noAutofit/>
          </a:bodyPr>
          <a:lstStyle/>
          <a:p>
            <a:pPr marL="457200" lvl="0" indent="-336550" algn="l" rtl="0">
              <a:spcBef>
                <a:spcPts val="700"/>
              </a:spcBef>
              <a:spcAft>
                <a:spcPts val="0"/>
              </a:spcAft>
              <a:buClr>
                <a:srgbClr val="0000FF"/>
              </a:buClr>
              <a:buSzPts val="1700"/>
              <a:buAutoNum type="arabicPeriod"/>
            </a:pPr>
            <a:r>
              <a:rPr lang="en" sz="1600" b="1">
                <a:solidFill>
                  <a:srgbClr val="0000FF"/>
                </a:solidFill>
              </a:rPr>
              <a:t>Patient positioning </a:t>
            </a:r>
            <a:endParaRPr sz="1600" b="1">
              <a:solidFill>
                <a:srgbClr val="0000FF"/>
              </a:solidFill>
            </a:endParaRPr>
          </a:p>
          <a:p>
            <a:pPr marL="457200" lvl="0" indent="-336550" algn="l" rtl="0">
              <a:spcBef>
                <a:spcPts val="0"/>
              </a:spcBef>
              <a:spcAft>
                <a:spcPts val="0"/>
              </a:spcAft>
              <a:buClr>
                <a:srgbClr val="274E13"/>
              </a:buClr>
              <a:buSzPts val="1700"/>
              <a:buAutoNum type="arabicPeriod"/>
            </a:pPr>
            <a:r>
              <a:rPr lang="en" sz="1600" b="1">
                <a:solidFill>
                  <a:srgbClr val="274E13"/>
                </a:solidFill>
              </a:rPr>
              <a:t>Global shimming</a:t>
            </a:r>
            <a:endParaRPr sz="1600" b="1">
              <a:solidFill>
                <a:srgbClr val="274E13"/>
              </a:solidFill>
            </a:endParaRPr>
          </a:p>
          <a:p>
            <a:pPr marL="457200" lvl="0" indent="-336550" algn="l" rtl="0">
              <a:spcBef>
                <a:spcPts val="0"/>
              </a:spcBef>
              <a:spcAft>
                <a:spcPts val="0"/>
              </a:spcAft>
              <a:buClr>
                <a:srgbClr val="CC0000"/>
              </a:buClr>
              <a:buSzPts val="1700"/>
              <a:buAutoNum type="arabicPeriod"/>
            </a:pPr>
            <a:r>
              <a:rPr lang="en" sz="1600" b="1">
                <a:solidFill>
                  <a:srgbClr val="CC0000"/>
                </a:solidFill>
              </a:rPr>
              <a:t>Acquisition of MR images for localization Images are obtained in all three planes (coronal, axial and sagittal) for placement of voxel. MR images already obtained during routine imaging can be used for the localization purpose </a:t>
            </a:r>
            <a:endParaRPr sz="1600" b="1">
              <a:solidFill>
                <a:srgbClr val="CC0000"/>
              </a:solidFill>
            </a:endParaRPr>
          </a:p>
          <a:p>
            <a:pPr marL="457200" lvl="0" indent="-336550" algn="l" rtl="0">
              <a:spcBef>
                <a:spcPts val="0"/>
              </a:spcBef>
              <a:spcAft>
                <a:spcPts val="0"/>
              </a:spcAft>
              <a:buClr>
                <a:srgbClr val="20124D"/>
              </a:buClr>
              <a:buSzPts val="1700"/>
              <a:buAutoNum type="arabicPeriod"/>
            </a:pPr>
            <a:r>
              <a:rPr lang="en" sz="1600" b="1">
                <a:solidFill>
                  <a:srgbClr val="20124D"/>
                </a:solidFill>
              </a:rPr>
              <a:t>Selection of MRS measurement and parameters - TR and TE are important parameters. </a:t>
            </a:r>
            <a:endParaRPr sz="1600" b="1">
              <a:solidFill>
                <a:srgbClr val="20124D"/>
              </a:solidFill>
            </a:endParaRPr>
          </a:p>
          <a:p>
            <a:pPr marL="457200" lvl="0" indent="-336550" algn="l" rtl="0">
              <a:spcBef>
                <a:spcPts val="0"/>
              </a:spcBef>
              <a:spcAft>
                <a:spcPts val="0"/>
              </a:spcAft>
              <a:buClr>
                <a:srgbClr val="20124D"/>
              </a:buClr>
              <a:buSzPts val="1700"/>
              <a:buChar char="➔"/>
            </a:pPr>
            <a:r>
              <a:rPr lang="en" sz="1600" b="1">
                <a:solidFill>
                  <a:srgbClr val="20124D"/>
                </a:solidFill>
              </a:rPr>
              <a:t>Improved SNR is obtained at longer TR. </a:t>
            </a:r>
            <a:endParaRPr sz="1600" b="1">
              <a:solidFill>
                <a:srgbClr val="20124D"/>
              </a:solidFill>
            </a:endParaRPr>
          </a:p>
          <a:p>
            <a:pPr marL="457200" lvl="0" indent="-336550" algn="l" rtl="0">
              <a:spcBef>
                <a:spcPts val="0"/>
              </a:spcBef>
              <a:spcAft>
                <a:spcPts val="0"/>
              </a:spcAft>
              <a:buClr>
                <a:srgbClr val="20124D"/>
              </a:buClr>
              <a:buSzPts val="1700"/>
              <a:buChar char="➔"/>
            </a:pPr>
            <a:r>
              <a:rPr lang="en" sz="1600" b="1">
                <a:solidFill>
                  <a:srgbClr val="20124D"/>
                </a:solidFill>
              </a:rPr>
              <a:t>TEs commonly used are 20-30 ms, 135-145 ms and 270 ms </a:t>
            </a:r>
            <a:endParaRPr sz="1600" b="1">
              <a:solidFill>
                <a:srgbClr val="20124D"/>
              </a:solidFill>
            </a:endParaRPr>
          </a:p>
          <a:p>
            <a:pPr marL="457200" lvl="0" indent="-336550" algn="l" rtl="0">
              <a:spcBef>
                <a:spcPts val="0"/>
              </a:spcBef>
              <a:spcAft>
                <a:spcPts val="0"/>
              </a:spcAft>
              <a:buClr>
                <a:srgbClr val="20124D"/>
              </a:buClr>
              <a:buSzPts val="1700"/>
              <a:buChar char="➔"/>
            </a:pPr>
            <a:r>
              <a:rPr lang="en" sz="1600" b="1">
                <a:solidFill>
                  <a:srgbClr val="20124D"/>
                </a:solidFill>
              </a:rPr>
              <a:t>At longer TEs more than 135 ms peaks of major brain metabolites only like choline, creatine, NAA and lactate are visible. </a:t>
            </a:r>
            <a:endParaRPr sz="1600" b="1">
              <a:solidFill>
                <a:srgbClr val="20124D"/>
              </a:solidFill>
            </a:endParaRPr>
          </a:p>
          <a:p>
            <a:pPr marL="457200" lvl="0" indent="-336550" algn="l" rtl="0">
              <a:spcBef>
                <a:spcPts val="0"/>
              </a:spcBef>
              <a:spcAft>
                <a:spcPts val="0"/>
              </a:spcAft>
              <a:buClr>
                <a:srgbClr val="20124D"/>
              </a:buClr>
              <a:buSzPts val="1700"/>
              <a:buChar char="➔"/>
            </a:pPr>
            <a:r>
              <a:rPr lang="en" sz="1600" b="1">
                <a:solidFill>
                  <a:srgbClr val="20124D"/>
                </a:solidFill>
              </a:rPr>
              <a:t>Peaks from lipid, glutamate, glutamine, GABA, inositols are suppressed at higher TEs. </a:t>
            </a:r>
            <a:endParaRPr sz="1600" b="1">
              <a:solidFill>
                <a:srgbClr val="20124D"/>
              </a:solidFill>
            </a:endParaRPr>
          </a:p>
          <a:p>
            <a:pPr marL="457200" lvl="0" indent="-336550" algn="l" rtl="0">
              <a:spcBef>
                <a:spcPts val="0"/>
              </a:spcBef>
              <a:spcAft>
                <a:spcPts val="0"/>
              </a:spcAft>
              <a:buClr>
                <a:srgbClr val="20124D"/>
              </a:buClr>
              <a:buSzPts val="1700"/>
              <a:buChar char="➔"/>
            </a:pPr>
            <a:r>
              <a:rPr lang="en" sz="1600" b="1">
                <a:solidFill>
                  <a:srgbClr val="20124D"/>
                </a:solidFill>
              </a:rPr>
              <a:t>There is less noise at higher TEs. Shorter TEs are used for metabolites with short T2 such as glutamate, glutamine, inositol.</a:t>
            </a:r>
            <a:endParaRPr sz="1600" b="1">
              <a:solidFill>
                <a:srgbClr val="20124D"/>
              </a:solidFill>
            </a:endParaRPr>
          </a:p>
          <a:p>
            <a:pPr marL="0" lvl="0" indent="0" algn="l" rtl="0">
              <a:spcBef>
                <a:spcPts val="700"/>
              </a:spcBef>
              <a:spcAft>
                <a:spcPts val="0"/>
              </a:spcAft>
              <a:buNone/>
            </a:pPr>
            <a:endParaRPr sz="16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4"/>
          <p:cNvSpPr txBox="1">
            <a:spLocks noGrp="1"/>
          </p:cNvSpPr>
          <p:nvPr>
            <p:ph type="body" idx="1"/>
          </p:nvPr>
        </p:nvSpPr>
        <p:spPr>
          <a:xfrm>
            <a:off x="407200" y="450050"/>
            <a:ext cx="8358300" cy="4318500"/>
          </a:xfrm>
          <a:prstGeom prst="rect">
            <a:avLst/>
          </a:prstGeom>
        </p:spPr>
        <p:txBody>
          <a:bodyPr spcFirstLastPara="1" wrap="square" lIns="68575" tIns="34275" rIns="68575" bIns="34275" anchor="t" anchorCtr="0">
            <a:noAutofit/>
          </a:bodyPr>
          <a:lstStyle/>
          <a:p>
            <a:pPr marL="0" lvl="0" indent="0" algn="l" rtl="0">
              <a:spcBef>
                <a:spcPts val="700"/>
              </a:spcBef>
              <a:spcAft>
                <a:spcPts val="0"/>
              </a:spcAft>
              <a:buNone/>
            </a:pPr>
            <a:r>
              <a:rPr lang="en" sz="1600" b="1"/>
              <a:t>5.</a:t>
            </a:r>
            <a:r>
              <a:rPr lang="en" sz="1600" b="1">
                <a:solidFill>
                  <a:srgbClr val="980000"/>
                </a:solidFill>
              </a:rPr>
              <a:t>   Selection of VOI (volume of interest)</a:t>
            </a:r>
            <a:endParaRPr sz="1600" b="1">
              <a:solidFill>
                <a:srgbClr val="980000"/>
              </a:solidFill>
            </a:endParaRPr>
          </a:p>
          <a:p>
            <a:pPr marL="457200" lvl="0" indent="-330200" algn="l" rtl="0">
              <a:spcBef>
                <a:spcPts val="700"/>
              </a:spcBef>
              <a:spcAft>
                <a:spcPts val="0"/>
              </a:spcAft>
              <a:buClr>
                <a:srgbClr val="980000"/>
              </a:buClr>
              <a:buSzPts val="1600"/>
              <a:buChar char="➔"/>
            </a:pPr>
            <a:r>
              <a:rPr lang="en" sz="1600" b="1">
                <a:solidFill>
                  <a:srgbClr val="980000"/>
                </a:solidFill>
              </a:rPr>
              <a:t>SVS can be used for local or diffuse diseases. </a:t>
            </a:r>
            <a:endParaRPr sz="1600" b="1">
              <a:solidFill>
                <a:srgbClr val="980000"/>
              </a:solidFill>
            </a:endParaRPr>
          </a:p>
          <a:p>
            <a:pPr marL="457200" lvl="0" indent="-330200" algn="l" rtl="0">
              <a:spcBef>
                <a:spcPts val="0"/>
              </a:spcBef>
              <a:spcAft>
                <a:spcPts val="0"/>
              </a:spcAft>
              <a:buClr>
                <a:srgbClr val="980000"/>
              </a:buClr>
              <a:buSzPts val="1600"/>
              <a:buChar char="➔"/>
            </a:pPr>
            <a:r>
              <a:rPr lang="en" sz="1600" b="1">
                <a:solidFill>
                  <a:srgbClr val="980000"/>
                </a:solidFill>
              </a:rPr>
              <a:t>CSI is used in  irregularly-shaped large pathology is used and where other side comparison is required</a:t>
            </a:r>
            <a:endParaRPr sz="1600" b="1">
              <a:solidFill>
                <a:srgbClr val="980000"/>
              </a:solidFill>
            </a:endParaRPr>
          </a:p>
          <a:p>
            <a:pPr marL="0" lvl="0" indent="0" algn="l" rtl="0">
              <a:spcBef>
                <a:spcPts val="700"/>
              </a:spcBef>
              <a:spcAft>
                <a:spcPts val="0"/>
              </a:spcAft>
              <a:buNone/>
            </a:pPr>
            <a:r>
              <a:rPr lang="en" sz="1600" b="1">
                <a:solidFill>
                  <a:srgbClr val="20124D"/>
                </a:solidFill>
              </a:rPr>
              <a:t>6.   Localized shimming</a:t>
            </a:r>
            <a:endParaRPr sz="1600" b="1">
              <a:solidFill>
                <a:srgbClr val="20124D"/>
              </a:solidFill>
            </a:endParaRPr>
          </a:p>
          <a:p>
            <a:pPr marL="457200" lvl="0" indent="-330200" algn="l" rtl="0">
              <a:spcBef>
                <a:spcPts val="700"/>
              </a:spcBef>
              <a:spcAft>
                <a:spcPts val="0"/>
              </a:spcAft>
              <a:buClr>
                <a:srgbClr val="20124D"/>
              </a:buClr>
              <a:buSzPts val="1600"/>
              <a:buChar char="➔"/>
            </a:pPr>
            <a:r>
              <a:rPr lang="en" sz="1600" b="1">
                <a:solidFill>
                  <a:srgbClr val="20124D"/>
                </a:solidFill>
              </a:rPr>
              <a:t> This is optimisation of homogeneity over selected volume of interest.</a:t>
            </a:r>
            <a:endParaRPr sz="1600" b="1">
              <a:solidFill>
                <a:srgbClr val="20124D"/>
              </a:solidFill>
            </a:endParaRPr>
          </a:p>
          <a:p>
            <a:pPr marL="457200" lvl="0" indent="-330200" algn="l" rtl="0">
              <a:spcBef>
                <a:spcPts val="0"/>
              </a:spcBef>
              <a:spcAft>
                <a:spcPts val="0"/>
              </a:spcAft>
              <a:buClr>
                <a:srgbClr val="20124D"/>
              </a:buClr>
              <a:buSzPts val="1600"/>
              <a:buChar char="➔"/>
            </a:pPr>
            <a:r>
              <a:rPr lang="en" sz="1600" b="1">
                <a:solidFill>
                  <a:srgbClr val="20124D"/>
                </a:solidFill>
              </a:rPr>
              <a:t> Good local shim results into narrower metabolite peaks, better spectral resolution and good SNR</a:t>
            </a:r>
            <a:endParaRPr sz="1600" b="1">
              <a:solidFill>
                <a:srgbClr val="20124D"/>
              </a:solidFill>
            </a:endParaRPr>
          </a:p>
          <a:p>
            <a:pPr marL="0" lvl="0" indent="0" algn="l" rtl="0">
              <a:spcBef>
                <a:spcPts val="700"/>
              </a:spcBef>
              <a:spcAft>
                <a:spcPts val="0"/>
              </a:spcAft>
              <a:buNone/>
            </a:pPr>
            <a:r>
              <a:rPr lang="en" sz="1600" b="1">
                <a:solidFill>
                  <a:srgbClr val="4C1130"/>
                </a:solidFill>
              </a:rPr>
              <a:t>7.   </a:t>
            </a:r>
            <a:r>
              <a:rPr lang="en" sz="1600" b="1">
                <a:solidFill>
                  <a:srgbClr val="5B0F00"/>
                </a:solidFill>
              </a:rPr>
              <a:t>Water suppression </a:t>
            </a:r>
            <a:endParaRPr sz="1600" b="1">
              <a:solidFill>
                <a:srgbClr val="5B0F00"/>
              </a:solidFill>
            </a:endParaRPr>
          </a:p>
          <a:p>
            <a:pPr marL="457200" lvl="0" indent="-330200" algn="l" rtl="0">
              <a:spcBef>
                <a:spcPts val="700"/>
              </a:spcBef>
              <a:spcAft>
                <a:spcPts val="0"/>
              </a:spcAft>
              <a:buClr>
                <a:srgbClr val="5B0F00"/>
              </a:buClr>
              <a:buSzPts val="1600"/>
              <a:buChar char="➔"/>
            </a:pPr>
            <a:r>
              <a:rPr lang="en" sz="1600" b="1">
                <a:solidFill>
                  <a:srgbClr val="5B0F00"/>
                </a:solidFill>
              </a:rPr>
              <a:t>Water peak is suppressed so that smaller metabolite peaks are visible. </a:t>
            </a:r>
            <a:endParaRPr sz="1600" b="1">
              <a:solidFill>
                <a:srgbClr val="5B0F00"/>
              </a:solidFill>
            </a:endParaRPr>
          </a:p>
          <a:p>
            <a:pPr marL="457200" lvl="0" indent="-330200" algn="l" rtl="0">
              <a:spcBef>
                <a:spcPts val="0"/>
              </a:spcBef>
              <a:spcAft>
                <a:spcPts val="0"/>
              </a:spcAft>
              <a:buClr>
                <a:srgbClr val="5B0F00"/>
              </a:buClr>
              <a:buSzPts val="1600"/>
              <a:buChar char="➔"/>
            </a:pPr>
            <a:r>
              <a:rPr lang="en" sz="1600" b="1">
                <a:solidFill>
                  <a:srgbClr val="5B0F00"/>
                </a:solidFill>
              </a:rPr>
              <a:t>Water peak suppression is done by CHESS (Chemical shift selective spectroscopy) technique</a:t>
            </a:r>
            <a:endParaRPr sz="1600" b="1">
              <a:solidFill>
                <a:srgbClr val="5B0F00"/>
              </a:solidFill>
            </a:endParaRPr>
          </a:p>
          <a:p>
            <a:pPr marL="914400" lvl="0" indent="0" algn="l" rtl="0">
              <a:spcBef>
                <a:spcPts val="700"/>
              </a:spcBef>
              <a:spcAft>
                <a:spcPts val="0"/>
              </a:spcAft>
              <a:buNone/>
            </a:pPr>
            <a:endParaRPr sz="1600" b="1"/>
          </a:p>
        </p:txBody>
      </p:sp>
    </p:spTree>
  </p:cSld>
  <p:clrMapOvr>
    <a:masterClrMapping/>
  </p:clrMapOvr>
</p:sld>
</file>

<file path=ppt/theme/theme1.xml><?xml version="1.0" encoding="utf-8"?>
<a:theme xmlns:a="http://schemas.openxmlformats.org/drawingml/2006/main" name="SavonVTI">
  <a:themeElements>
    <a:clrScheme name="AnalogousFromLightSeedRightStep">
      <a:dk1>
        <a:srgbClr val="000000"/>
      </a:dk1>
      <a:lt1>
        <a:srgbClr val="FFFFFF"/>
      </a:lt1>
      <a:dk2>
        <a:srgbClr val="223C24"/>
      </a:dk2>
      <a:lt2>
        <a:srgbClr val="E2E6E8"/>
      </a:lt2>
      <a:accent1>
        <a:srgbClr val="B4BFD6"/>
      </a:accent1>
      <a:accent2>
        <a:srgbClr val="ABA175"/>
      </a:accent2>
      <a:accent3>
        <a:srgbClr val="9BA57D"/>
      </a:accent3>
      <a:accent4>
        <a:srgbClr val="88AC75"/>
      </a:accent4>
      <a:accent5>
        <a:srgbClr val="81AC85"/>
      </a:accent5>
      <a:accent6>
        <a:srgbClr val="77AE92"/>
      </a:accent6>
      <a:hlink>
        <a:srgbClr val="5A86A6"/>
      </a:hlink>
      <a:folHlink>
        <a:srgbClr val="8282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1783</Words>
  <Application>Microsoft Office PowerPoint</Application>
  <PresentationFormat>On-screen Show (16:9)</PresentationFormat>
  <Paragraphs>137</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Roboto</vt:lpstr>
      <vt:lpstr>Garamond</vt:lpstr>
      <vt:lpstr>Sorts Mill Goudy</vt:lpstr>
      <vt:lpstr>Arial</vt:lpstr>
      <vt:lpstr>SavonVTI</vt:lpstr>
      <vt:lpstr>PowerPoint Presentation</vt:lpstr>
      <vt:lpstr>BASIC PRINCIPLE</vt:lpstr>
      <vt:lpstr>PowerPoint Presentation</vt:lpstr>
      <vt:lpstr>Sequences in MRS.</vt:lpstr>
      <vt:lpstr>Sequences </vt:lpstr>
      <vt:lpstr>TECHNIQUES IN MRS</vt:lpstr>
      <vt:lpstr>PowerPoint Presentation</vt:lpstr>
      <vt:lpstr>Steps in MRS acquisition</vt:lpstr>
      <vt:lpstr>PowerPoint Presentation</vt:lpstr>
      <vt:lpstr>PowerPoint Presentation</vt:lpstr>
      <vt:lpstr>Metabolites of MRS</vt:lpstr>
      <vt:lpstr>PowerPoint Presentation</vt:lpstr>
      <vt:lpstr>PowerPoint Presentation</vt:lpstr>
      <vt:lpstr>PowerPoint Presentation</vt:lpstr>
      <vt:lpstr>Clinical Uses of MRS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GUDIYA ❤ 😍</dc:creator>
  <cp:lastModifiedBy>GUDIYA ❤ 😍</cp:lastModifiedBy>
  <cp:revision>1</cp:revision>
  <dcterms:modified xsi:type="dcterms:W3CDTF">2023-07-14T06:27:35Z</dcterms:modified>
</cp:coreProperties>
</file>