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730c5d059_0_647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5730c5d059_0_64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730c5d059_0_726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5730c5d059_0_7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30c5d059_0_805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5730c5d059_0_80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730c5d059_0_884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5730c5d059_0_8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730c5d059_0_963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5730c5d059_0_9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730c5d059_0_1042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5730c5d059_0_104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730c5d059_0_1121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5730c5d059_0_112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730c5d059_0_1200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5730c5d059_0_120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730c5d059_0_1279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5730c5d059_0_127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730c5d059_0_1358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5730c5d059_0_135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730c5d059_0_3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g25730c5d059_0_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730c5d059_0_1437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5730c5d059_0_143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730c5d059_0_1516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5730c5d059_0_151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730c5d059_0_1595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730c5d059_0_159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730c5d059_0_94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25730c5d059_0_9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730c5d059_0_173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5730c5d059_0_17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730c5d059_0_252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25730c5d059_0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730c5d059_0_331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5730c5d059_0_33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30c5d059_0_410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5730c5d059_0_4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730c5d059_0_489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5730c5d059_0_48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730c5d059_0_568:notes"/>
          <p:cNvSpPr txBox="1"/>
          <p:nvPr>
            <p:ph idx="1" type="body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5730c5d059_0_56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Mirrors and Types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9" name="Google Shape;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42" y="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09" name="Google Shape;1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" y="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" y="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9" name="Google Shape;1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145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4" name="Google Shape;1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9" name="Google Shape;1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8865600" cy="490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4" name="Google Shape;15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 rotWithShape="1">
          <a:blip r:embed="rId3">
            <a:alphaModFix/>
          </a:blip>
          <a:srcRect b="4443" l="0" r="0" t="0"/>
          <a:stretch/>
        </p:blipFill>
        <p:spPr>
          <a:xfrm>
            <a:off x="-10551" y="-114300"/>
            <a:ext cx="9144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4" name="Google Shape;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9" name="Google Shape;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4" name="Google Shape;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9" name="Google Shape;8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5738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