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0" r:id="rId4"/>
    <p:sldId id="258" r:id="rId5"/>
    <p:sldId id="259" r:id="rId6"/>
    <p:sldId id="260" r:id="rId7"/>
    <p:sldId id="261" r:id="rId8"/>
    <p:sldId id="264" r:id="rId9"/>
    <p:sldId id="263" r:id="rId10"/>
    <p:sldId id="262"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27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90E709-A58B-470E-B24E-35CAFB87D357}" v="185" dt="2023-07-13T04:17:39.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haa shaik" userId="f305f5f222483027" providerId="LiveId" clId="{8D90E709-A58B-470E-B24E-35CAFB87D357}"/>
    <pc:docChg chg="undo redo custSel addSld modSld sldOrd modMainMaster">
      <pc:chgData name="mehaa shaik" userId="f305f5f222483027" providerId="LiveId" clId="{8D90E709-A58B-470E-B24E-35CAFB87D357}" dt="2023-07-13T06:01:32.099" v="2457" actId="20577"/>
      <pc:docMkLst>
        <pc:docMk/>
      </pc:docMkLst>
      <pc:sldChg chg="addSp delSp modSp new mod setBg">
        <pc:chgData name="mehaa shaik" userId="f305f5f222483027" providerId="LiveId" clId="{8D90E709-A58B-470E-B24E-35CAFB87D357}" dt="2023-07-12T04:35:04.763" v="347"/>
        <pc:sldMkLst>
          <pc:docMk/>
          <pc:sldMk cId="765830528" sldId="256"/>
        </pc:sldMkLst>
        <pc:spChg chg="del">
          <ac:chgData name="mehaa shaik" userId="f305f5f222483027" providerId="LiveId" clId="{8D90E709-A58B-470E-B24E-35CAFB87D357}" dt="2023-07-11T13:51:34.837" v="1" actId="478"/>
          <ac:spMkLst>
            <pc:docMk/>
            <pc:sldMk cId="765830528" sldId="256"/>
            <ac:spMk id="2" creationId="{FB003D48-149E-65AA-176B-5134C46D6B4D}"/>
          </ac:spMkLst>
        </pc:spChg>
        <pc:spChg chg="mod">
          <ac:chgData name="mehaa shaik" userId="f305f5f222483027" providerId="LiveId" clId="{8D90E709-A58B-470E-B24E-35CAFB87D357}" dt="2023-07-12T04:20:54.789" v="196" actId="113"/>
          <ac:spMkLst>
            <pc:docMk/>
            <pc:sldMk cId="765830528" sldId="256"/>
            <ac:spMk id="3" creationId="{4A518F1D-BDF6-0516-3F4B-791DF9DF00B6}"/>
          </ac:spMkLst>
        </pc:spChg>
        <pc:spChg chg="add del">
          <ac:chgData name="mehaa shaik" userId="f305f5f222483027" providerId="LiveId" clId="{8D90E709-A58B-470E-B24E-35CAFB87D357}" dt="2023-07-12T04:19:37.512" v="148" actId="22"/>
          <ac:spMkLst>
            <pc:docMk/>
            <pc:sldMk cId="765830528" sldId="256"/>
            <ac:spMk id="6" creationId="{58352A0A-23D8-AE37-C177-B1E4CD3828D2}"/>
          </ac:spMkLst>
        </pc:spChg>
        <pc:picChg chg="add del mod">
          <ac:chgData name="mehaa shaik" userId="f305f5f222483027" providerId="LiveId" clId="{8D90E709-A58B-470E-B24E-35CAFB87D357}" dt="2023-07-12T04:17:42.136" v="79" actId="21"/>
          <ac:picMkLst>
            <pc:docMk/>
            <pc:sldMk cId="765830528" sldId="256"/>
            <ac:picMk id="4" creationId="{E91D1F69-72F8-3F40-3CDB-085EB82724ED}"/>
          </ac:picMkLst>
        </pc:picChg>
      </pc:sldChg>
      <pc:sldChg chg="delSp modSp new mod setBg">
        <pc:chgData name="mehaa shaik" userId="f305f5f222483027" providerId="LiveId" clId="{8D90E709-A58B-470E-B24E-35CAFB87D357}" dt="2023-07-12T04:35:04.763" v="347"/>
        <pc:sldMkLst>
          <pc:docMk/>
          <pc:sldMk cId="3560060720" sldId="257"/>
        </pc:sldMkLst>
        <pc:spChg chg="del">
          <ac:chgData name="mehaa shaik" userId="f305f5f222483027" providerId="LiveId" clId="{8D90E709-A58B-470E-B24E-35CAFB87D357}" dt="2023-07-12T04:07:01.313" v="74" actId="478"/>
          <ac:spMkLst>
            <pc:docMk/>
            <pc:sldMk cId="3560060720" sldId="257"/>
            <ac:spMk id="2" creationId="{8F717B8B-E60D-0083-F8F2-1B938CE1470A}"/>
          </ac:spMkLst>
        </pc:spChg>
        <pc:spChg chg="mod">
          <ac:chgData name="mehaa shaik" userId="f305f5f222483027" providerId="LiveId" clId="{8D90E709-A58B-470E-B24E-35CAFB87D357}" dt="2023-07-12T04:28:00.346" v="298" actId="207"/>
          <ac:spMkLst>
            <pc:docMk/>
            <pc:sldMk cId="3560060720" sldId="257"/>
            <ac:spMk id="3" creationId="{08AC611A-DC1B-4C89-4D96-BDF280742342}"/>
          </ac:spMkLst>
        </pc:spChg>
      </pc:sldChg>
      <pc:sldChg chg="delSp modSp new mod setBg">
        <pc:chgData name="mehaa shaik" userId="f305f5f222483027" providerId="LiveId" clId="{8D90E709-A58B-470E-B24E-35CAFB87D357}" dt="2023-07-12T04:59:15.393" v="2052" actId="207"/>
        <pc:sldMkLst>
          <pc:docMk/>
          <pc:sldMk cId="3666488507" sldId="258"/>
        </pc:sldMkLst>
        <pc:spChg chg="del mod">
          <ac:chgData name="mehaa shaik" userId="f305f5f222483027" providerId="LiveId" clId="{8D90E709-A58B-470E-B24E-35CAFB87D357}" dt="2023-07-12T04:28:34.472" v="302" actId="478"/>
          <ac:spMkLst>
            <pc:docMk/>
            <pc:sldMk cId="3666488507" sldId="258"/>
            <ac:spMk id="2" creationId="{282CAF14-B4D6-D925-F6AF-79598958A693}"/>
          </ac:spMkLst>
        </pc:spChg>
        <pc:spChg chg="mod">
          <ac:chgData name="mehaa shaik" userId="f305f5f222483027" providerId="LiveId" clId="{8D90E709-A58B-470E-B24E-35CAFB87D357}" dt="2023-07-12T04:59:15.393" v="2052" actId="207"/>
          <ac:spMkLst>
            <pc:docMk/>
            <pc:sldMk cId="3666488507" sldId="258"/>
            <ac:spMk id="3" creationId="{661A3E4A-1D2F-A1AF-73B1-76E963C2107A}"/>
          </ac:spMkLst>
        </pc:spChg>
      </pc:sldChg>
      <pc:sldChg chg="delSp modSp new mod setBg">
        <pc:chgData name="mehaa shaik" userId="f305f5f222483027" providerId="LiveId" clId="{8D90E709-A58B-470E-B24E-35CAFB87D357}" dt="2023-07-12T04:35:04.763" v="347"/>
        <pc:sldMkLst>
          <pc:docMk/>
          <pc:sldMk cId="2728038739" sldId="259"/>
        </pc:sldMkLst>
        <pc:spChg chg="del">
          <ac:chgData name="mehaa shaik" userId="f305f5f222483027" providerId="LiveId" clId="{8D90E709-A58B-470E-B24E-35CAFB87D357}" dt="2023-07-12T04:32:19.805" v="321" actId="478"/>
          <ac:spMkLst>
            <pc:docMk/>
            <pc:sldMk cId="2728038739" sldId="259"/>
            <ac:spMk id="2" creationId="{1DC32639-04CF-BA5D-F232-5506789A3B59}"/>
          </ac:spMkLst>
        </pc:spChg>
        <pc:spChg chg="mod">
          <ac:chgData name="mehaa shaik" userId="f305f5f222483027" providerId="LiveId" clId="{8D90E709-A58B-470E-B24E-35CAFB87D357}" dt="2023-07-12T04:34:28.855" v="341" actId="20577"/>
          <ac:spMkLst>
            <pc:docMk/>
            <pc:sldMk cId="2728038739" sldId="259"/>
            <ac:spMk id="3" creationId="{C87FCAE6-28FD-DB71-625E-6A30D9FA0B37}"/>
          </ac:spMkLst>
        </pc:spChg>
      </pc:sldChg>
      <pc:sldChg chg="delSp modSp new mod setBg">
        <pc:chgData name="mehaa shaik" userId="f305f5f222483027" providerId="LiveId" clId="{8D90E709-A58B-470E-B24E-35CAFB87D357}" dt="2023-07-12T04:50:00.875" v="1289" actId="20577"/>
        <pc:sldMkLst>
          <pc:docMk/>
          <pc:sldMk cId="2453160841" sldId="260"/>
        </pc:sldMkLst>
        <pc:spChg chg="del">
          <ac:chgData name="mehaa shaik" userId="f305f5f222483027" providerId="LiveId" clId="{8D90E709-A58B-470E-B24E-35CAFB87D357}" dt="2023-07-12T04:34:55.077" v="344" actId="478"/>
          <ac:spMkLst>
            <pc:docMk/>
            <pc:sldMk cId="2453160841" sldId="260"/>
            <ac:spMk id="2" creationId="{430D7405-2145-59F6-1D53-2316A8E79991}"/>
          </ac:spMkLst>
        </pc:spChg>
        <pc:spChg chg="mod">
          <ac:chgData name="mehaa shaik" userId="f305f5f222483027" providerId="LiveId" clId="{8D90E709-A58B-470E-B24E-35CAFB87D357}" dt="2023-07-12T04:50:00.875" v="1289" actId="20577"/>
          <ac:spMkLst>
            <pc:docMk/>
            <pc:sldMk cId="2453160841" sldId="260"/>
            <ac:spMk id="3" creationId="{6FFEB674-76D6-1EFA-2C65-64C7FE53113B}"/>
          </ac:spMkLst>
        </pc:spChg>
      </pc:sldChg>
      <pc:sldChg chg="delSp modSp new mod setBg">
        <pc:chgData name="mehaa shaik" userId="f305f5f222483027" providerId="LiveId" clId="{8D90E709-A58B-470E-B24E-35CAFB87D357}" dt="2023-07-12T04:59:03.793" v="2051" actId="207"/>
        <pc:sldMkLst>
          <pc:docMk/>
          <pc:sldMk cId="2724681522" sldId="261"/>
        </pc:sldMkLst>
        <pc:spChg chg="del">
          <ac:chgData name="mehaa shaik" userId="f305f5f222483027" providerId="LiveId" clId="{8D90E709-A58B-470E-B24E-35CAFB87D357}" dt="2023-07-12T04:50:19.269" v="1292" actId="478"/>
          <ac:spMkLst>
            <pc:docMk/>
            <pc:sldMk cId="2724681522" sldId="261"/>
            <ac:spMk id="2" creationId="{E3B0112D-1FCF-80CF-26D3-8B198BB1FC9B}"/>
          </ac:spMkLst>
        </pc:spChg>
        <pc:spChg chg="mod">
          <ac:chgData name="mehaa shaik" userId="f305f5f222483027" providerId="LiveId" clId="{8D90E709-A58B-470E-B24E-35CAFB87D357}" dt="2023-07-12T04:59:03.793" v="2051" actId="207"/>
          <ac:spMkLst>
            <pc:docMk/>
            <pc:sldMk cId="2724681522" sldId="261"/>
            <ac:spMk id="3" creationId="{BD269EF6-035D-F428-F3A6-55AFE6945C34}"/>
          </ac:spMkLst>
        </pc:spChg>
      </pc:sldChg>
      <pc:sldChg chg="delSp modSp new mod setBg">
        <pc:chgData name="mehaa shaik" userId="f305f5f222483027" providerId="LiveId" clId="{8D90E709-A58B-470E-B24E-35CAFB87D357}" dt="2023-07-12T06:14:52.242" v="2274" actId="20577"/>
        <pc:sldMkLst>
          <pc:docMk/>
          <pc:sldMk cId="4062049880" sldId="262"/>
        </pc:sldMkLst>
        <pc:spChg chg="del">
          <ac:chgData name="mehaa shaik" userId="f305f5f222483027" providerId="LiveId" clId="{8D90E709-A58B-470E-B24E-35CAFB87D357}" dt="2023-07-12T05:03:51.835" v="2054" actId="478"/>
          <ac:spMkLst>
            <pc:docMk/>
            <pc:sldMk cId="4062049880" sldId="262"/>
            <ac:spMk id="2" creationId="{D4CF5C8D-B3AC-802D-AD3E-206B02A39AEF}"/>
          </ac:spMkLst>
        </pc:spChg>
        <pc:spChg chg="mod">
          <ac:chgData name="mehaa shaik" userId="f305f5f222483027" providerId="LiveId" clId="{8D90E709-A58B-470E-B24E-35CAFB87D357}" dt="2023-07-12T06:14:52.242" v="2274" actId="20577"/>
          <ac:spMkLst>
            <pc:docMk/>
            <pc:sldMk cId="4062049880" sldId="262"/>
            <ac:spMk id="3" creationId="{47F7AEAE-83D4-2C62-61D0-555C2760689E}"/>
          </ac:spMkLst>
        </pc:spChg>
      </pc:sldChg>
      <pc:sldChg chg="delSp modSp new mod setBg">
        <pc:chgData name="mehaa shaik" userId="f305f5f222483027" providerId="LiveId" clId="{8D90E709-A58B-470E-B24E-35CAFB87D357}" dt="2023-07-12T06:07:02.218" v="2260" actId="20577"/>
        <pc:sldMkLst>
          <pc:docMk/>
          <pc:sldMk cId="2524531375" sldId="263"/>
        </pc:sldMkLst>
        <pc:spChg chg="del">
          <ac:chgData name="mehaa shaik" userId="f305f5f222483027" providerId="LiveId" clId="{8D90E709-A58B-470E-B24E-35CAFB87D357}" dt="2023-07-12T05:13:13.305" v="2092" actId="478"/>
          <ac:spMkLst>
            <pc:docMk/>
            <pc:sldMk cId="2524531375" sldId="263"/>
            <ac:spMk id="2" creationId="{C3762597-588A-C41B-1A92-8B7F4A300F1E}"/>
          </ac:spMkLst>
        </pc:spChg>
        <pc:spChg chg="mod">
          <ac:chgData name="mehaa shaik" userId="f305f5f222483027" providerId="LiveId" clId="{8D90E709-A58B-470E-B24E-35CAFB87D357}" dt="2023-07-12T06:07:02.218" v="2260" actId="20577"/>
          <ac:spMkLst>
            <pc:docMk/>
            <pc:sldMk cId="2524531375" sldId="263"/>
            <ac:spMk id="3" creationId="{8E808966-E16F-5AE2-2A89-479237772A58}"/>
          </ac:spMkLst>
        </pc:spChg>
      </pc:sldChg>
      <pc:sldChg chg="delSp modSp new mod setBg">
        <pc:chgData name="mehaa shaik" userId="f305f5f222483027" providerId="LiveId" clId="{8D90E709-A58B-470E-B24E-35CAFB87D357}" dt="2023-07-12T06:06:04.599" v="2238" actId="20577"/>
        <pc:sldMkLst>
          <pc:docMk/>
          <pc:sldMk cId="3327253871" sldId="264"/>
        </pc:sldMkLst>
        <pc:spChg chg="del mod">
          <ac:chgData name="mehaa shaik" userId="f305f5f222483027" providerId="LiveId" clId="{8D90E709-A58B-470E-B24E-35CAFB87D357}" dt="2023-07-12T06:03:25.143" v="2196" actId="478"/>
          <ac:spMkLst>
            <pc:docMk/>
            <pc:sldMk cId="3327253871" sldId="264"/>
            <ac:spMk id="2" creationId="{52FD7E9E-FFE3-4160-994E-2D07F0357246}"/>
          </ac:spMkLst>
        </pc:spChg>
        <pc:spChg chg="mod">
          <ac:chgData name="mehaa shaik" userId="f305f5f222483027" providerId="LiveId" clId="{8D90E709-A58B-470E-B24E-35CAFB87D357}" dt="2023-07-12T06:06:04.599" v="2238" actId="20577"/>
          <ac:spMkLst>
            <pc:docMk/>
            <pc:sldMk cId="3327253871" sldId="264"/>
            <ac:spMk id="3" creationId="{8F329F2F-6A96-D1B0-B0F9-0E480FC91DC1}"/>
          </ac:spMkLst>
        </pc:spChg>
      </pc:sldChg>
      <pc:sldChg chg="delSp modSp new mod setBg">
        <pc:chgData name="mehaa shaik" userId="f305f5f222483027" providerId="LiveId" clId="{8D90E709-A58B-470E-B24E-35CAFB87D357}" dt="2023-07-12T06:17:30.663" v="2306" actId="20577"/>
        <pc:sldMkLst>
          <pc:docMk/>
          <pc:sldMk cId="3118875007" sldId="265"/>
        </pc:sldMkLst>
        <pc:spChg chg="del">
          <ac:chgData name="mehaa shaik" userId="f305f5f222483027" providerId="LiveId" clId="{8D90E709-A58B-470E-B24E-35CAFB87D357}" dt="2023-07-12T06:15:04.328" v="2276" actId="478"/>
          <ac:spMkLst>
            <pc:docMk/>
            <pc:sldMk cId="3118875007" sldId="265"/>
            <ac:spMk id="2" creationId="{2C771769-9C0F-43C5-11C0-5EEE753848D9}"/>
          </ac:spMkLst>
        </pc:spChg>
        <pc:spChg chg="mod">
          <ac:chgData name="mehaa shaik" userId="f305f5f222483027" providerId="LiveId" clId="{8D90E709-A58B-470E-B24E-35CAFB87D357}" dt="2023-07-12T06:17:30.663" v="2306" actId="20577"/>
          <ac:spMkLst>
            <pc:docMk/>
            <pc:sldMk cId="3118875007" sldId="265"/>
            <ac:spMk id="3" creationId="{F46C1D51-04EC-15D4-DA06-53DE6916D512}"/>
          </ac:spMkLst>
        </pc:spChg>
      </pc:sldChg>
      <pc:sldChg chg="delSp modSp new mod setBg">
        <pc:chgData name="mehaa shaik" userId="f305f5f222483027" providerId="LiveId" clId="{8D90E709-A58B-470E-B24E-35CAFB87D357}" dt="2023-07-12T06:23:37.006" v="2373" actId="20577"/>
        <pc:sldMkLst>
          <pc:docMk/>
          <pc:sldMk cId="377596385" sldId="266"/>
        </pc:sldMkLst>
        <pc:spChg chg="del">
          <ac:chgData name="mehaa shaik" userId="f305f5f222483027" providerId="LiveId" clId="{8D90E709-A58B-470E-B24E-35CAFB87D357}" dt="2023-07-12T06:17:45.386" v="2308" actId="478"/>
          <ac:spMkLst>
            <pc:docMk/>
            <pc:sldMk cId="377596385" sldId="266"/>
            <ac:spMk id="2" creationId="{B8C718A6-B86F-8E7E-EB35-4ACBB15EBBC9}"/>
          </ac:spMkLst>
        </pc:spChg>
        <pc:spChg chg="mod">
          <ac:chgData name="mehaa shaik" userId="f305f5f222483027" providerId="LiveId" clId="{8D90E709-A58B-470E-B24E-35CAFB87D357}" dt="2023-07-12T06:23:37.006" v="2373" actId="20577"/>
          <ac:spMkLst>
            <pc:docMk/>
            <pc:sldMk cId="377596385" sldId="266"/>
            <ac:spMk id="3" creationId="{7A37F325-EF48-AD4E-C1BB-3DBEE224A1A8}"/>
          </ac:spMkLst>
        </pc:spChg>
      </pc:sldChg>
      <pc:sldChg chg="delSp modSp new mod setBg">
        <pc:chgData name="mehaa shaik" userId="f305f5f222483027" providerId="LiveId" clId="{8D90E709-A58B-470E-B24E-35CAFB87D357}" dt="2023-07-12T06:22:48.285" v="2369" actId="20577"/>
        <pc:sldMkLst>
          <pc:docMk/>
          <pc:sldMk cId="1606313176" sldId="267"/>
        </pc:sldMkLst>
        <pc:spChg chg="del">
          <ac:chgData name="mehaa shaik" userId="f305f5f222483027" providerId="LiveId" clId="{8D90E709-A58B-470E-B24E-35CAFB87D357}" dt="2023-07-12T06:20:57.402" v="2343" actId="478"/>
          <ac:spMkLst>
            <pc:docMk/>
            <pc:sldMk cId="1606313176" sldId="267"/>
            <ac:spMk id="2" creationId="{B36140ED-3DD0-DBD8-909C-CCA5C25A1C5F}"/>
          </ac:spMkLst>
        </pc:spChg>
        <pc:spChg chg="mod">
          <ac:chgData name="mehaa shaik" userId="f305f5f222483027" providerId="LiveId" clId="{8D90E709-A58B-470E-B24E-35CAFB87D357}" dt="2023-07-12T06:22:48.285" v="2369" actId="20577"/>
          <ac:spMkLst>
            <pc:docMk/>
            <pc:sldMk cId="1606313176" sldId="267"/>
            <ac:spMk id="3" creationId="{88F70210-8204-0A75-6C82-B614CD5552C5}"/>
          </ac:spMkLst>
        </pc:spChg>
      </pc:sldChg>
      <pc:sldChg chg="delSp modSp new mod setBg">
        <pc:chgData name="mehaa shaik" userId="f305f5f222483027" providerId="LiveId" clId="{8D90E709-A58B-470E-B24E-35CAFB87D357}" dt="2023-07-12T10:58:34.998" v="2406" actId="2710"/>
        <pc:sldMkLst>
          <pc:docMk/>
          <pc:sldMk cId="2107194928" sldId="268"/>
        </pc:sldMkLst>
        <pc:spChg chg="del">
          <ac:chgData name="mehaa shaik" userId="f305f5f222483027" providerId="LiveId" clId="{8D90E709-A58B-470E-B24E-35CAFB87D357}" dt="2023-07-12T10:55:23.750" v="2375" actId="478"/>
          <ac:spMkLst>
            <pc:docMk/>
            <pc:sldMk cId="2107194928" sldId="268"/>
            <ac:spMk id="2" creationId="{93381A65-8BE6-FF58-3E90-E4FA26CAB8D9}"/>
          </ac:spMkLst>
        </pc:spChg>
        <pc:spChg chg="mod">
          <ac:chgData name="mehaa shaik" userId="f305f5f222483027" providerId="LiveId" clId="{8D90E709-A58B-470E-B24E-35CAFB87D357}" dt="2023-07-12T10:58:34.998" v="2406" actId="2710"/>
          <ac:spMkLst>
            <pc:docMk/>
            <pc:sldMk cId="2107194928" sldId="268"/>
            <ac:spMk id="3" creationId="{2D8818AA-4E69-10B5-B1EF-B3C22DFE71AA}"/>
          </ac:spMkLst>
        </pc:spChg>
      </pc:sldChg>
      <pc:sldChg chg="delSp modSp new mod setBg">
        <pc:chgData name="mehaa shaik" userId="f305f5f222483027" providerId="LiveId" clId="{8D90E709-A58B-470E-B24E-35CAFB87D357}" dt="2023-07-12T11:00:13.100" v="2414" actId="120"/>
        <pc:sldMkLst>
          <pc:docMk/>
          <pc:sldMk cId="3385311525" sldId="269"/>
        </pc:sldMkLst>
        <pc:spChg chg="del">
          <ac:chgData name="mehaa shaik" userId="f305f5f222483027" providerId="LiveId" clId="{8D90E709-A58B-470E-B24E-35CAFB87D357}" dt="2023-07-12T10:59:37.056" v="2408" actId="478"/>
          <ac:spMkLst>
            <pc:docMk/>
            <pc:sldMk cId="3385311525" sldId="269"/>
            <ac:spMk id="2" creationId="{C9D185D2-9FBD-AF89-A106-C1D9297068E8}"/>
          </ac:spMkLst>
        </pc:spChg>
        <pc:spChg chg="mod">
          <ac:chgData name="mehaa shaik" userId="f305f5f222483027" providerId="LiveId" clId="{8D90E709-A58B-470E-B24E-35CAFB87D357}" dt="2023-07-12T11:00:13.100" v="2414" actId="120"/>
          <ac:spMkLst>
            <pc:docMk/>
            <pc:sldMk cId="3385311525" sldId="269"/>
            <ac:spMk id="3" creationId="{E5A2292B-AEC4-4F24-1943-FE9F75535972}"/>
          </ac:spMkLst>
        </pc:spChg>
      </pc:sldChg>
      <pc:sldChg chg="delSp modSp new mod ord setBg">
        <pc:chgData name="mehaa shaik" userId="f305f5f222483027" providerId="LiveId" clId="{8D90E709-A58B-470E-B24E-35CAFB87D357}" dt="2023-07-13T06:01:32.099" v="2457" actId="20577"/>
        <pc:sldMkLst>
          <pc:docMk/>
          <pc:sldMk cId="1747837531" sldId="270"/>
        </pc:sldMkLst>
        <pc:spChg chg="del">
          <ac:chgData name="mehaa shaik" userId="f305f5f222483027" providerId="LiveId" clId="{8D90E709-A58B-470E-B24E-35CAFB87D357}" dt="2023-07-13T04:17:08.422" v="2416" actId="478"/>
          <ac:spMkLst>
            <pc:docMk/>
            <pc:sldMk cId="1747837531" sldId="270"/>
            <ac:spMk id="2" creationId="{E3B359F6-D181-3246-40E1-CF240EE145D9}"/>
          </ac:spMkLst>
        </pc:spChg>
        <pc:spChg chg="mod">
          <ac:chgData name="mehaa shaik" userId="f305f5f222483027" providerId="LiveId" clId="{8D90E709-A58B-470E-B24E-35CAFB87D357}" dt="2023-07-13T06:01:32.099" v="2457" actId="20577"/>
          <ac:spMkLst>
            <pc:docMk/>
            <pc:sldMk cId="1747837531" sldId="270"/>
            <ac:spMk id="3" creationId="{490D9CA5-2D8D-5AD9-E342-4CCC2BAE5177}"/>
          </ac:spMkLst>
        </pc:spChg>
      </pc:sldChg>
      <pc:sldMasterChg chg="setBg addSldLayout modSldLayout">
        <pc:chgData name="mehaa shaik" userId="f305f5f222483027" providerId="LiveId" clId="{8D90E709-A58B-470E-B24E-35CAFB87D357}" dt="2023-07-12T04:35:04.763" v="347"/>
        <pc:sldMasterMkLst>
          <pc:docMk/>
          <pc:sldMasterMk cId="3600643865" sldId="2147483648"/>
        </pc:sldMasterMkLst>
        <pc:sldLayoutChg chg="add setBg">
          <pc:chgData name="mehaa shaik" userId="f305f5f222483027" providerId="LiveId" clId="{8D90E709-A58B-470E-B24E-35CAFB87D357}" dt="2023-07-12T04:35:04.763" v="347"/>
          <pc:sldLayoutMkLst>
            <pc:docMk/>
            <pc:sldMasterMk cId="3600643865" sldId="2147483648"/>
            <pc:sldLayoutMk cId="3643698311" sldId="214748364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F5CB14-97DB-418A-8799-760DCCFE5FA5}" type="datetimeFigureOut">
              <a:rPr lang="en-IN" smtClean="0"/>
              <a:t>13-07-2023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C9612B-80F7-431A-8CAA-ED8423466C0B}" type="slidenum">
              <a:rPr lang="en-IN" smtClean="0"/>
              <a:t>‹#›</a:t>
            </a:fld>
            <a:endParaRPr lang="en-IN"/>
          </a:p>
        </p:txBody>
      </p:sp>
    </p:spTree>
    <p:extLst>
      <p:ext uri="{BB962C8B-B14F-4D97-AF65-F5344CB8AC3E}">
        <p14:creationId xmlns:p14="http://schemas.microsoft.com/office/powerpoint/2010/main" val="1440259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CC9612B-80F7-431A-8CAA-ED8423466C0B}" type="slidenum">
              <a:rPr lang="en-IN" smtClean="0"/>
              <a:t>7</a:t>
            </a:fld>
            <a:endParaRPr lang="en-IN"/>
          </a:p>
        </p:txBody>
      </p:sp>
    </p:spTree>
    <p:extLst>
      <p:ext uri="{BB962C8B-B14F-4D97-AF65-F5344CB8AC3E}">
        <p14:creationId xmlns:p14="http://schemas.microsoft.com/office/powerpoint/2010/main" val="1404013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5FA6-F76F-5C16-7903-E1DF7C950B8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2446413-51A1-D166-7AA7-5DCB1118B7B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Tree>
    <p:extLst>
      <p:ext uri="{BB962C8B-B14F-4D97-AF65-F5344CB8AC3E}">
        <p14:creationId xmlns:p14="http://schemas.microsoft.com/office/powerpoint/2010/main" val="36436983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alphaModFix amt="59000"/>
            <a:lum/>
          </a:blip>
          <a:srcRect/>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64386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tile tx="0" ty="0" sx="100000" sy="100000" flip="none" algn="tl"/>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A518F1D-BDF6-0516-3F4B-791DF9DF00B6}"/>
              </a:ext>
            </a:extLst>
          </p:cNvPr>
          <p:cNvSpPr>
            <a:spLocks noGrp="1"/>
          </p:cNvSpPr>
          <p:nvPr>
            <p:ph type="subTitle" idx="1"/>
          </p:nvPr>
        </p:nvSpPr>
        <p:spPr>
          <a:xfrm>
            <a:off x="457200" y="3051431"/>
            <a:ext cx="11277599" cy="1655762"/>
          </a:xfrm>
        </p:spPr>
        <p:txBody>
          <a:bodyPr/>
          <a:lstStyle/>
          <a:p>
            <a:r>
              <a:rPr lang="en-IN" sz="4400" b="1" dirty="0">
                <a:solidFill>
                  <a:srgbClr val="002060"/>
                </a:solidFill>
                <a:latin typeface="Times New Roman" panose="02020603050405020304" pitchFamily="18" charset="0"/>
                <a:cs typeface="Times New Roman" panose="02020603050405020304" pitchFamily="18" charset="0"/>
              </a:rPr>
              <a:t>CUAB 2327 Agri Technology Management </a:t>
            </a:r>
          </a:p>
          <a:p>
            <a:pPr algn="r"/>
            <a:r>
              <a:rPr lang="en-IN" sz="4400" b="1" dirty="0">
                <a:solidFill>
                  <a:srgbClr val="002060"/>
                </a:solidFill>
                <a:latin typeface="Times New Roman" panose="02020603050405020304" pitchFamily="18" charset="0"/>
                <a:cs typeface="Times New Roman" panose="02020603050405020304" pitchFamily="18" charset="0"/>
              </a:rPr>
              <a:t>(1-0-1)</a:t>
            </a:r>
          </a:p>
        </p:txBody>
      </p:sp>
    </p:spTree>
    <p:extLst>
      <p:ext uri="{BB962C8B-B14F-4D97-AF65-F5344CB8AC3E}">
        <p14:creationId xmlns:p14="http://schemas.microsoft.com/office/powerpoint/2010/main" val="765830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7F7AEAE-83D4-2C62-61D0-555C2760689E}"/>
              </a:ext>
            </a:extLst>
          </p:cNvPr>
          <p:cNvSpPr>
            <a:spLocks noGrp="1"/>
          </p:cNvSpPr>
          <p:nvPr>
            <p:ph type="subTitle" idx="1"/>
          </p:nvPr>
        </p:nvSpPr>
        <p:spPr>
          <a:xfrm>
            <a:off x="147484" y="117987"/>
            <a:ext cx="11906864" cy="6548284"/>
          </a:xfrm>
        </p:spPr>
        <p:txBody>
          <a:bodyPr/>
          <a:lstStyle/>
          <a:p>
            <a:pPr>
              <a:lnSpc>
                <a:spcPct val="150000"/>
              </a:lnSpc>
            </a:pPr>
            <a:r>
              <a:rPr lang="en-US" b="1" dirty="0">
                <a:solidFill>
                  <a:srgbClr val="FF0000"/>
                </a:solidFill>
                <a:latin typeface="Times New Roman" panose="02020603050405020304" pitchFamily="18" charset="0"/>
                <a:cs typeface="Times New Roman" panose="02020603050405020304" pitchFamily="18" charset="0"/>
              </a:rPr>
              <a:t>Technology Diffusion</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Technology diffusion is the process by which new technology spreads within a population. Technology diffusion has many different examples, and practices that are used to make it happen. It can be either positive or negative for an individual country’s economic development, depending on how well they adapt to the new technologies.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Agri - A high rate of technological change is a major feature of modern agriculture. New technologies are introduced gradually; diffusion is the process through which technologies spread throughout the farm sector over time.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While adoption is the decision by an individual producer to use a new technology at a given moment, diffusion is the aggregate measure of adoption decisions. </a:t>
            </a:r>
          </a:p>
          <a:p>
            <a:pPr marL="342900" indent="-342900" algn="just">
              <a:lnSpc>
                <a:spcPct val="150000"/>
              </a:lnSpc>
              <a:buFont typeface="Wingdings" panose="05000000000000000000" pitchFamily="2" charset="2"/>
              <a:buChar char="§"/>
            </a:pPr>
            <a:endParaRPr lang="en-US" dirty="0">
              <a:solidFill>
                <a:srgbClr val="7030A0"/>
              </a:solidFill>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049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46C1D51-04EC-15D4-DA06-53DE6916D512}"/>
              </a:ext>
            </a:extLst>
          </p:cNvPr>
          <p:cNvSpPr>
            <a:spLocks noGrp="1"/>
          </p:cNvSpPr>
          <p:nvPr>
            <p:ph type="subTitle" idx="1"/>
          </p:nvPr>
        </p:nvSpPr>
        <p:spPr>
          <a:xfrm>
            <a:off x="117987" y="117988"/>
            <a:ext cx="11956026" cy="6558116"/>
          </a:xfrm>
        </p:spPr>
        <p:txBody>
          <a:bodyPr/>
          <a:lstStyle/>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Technology diffuses through four channels: invention, innovation, imitation, and importation. These channels work together to increase awareness of technological innovations to spread their use across populations over time. </a:t>
            </a:r>
          </a:p>
          <a:p>
            <a:pPr algn="just">
              <a:lnSpc>
                <a:spcPct val="150000"/>
              </a:lnSpc>
            </a:pPr>
            <a:r>
              <a:rPr lang="en-US" b="1" dirty="0">
                <a:solidFill>
                  <a:srgbClr val="FF0000"/>
                </a:solidFill>
                <a:latin typeface="Times New Roman" panose="02020603050405020304" pitchFamily="18" charset="0"/>
                <a:cs typeface="Times New Roman" panose="02020603050405020304" pitchFamily="18" charset="0"/>
              </a:rPr>
              <a:t>Invention</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invention is the first step of technology diffusion. It is a process in which the Technology itself is created.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invention can come from an individual or a group of people. It can be something completely new or an improvement on existing technology.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Once the invention occurs, it needs to be patented to protect its intellectual property. Later, the invention will go through a process called innovation where it’s improved and made ready for use by society.</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8875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37F325-EF48-AD4E-C1BB-3DBEE224A1A8}"/>
              </a:ext>
            </a:extLst>
          </p:cNvPr>
          <p:cNvSpPr>
            <a:spLocks noGrp="1"/>
          </p:cNvSpPr>
          <p:nvPr>
            <p:ph type="subTitle" idx="1"/>
          </p:nvPr>
        </p:nvSpPr>
        <p:spPr>
          <a:xfrm>
            <a:off x="147484" y="127819"/>
            <a:ext cx="11877368" cy="6567949"/>
          </a:xfrm>
        </p:spPr>
        <p:txBody>
          <a:bodyPr/>
          <a:lstStyle/>
          <a:p>
            <a:pPr algn="just">
              <a:lnSpc>
                <a:spcPct val="150000"/>
              </a:lnSpc>
            </a:pPr>
            <a:r>
              <a:rPr lang="en-US" b="1" dirty="0">
                <a:solidFill>
                  <a:srgbClr val="FF0000"/>
                </a:solidFill>
                <a:latin typeface="Times New Roman" panose="02020603050405020304" pitchFamily="18" charset="0"/>
                <a:cs typeface="Times New Roman" panose="02020603050405020304" pitchFamily="18" charset="0"/>
              </a:rPr>
              <a:t>Innovation</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next step in Technology diffusion is the innovation process. It involves taking an invention and making it practical for use.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inventor will make improvements to their product so that it’s ready for society.</a:t>
            </a:r>
          </a:p>
          <a:p>
            <a:pPr algn="just">
              <a:lnSpc>
                <a:spcPct val="150000"/>
              </a:lnSpc>
            </a:pPr>
            <a:r>
              <a:rPr lang="en-US" b="1" dirty="0">
                <a:solidFill>
                  <a:srgbClr val="FF0000"/>
                </a:solidFill>
                <a:latin typeface="Times New Roman" panose="02020603050405020304" pitchFamily="18" charset="0"/>
                <a:cs typeface="Times New Roman" panose="02020603050405020304" pitchFamily="18" charset="0"/>
              </a:rPr>
              <a:t>Imitation</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Imitation is when other countries see how well the new technology is doing in the country that invented it and they want to start using it too.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In some cases, this can lead to healthy competition between countries as each tries to outdo the other with their new technology.</a:t>
            </a:r>
          </a:p>
        </p:txBody>
      </p:sp>
    </p:spTree>
    <p:extLst>
      <p:ext uri="{BB962C8B-B14F-4D97-AF65-F5344CB8AC3E}">
        <p14:creationId xmlns:p14="http://schemas.microsoft.com/office/powerpoint/2010/main" val="377596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F70210-8204-0A75-6C82-B614CD5552C5}"/>
              </a:ext>
            </a:extLst>
          </p:cNvPr>
          <p:cNvSpPr>
            <a:spLocks noGrp="1"/>
          </p:cNvSpPr>
          <p:nvPr>
            <p:ph type="subTitle" idx="1"/>
          </p:nvPr>
        </p:nvSpPr>
        <p:spPr>
          <a:xfrm>
            <a:off x="108155" y="88489"/>
            <a:ext cx="11956026" cy="6646607"/>
          </a:xfrm>
        </p:spPr>
        <p:txBody>
          <a:bodyPr/>
          <a:lstStyle/>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However, it can also lead to a ” Technology Race “, where countries are trying to get their hands on new technology before anyone else does, even if they don’t need it.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This can be harmful to a country’s economic development because they’re wasting resources on something that might not help them in the long run.</a:t>
            </a:r>
          </a:p>
          <a:p>
            <a:pPr algn="just">
              <a:lnSpc>
                <a:spcPct val="150000"/>
              </a:lnSpc>
            </a:pPr>
            <a:r>
              <a:rPr lang="en-US" b="1" dirty="0">
                <a:solidFill>
                  <a:srgbClr val="FF0000"/>
                </a:solidFill>
                <a:latin typeface="Times New Roman" panose="02020603050405020304" pitchFamily="18" charset="0"/>
                <a:cs typeface="Times New Roman" panose="02020603050405020304" pitchFamily="18" charset="0"/>
              </a:rPr>
              <a:t>Importation</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Importation is when a country takes the technology from another country and uses it within its borders.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This can be helpful for countries that aren’t as technologically advanced as others because they can import the latest technologies and use them to improve their economy.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However, there is also a downside to this – if a country imports too many technologies, it can become overwhelmed and struggle to keep up with all the changes.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313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D8818AA-4E69-10B5-B1EF-B3C22DFE71AA}"/>
              </a:ext>
            </a:extLst>
          </p:cNvPr>
          <p:cNvSpPr>
            <a:spLocks noGrp="1"/>
          </p:cNvSpPr>
          <p:nvPr>
            <p:ph type="subTitle" idx="1"/>
          </p:nvPr>
        </p:nvSpPr>
        <p:spPr>
          <a:xfrm>
            <a:off x="127819" y="108155"/>
            <a:ext cx="11906865" cy="6567948"/>
          </a:xfrm>
        </p:spPr>
        <p:txBody>
          <a:bodyPr/>
          <a:lstStyle/>
          <a:p>
            <a:pPr algn="just">
              <a:lnSpc>
                <a:spcPct val="200000"/>
              </a:lnSpc>
            </a:pPr>
            <a:r>
              <a:rPr lang="en-IN" b="1" dirty="0">
                <a:solidFill>
                  <a:srgbClr val="FF0000"/>
                </a:solidFill>
                <a:latin typeface="Times New Roman" panose="02020603050405020304" pitchFamily="18" charset="0"/>
                <a:cs typeface="Times New Roman" panose="02020603050405020304" pitchFamily="18" charset="0"/>
              </a:rPr>
              <a:t>Technology Diffusion Practices</a:t>
            </a:r>
          </a:p>
          <a:p>
            <a:pPr marL="457200" indent="-457200" algn="just">
              <a:lnSpc>
                <a:spcPct val="200000"/>
              </a:lnSpc>
              <a:buAutoNum type="arabicPeriod"/>
            </a:pPr>
            <a:r>
              <a:rPr lang="en-IN" dirty="0">
                <a:solidFill>
                  <a:srgbClr val="7030A0"/>
                </a:solidFill>
                <a:latin typeface="Times New Roman" panose="02020603050405020304" pitchFamily="18" charset="0"/>
                <a:cs typeface="Times New Roman" panose="02020603050405020304" pitchFamily="18" charset="0"/>
              </a:rPr>
              <a:t>Technology Transfer</a:t>
            </a:r>
          </a:p>
          <a:p>
            <a:pPr marL="457200" indent="-457200" algn="just">
              <a:lnSpc>
                <a:spcPct val="200000"/>
              </a:lnSpc>
              <a:buAutoNum type="arabicPeriod"/>
            </a:pPr>
            <a:r>
              <a:rPr lang="en-IN" dirty="0">
                <a:solidFill>
                  <a:srgbClr val="7030A0"/>
                </a:solidFill>
                <a:latin typeface="Times New Roman" panose="02020603050405020304" pitchFamily="18" charset="0"/>
                <a:cs typeface="Times New Roman" panose="02020603050405020304" pitchFamily="18" charset="0"/>
              </a:rPr>
              <a:t>Technology Licensing</a:t>
            </a:r>
          </a:p>
          <a:p>
            <a:pPr marL="457200" indent="-457200" algn="just">
              <a:lnSpc>
                <a:spcPct val="200000"/>
              </a:lnSpc>
              <a:buAutoNum type="arabicPeriod"/>
            </a:pPr>
            <a:r>
              <a:rPr lang="en-IN" dirty="0">
                <a:solidFill>
                  <a:srgbClr val="7030A0"/>
                </a:solidFill>
                <a:latin typeface="Times New Roman" panose="02020603050405020304" pitchFamily="18" charset="0"/>
                <a:cs typeface="Times New Roman" panose="02020603050405020304" pitchFamily="18" charset="0"/>
              </a:rPr>
              <a:t>Organizational Transfer</a:t>
            </a:r>
          </a:p>
          <a:p>
            <a:pPr marL="457200" indent="-457200" algn="just">
              <a:lnSpc>
                <a:spcPct val="200000"/>
              </a:lnSpc>
              <a:buAutoNum type="arabicPeriod"/>
            </a:pPr>
            <a:r>
              <a:rPr lang="en-IN" dirty="0">
                <a:solidFill>
                  <a:srgbClr val="7030A0"/>
                </a:solidFill>
                <a:latin typeface="Times New Roman" panose="02020603050405020304" pitchFamily="18" charset="0"/>
                <a:cs typeface="Times New Roman" panose="02020603050405020304" pitchFamily="18" charset="0"/>
              </a:rPr>
              <a:t>International Technology Agreements</a:t>
            </a:r>
          </a:p>
          <a:p>
            <a:pPr marL="457200" indent="-457200" algn="just">
              <a:lnSpc>
                <a:spcPct val="200000"/>
              </a:lnSpc>
              <a:buAutoNum type="arabicPeriod"/>
            </a:pPr>
            <a:r>
              <a:rPr lang="en-IN" dirty="0">
                <a:solidFill>
                  <a:srgbClr val="7030A0"/>
                </a:solidFill>
                <a:latin typeface="Times New Roman" panose="02020603050405020304" pitchFamily="18" charset="0"/>
                <a:cs typeface="Times New Roman" panose="02020603050405020304" pitchFamily="18" charset="0"/>
              </a:rPr>
              <a:t>Technology Embargoes</a:t>
            </a:r>
          </a:p>
          <a:p>
            <a:pPr marL="457200" indent="-457200" algn="l">
              <a:buAutoNum type="arabicPeriod"/>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194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5A2292B-AEC4-4F24-1943-FE9F75535972}"/>
              </a:ext>
            </a:extLst>
          </p:cNvPr>
          <p:cNvSpPr>
            <a:spLocks noGrp="1"/>
          </p:cNvSpPr>
          <p:nvPr>
            <p:ph type="subTitle" idx="1"/>
          </p:nvPr>
        </p:nvSpPr>
        <p:spPr>
          <a:xfrm>
            <a:off x="206477" y="186813"/>
            <a:ext cx="11808542" cy="6400800"/>
          </a:xfrm>
        </p:spPr>
        <p:txBody>
          <a:bodyPr/>
          <a:lstStyle/>
          <a:p>
            <a:pPr algn="l"/>
            <a:endParaRPr lang="en-IN" dirty="0"/>
          </a:p>
        </p:txBody>
      </p:sp>
    </p:spTree>
    <p:extLst>
      <p:ext uri="{BB962C8B-B14F-4D97-AF65-F5344CB8AC3E}">
        <p14:creationId xmlns:p14="http://schemas.microsoft.com/office/powerpoint/2010/main" val="338531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tile tx="0" ty="0" sx="100000" sy="100000" flip="none" algn="tl"/>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8AC611A-DC1B-4C89-4D96-BDF280742342}"/>
              </a:ext>
            </a:extLst>
          </p:cNvPr>
          <p:cNvSpPr>
            <a:spLocks noGrp="1"/>
          </p:cNvSpPr>
          <p:nvPr>
            <p:ph type="subTitle" idx="1"/>
          </p:nvPr>
        </p:nvSpPr>
        <p:spPr>
          <a:xfrm>
            <a:off x="0" y="0"/>
            <a:ext cx="12054348" cy="6858000"/>
          </a:xfrm>
        </p:spPr>
        <p:txBody>
          <a:bodyPr/>
          <a:lstStyle/>
          <a:p>
            <a:pPr marL="342900" indent="-342900" algn="just">
              <a:lnSpc>
                <a:spcPct val="200000"/>
              </a:lnSpc>
              <a:buFont typeface="Wingdings" panose="05000000000000000000" pitchFamily="2" charset="2"/>
              <a:buChar char="§"/>
            </a:pPr>
            <a:r>
              <a:rPr lang="en-US" sz="2200" dirty="0">
                <a:solidFill>
                  <a:srgbClr val="002060"/>
                </a:solidFill>
                <a:latin typeface="Times New Roman" panose="02020603050405020304" pitchFamily="18" charset="0"/>
                <a:cs typeface="Times New Roman" panose="02020603050405020304" pitchFamily="18" charset="0"/>
              </a:rPr>
              <a:t>Agricultural technology, also known as agrotechnology or </a:t>
            </a:r>
            <a:r>
              <a:rPr lang="en-US" sz="2200" dirty="0" err="1">
                <a:solidFill>
                  <a:srgbClr val="002060"/>
                </a:solidFill>
                <a:latin typeface="Times New Roman" panose="02020603050405020304" pitchFamily="18" charset="0"/>
                <a:cs typeface="Times New Roman" panose="02020603050405020304" pitchFamily="18" charset="0"/>
              </a:rPr>
              <a:t>agtech</a:t>
            </a:r>
            <a:r>
              <a:rPr lang="en-US" sz="2200" dirty="0">
                <a:solidFill>
                  <a:srgbClr val="002060"/>
                </a:solidFill>
                <a:latin typeface="Times New Roman" panose="02020603050405020304" pitchFamily="18" charset="0"/>
                <a:cs typeface="Times New Roman" panose="02020603050405020304" pitchFamily="18" charset="0"/>
              </a:rPr>
              <a:t>, refers to the application of modern scientific and technological innovations to enhance agricultural practices and improve productivity, efficiency, and sustainability in the field of agriculture. </a:t>
            </a:r>
          </a:p>
          <a:p>
            <a:pPr marL="342900" indent="-342900" algn="just">
              <a:lnSpc>
                <a:spcPct val="200000"/>
              </a:lnSpc>
              <a:buFont typeface="Wingdings" panose="05000000000000000000" pitchFamily="2" charset="2"/>
              <a:buChar char="§"/>
            </a:pPr>
            <a:r>
              <a:rPr lang="en-US" sz="2200" dirty="0">
                <a:solidFill>
                  <a:srgbClr val="002060"/>
                </a:solidFill>
                <a:latin typeface="Times New Roman" panose="02020603050405020304" pitchFamily="18" charset="0"/>
                <a:cs typeface="Times New Roman" panose="02020603050405020304" pitchFamily="18" charset="0"/>
              </a:rPr>
              <a:t>It involves the development and use of various tools, techniques, equipment, and systems to optimize farming processes, maximize yields, reduce environmental impact, and address challenges in food production.</a:t>
            </a:r>
          </a:p>
          <a:p>
            <a:pPr marL="342900" indent="-342900" algn="just">
              <a:lnSpc>
                <a:spcPct val="200000"/>
              </a:lnSpc>
              <a:buFont typeface="Wingdings" panose="05000000000000000000" pitchFamily="2" charset="2"/>
              <a:buChar char="§"/>
            </a:pPr>
            <a:r>
              <a:rPr lang="en-US" sz="2200" dirty="0">
                <a:solidFill>
                  <a:srgbClr val="002060"/>
                </a:solidFill>
                <a:latin typeface="Times New Roman" panose="02020603050405020304" pitchFamily="18" charset="0"/>
                <a:cs typeface="Times New Roman" panose="02020603050405020304" pitchFamily="18" charset="0"/>
              </a:rPr>
              <a:t>Agricultural technology encompasses a wide range of areas and can include Precision Agriculture, Farm Management Software, Biotechnology and Genetic Engineering, Agricultural Robotics, Vertical Farming and Hydroponics, Smart Irrigation Systems, Internet of Things (IoT) in Agriculture.</a:t>
            </a:r>
            <a:endParaRPr lang="en-IN"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0060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0D9CA5-2D8D-5AD9-E342-4CCC2BAE5177}"/>
              </a:ext>
            </a:extLst>
          </p:cNvPr>
          <p:cNvSpPr>
            <a:spLocks noGrp="1"/>
          </p:cNvSpPr>
          <p:nvPr>
            <p:ph type="subTitle" idx="1"/>
          </p:nvPr>
        </p:nvSpPr>
        <p:spPr>
          <a:xfrm>
            <a:off x="117987" y="167147"/>
            <a:ext cx="11936361" cy="6587613"/>
          </a:xfrm>
          <a:solidFill>
            <a:schemeClr val="bg1"/>
          </a:solidFill>
        </p:spPr>
        <p:txBody>
          <a:bodyPr/>
          <a:lstStyle/>
          <a:p>
            <a:r>
              <a:rPr lang="en-IN" b="1" dirty="0">
                <a:solidFill>
                  <a:srgbClr val="FF0000"/>
                </a:solidFill>
                <a:latin typeface="Times New Roman" panose="02020603050405020304" pitchFamily="18" charset="0"/>
                <a:cs typeface="Times New Roman" panose="02020603050405020304" pitchFamily="18" charset="0"/>
              </a:rPr>
              <a:t>Challenges in Agricultural Sector</a:t>
            </a:r>
            <a:endParaRPr lang="en-US" dirty="0">
              <a:solidFill>
                <a:srgbClr val="7030A0"/>
              </a:solidFill>
              <a:latin typeface="Times New Roman" panose="02020603050405020304" pitchFamily="18" charset="0"/>
              <a:cs typeface="Times New Roman" panose="02020603050405020304" pitchFamily="18" charset="0"/>
            </a:endParaRPr>
          </a:p>
          <a:p>
            <a:pPr algn="l">
              <a:lnSpc>
                <a:spcPct val="150000"/>
              </a:lnSpc>
            </a:pPr>
            <a:r>
              <a:rPr lang="en-US" b="1" dirty="0">
                <a:solidFill>
                  <a:srgbClr val="7030A0"/>
                </a:solidFill>
                <a:latin typeface="Times New Roman" panose="02020603050405020304" pitchFamily="18" charset="0"/>
                <a:cs typeface="Times New Roman" panose="02020603050405020304" pitchFamily="18" charset="0"/>
              </a:rPr>
              <a:t>Climate Change – rise in temperature</a:t>
            </a:r>
          </a:p>
          <a:p>
            <a:pPr algn="l">
              <a:lnSpc>
                <a:spcPct val="150000"/>
              </a:lnSpc>
            </a:pPr>
            <a:r>
              <a:rPr lang="en-US" dirty="0">
                <a:solidFill>
                  <a:srgbClr val="7030A0"/>
                </a:solidFill>
                <a:latin typeface="Times New Roman" panose="02020603050405020304" pitchFamily="18" charset="0"/>
                <a:cs typeface="Times New Roman" panose="02020603050405020304" pitchFamily="18" charset="0"/>
              </a:rPr>
              <a:t>• Droughts and floods</a:t>
            </a:r>
          </a:p>
          <a:p>
            <a:pPr algn="l">
              <a:lnSpc>
                <a:spcPct val="150000"/>
              </a:lnSpc>
            </a:pPr>
            <a:r>
              <a:rPr lang="en-US" dirty="0">
                <a:solidFill>
                  <a:srgbClr val="7030A0"/>
                </a:solidFill>
                <a:latin typeface="Times New Roman" panose="02020603050405020304" pitchFamily="18" charset="0"/>
                <a:cs typeface="Times New Roman" panose="02020603050405020304" pitchFamily="18" charset="0"/>
              </a:rPr>
              <a:t>• Growth and harvesting of plants</a:t>
            </a:r>
          </a:p>
          <a:p>
            <a:pPr algn="l">
              <a:lnSpc>
                <a:spcPct val="150000"/>
              </a:lnSpc>
            </a:pPr>
            <a:r>
              <a:rPr lang="en-US" dirty="0">
                <a:solidFill>
                  <a:srgbClr val="7030A0"/>
                </a:solidFill>
                <a:latin typeface="Times New Roman" panose="02020603050405020304" pitchFamily="18" charset="0"/>
                <a:cs typeface="Times New Roman" panose="02020603050405020304" pitchFamily="18" charset="0"/>
              </a:rPr>
              <a:t>• Pests and diseases</a:t>
            </a:r>
          </a:p>
          <a:p>
            <a:pPr algn="l">
              <a:lnSpc>
                <a:spcPct val="150000"/>
              </a:lnSpc>
            </a:pPr>
            <a:r>
              <a:rPr lang="en-US" dirty="0">
                <a:solidFill>
                  <a:srgbClr val="7030A0"/>
                </a:solidFill>
                <a:latin typeface="Times New Roman" panose="02020603050405020304" pitchFamily="18" charset="0"/>
                <a:cs typeface="Times New Roman" panose="02020603050405020304" pitchFamily="18" charset="0"/>
              </a:rPr>
              <a:t>• Nutrient composition</a:t>
            </a:r>
          </a:p>
          <a:p>
            <a:pPr algn="l">
              <a:lnSpc>
                <a:spcPct val="150000"/>
              </a:lnSpc>
            </a:pPr>
            <a:r>
              <a:rPr lang="en-US" dirty="0">
                <a:solidFill>
                  <a:srgbClr val="7030A0"/>
                </a:solidFill>
                <a:latin typeface="Times New Roman" panose="02020603050405020304" pitchFamily="18" charset="0"/>
                <a:cs typeface="Times New Roman" panose="02020603050405020304" pitchFamily="18" charset="0"/>
              </a:rPr>
              <a:t>• Loss of biodiversity</a:t>
            </a:r>
          </a:p>
          <a:p>
            <a:pPr algn="l">
              <a:lnSpc>
                <a:spcPct val="150000"/>
              </a:lnSpc>
            </a:pPr>
            <a:r>
              <a:rPr lang="en-US" dirty="0">
                <a:solidFill>
                  <a:srgbClr val="7030A0"/>
                </a:solidFill>
                <a:latin typeface="Times New Roman" panose="02020603050405020304" pitchFamily="18" charset="0"/>
                <a:cs typeface="Times New Roman" panose="02020603050405020304" pitchFamily="18" charset="0"/>
              </a:rPr>
              <a:t> </a:t>
            </a:r>
            <a:r>
              <a:rPr lang="en-US" b="1" dirty="0">
                <a:solidFill>
                  <a:srgbClr val="7030A0"/>
                </a:solidFill>
                <a:latin typeface="Times New Roman" panose="02020603050405020304" pitchFamily="18" charset="0"/>
                <a:cs typeface="Times New Roman" panose="02020603050405020304" pitchFamily="18" charset="0"/>
              </a:rPr>
              <a:t>Land Management</a:t>
            </a:r>
          </a:p>
          <a:p>
            <a:pPr algn="l">
              <a:lnSpc>
                <a:spcPct val="150000"/>
              </a:lnSpc>
            </a:pPr>
            <a:r>
              <a:rPr lang="en-US" dirty="0">
                <a:solidFill>
                  <a:srgbClr val="7030A0"/>
                </a:solidFill>
                <a:latin typeface="Times New Roman" panose="02020603050405020304" pitchFamily="18" charset="0"/>
                <a:cs typeface="Times New Roman" panose="02020603050405020304" pitchFamily="18" charset="0"/>
              </a:rPr>
              <a:t>• Synthetic fertilizers and pesticides</a:t>
            </a:r>
          </a:p>
          <a:p>
            <a:pPr algn="l">
              <a:lnSpc>
                <a:spcPct val="150000"/>
              </a:lnSpc>
            </a:pPr>
            <a:r>
              <a:rPr lang="en-US" dirty="0">
                <a:solidFill>
                  <a:srgbClr val="7030A0"/>
                </a:solidFill>
                <a:latin typeface="Times New Roman" panose="02020603050405020304" pitchFamily="18" charset="0"/>
                <a:cs typeface="Times New Roman" panose="02020603050405020304" pitchFamily="18" charset="0"/>
              </a:rPr>
              <a:t>• Resource depletion – loss of forest cover</a:t>
            </a:r>
          </a:p>
          <a:p>
            <a:endParaRPr lang="en-IN" dirty="0"/>
          </a:p>
        </p:txBody>
      </p:sp>
    </p:spTree>
    <p:extLst>
      <p:ext uri="{BB962C8B-B14F-4D97-AF65-F5344CB8AC3E}">
        <p14:creationId xmlns:p14="http://schemas.microsoft.com/office/powerpoint/2010/main" val="1747837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61A3E4A-1D2F-A1AF-73B1-76E963C2107A}"/>
              </a:ext>
            </a:extLst>
          </p:cNvPr>
          <p:cNvSpPr>
            <a:spLocks noGrp="1"/>
          </p:cNvSpPr>
          <p:nvPr>
            <p:ph type="subTitle" idx="1"/>
          </p:nvPr>
        </p:nvSpPr>
        <p:spPr>
          <a:xfrm>
            <a:off x="0" y="0"/>
            <a:ext cx="12192000" cy="6858000"/>
          </a:xfrm>
        </p:spPr>
        <p:txBody>
          <a:bodyPr/>
          <a:lstStyle/>
          <a:p>
            <a:r>
              <a:rPr lang="en-IN" b="1" dirty="0">
                <a:solidFill>
                  <a:srgbClr val="FF0000"/>
                </a:solidFill>
                <a:latin typeface="Times New Roman" panose="02020603050405020304" pitchFamily="18" charset="0"/>
                <a:cs typeface="Times New Roman" panose="02020603050405020304" pitchFamily="18" charset="0"/>
              </a:rPr>
              <a:t>Importance of Agricultural Technology</a:t>
            </a:r>
          </a:p>
          <a:p>
            <a:pPr algn="just">
              <a:lnSpc>
                <a:spcPct val="200000"/>
              </a:lnSpc>
            </a:pPr>
            <a:r>
              <a:rPr lang="en-US" dirty="0">
                <a:solidFill>
                  <a:srgbClr val="00206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Farmers no longer have to apply water, fertilizers, and pesticides uniformly across entire fields. Instead, they can use the minimum quantities required and target very specific areas, or even treat individual plants differently. Benefits include:</a:t>
            </a:r>
          </a:p>
          <a:p>
            <a:pPr marL="342900" indent="-342900" algn="just">
              <a:lnSpc>
                <a:spcPct val="20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Higher crop productivity</a:t>
            </a:r>
          </a:p>
          <a:p>
            <a:pPr marL="342900" indent="-342900" algn="just">
              <a:lnSpc>
                <a:spcPct val="20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Decreased  use of water, fertilizer, and pesticides, which in turn keeps food prices down</a:t>
            </a:r>
          </a:p>
          <a:p>
            <a:pPr marL="342900" indent="-342900" algn="just">
              <a:lnSpc>
                <a:spcPct val="20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Reduced impact on natural ecosystems</a:t>
            </a:r>
          </a:p>
          <a:p>
            <a:pPr marL="342900" indent="-342900" algn="just">
              <a:lnSpc>
                <a:spcPct val="20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Less runoff of chemicals into rivers and groundwater</a:t>
            </a:r>
          </a:p>
          <a:p>
            <a:pPr marL="342900" indent="-342900" algn="just">
              <a:lnSpc>
                <a:spcPct val="20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Increased worker safety</a:t>
            </a:r>
          </a:p>
        </p:txBody>
      </p:sp>
    </p:spTree>
    <p:extLst>
      <p:ext uri="{BB962C8B-B14F-4D97-AF65-F5344CB8AC3E}">
        <p14:creationId xmlns:p14="http://schemas.microsoft.com/office/powerpoint/2010/main" val="3666488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87FCAE6-28FD-DB71-625E-6A30D9FA0B37}"/>
              </a:ext>
            </a:extLst>
          </p:cNvPr>
          <p:cNvSpPr>
            <a:spLocks noGrp="1"/>
          </p:cNvSpPr>
          <p:nvPr>
            <p:ph type="subTitle" idx="1"/>
          </p:nvPr>
        </p:nvSpPr>
        <p:spPr>
          <a:xfrm>
            <a:off x="147483" y="186813"/>
            <a:ext cx="11847871" cy="6508955"/>
          </a:xfrm>
        </p:spPr>
        <p:txBody>
          <a:bodyPr/>
          <a:lstStyle/>
          <a:p>
            <a:pPr algn="just">
              <a:lnSpc>
                <a:spcPct val="200000"/>
              </a:lnSpc>
            </a:pPr>
            <a:r>
              <a:rPr lang="en-US" dirty="0">
                <a:solidFill>
                  <a:srgbClr val="7030A0"/>
                </a:solidFill>
                <a:latin typeface="Times New Roman" panose="02020603050405020304" pitchFamily="18" charset="0"/>
                <a:cs typeface="Times New Roman" panose="02020603050405020304" pitchFamily="18" charset="0"/>
              </a:rPr>
              <a:t>	In addition, robotic technologies enable more reliable monitoring and management of natural resources, such as air and water quality. </a:t>
            </a:r>
          </a:p>
          <a:p>
            <a:pPr algn="just">
              <a:lnSpc>
                <a:spcPct val="200000"/>
              </a:lnSpc>
            </a:pPr>
            <a:r>
              <a:rPr lang="en-US" dirty="0">
                <a:solidFill>
                  <a:srgbClr val="7030A0"/>
                </a:solidFill>
                <a:latin typeface="Times New Roman" panose="02020603050405020304" pitchFamily="18" charset="0"/>
                <a:cs typeface="Times New Roman" panose="02020603050405020304" pitchFamily="18" charset="0"/>
              </a:rPr>
              <a:t>It also gives producers greater control over plant and animal production, processing, distribution, and storage, which results in:</a:t>
            </a:r>
          </a:p>
          <a:p>
            <a:pPr marL="342900" indent="-342900" algn="just">
              <a:lnSpc>
                <a:spcPct val="20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Greater efficiencies and lower prices</a:t>
            </a:r>
          </a:p>
          <a:p>
            <a:pPr marL="342900" indent="-342900" algn="just">
              <a:lnSpc>
                <a:spcPct val="20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Safer growing conditions and safer foods</a:t>
            </a:r>
          </a:p>
          <a:p>
            <a:pPr marL="342900" indent="-342900" algn="just">
              <a:lnSpc>
                <a:spcPct val="20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Reduced environmental and ecological impact</a:t>
            </a:r>
          </a:p>
          <a:p>
            <a:pPr algn="l"/>
            <a:endParaRPr lang="en-IN" dirty="0"/>
          </a:p>
        </p:txBody>
      </p:sp>
    </p:spTree>
    <p:extLst>
      <p:ext uri="{BB962C8B-B14F-4D97-AF65-F5344CB8AC3E}">
        <p14:creationId xmlns:p14="http://schemas.microsoft.com/office/powerpoint/2010/main" val="272803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FFEB674-76D6-1EFA-2C65-64C7FE53113B}"/>
              </a:ext>
            </a:extLst>
          </p:cNvPr>
          <p:cNvSpPr>
            <a:spLocks noGrp="1"/>
          </p:cNvSpPr>
          <p:nvPr>
            <p:ph type="subTitle" idx="1"/>
          </p:nvPr>
        </p:nvSpPr>
        <p:spPr>
          <a:xfrm>
            <a:off x="167148" y="147484"/>
            <a:ext cx="11808542" cy="6528619"/>
          </a:xfrm>
        </p:spPr>
        <p:txBody>
          <a:bodyPr/>
          <a:lstStyle/>
          <a:p>
            <a:r>
              <a:rPr lang="en-US" b="1" dirty="0">
                <a:solidFill>
                  <a:srgbClr val="FF0000"/>
                </a:solidFill>
                <a:latin typeface="Times New Roman" panose="02020603050405020304" pitchFamily="18" charset="0"/>
                <a:cs typeface="Times New Roman" panose="02020603050405020304" pitchFamily="18" charset="0"/>
              </a:rPr>
              <a:t>Technology Management – Aims</a:t>
            </a:r>
          </a:p>
          <a:p>
            <a:pPr algn="l"/>
            <a:r>
              <a:rPr lang="en-US" dirty="0">
                <a:solidFill>
                  <a:srgbClr val="7030A0"/>
                </a:solidFill>
                <a:latin typeface="Times New Roman" panose="02020603050405020304" pitchFamily="18" charset="0"/>
                <a:cs typeface="Times New Roman" panose="02020603050405020304" pitchFamily="18" charset="0"/>
              </a:rPr>
              <a:t>Technology Management aims at</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Higher crop productivity</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Managing the production and processing of agricultural products</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Decreased use of water, energy, fertilizer and pesticides</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Reduced adverse affect on natural ecosystem</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Less runoff chemicals into rivers and ground water</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Farmer driven / farmer accountable agricultural extension system</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Increasing the cost of profits and reducing the cost operations</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Advanced tools, apparatus, equipment's, machines and structures for making farmers effort effective </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Providing water and nutrients to plants according to their calculated requirement</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 – Commerce system where farmers can sell their products and purchase the other products they need</a:t>
            </a:r>
          </a:p>
          <a:p>
            <a:pPr marL="342900" indent="-342900" algn="l">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Promoting </a:t>
            </a:r>
            <a:r>
              <a:rPr lang="en-US" dirty="0" err="1">
                <a:solidFill>
                  <a:srgbClr val="7030A0"/>
                </a:solidFill>
                <a:latin typeface="Times New Roman" panose="02020603050405020304" pitchFamily="18" charset="0"/>
                <a:cs typeface="Times New Roman" panose="02020603050405020304" pitchFamily="18" charset="0"/>
              </a:rPr>
              <a:t>agri</a:t>
            </a:r>
            <a:r>
              <a:rPr lang="en-US" dirty="0">
                <a:solidFill>
                  <a:srgbClr val="7030A0"/>
                </a:solidFill>
                <a:latin typeface="Times New Roman" panose="02020603050405020304" pitchFamily="18" charset="0"/>
                <a:cs typeface="Times New Roman" panose="02020603050405020304" pitchFamily="18" charset="0"/>
              </a:rPr>
              <a:t> based industries for income and rural employment generation.</a:t>
            </a:r>
          </a:p>
          <a:p>
            <a:pPr algn="l"/>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160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269EF6-035D-F428-F3A6-55AFE6945C34}"/>
              </a:ext>
            </a:extLst>
          </p:cNvPr>
          <p:cNvSpPr>
            <a:spLocks noGrp="1"/>
          </p:cNvSpPr>
          <p:nvPr>
            <p:ph type="subTitle" idx="1"/>
          </p:nvPr>
        </p:nvSpPr>
        <p:spPr>
          <a:xfrm>
            <a:off x="1" y="1"/>
            <a:ext cx="12192000" cy="6858000"/>
          </a:xfrm>
        </p:spPr>
        <p:txBody>
          <a:bodyPr/>
          <a:lstStyle/>
          <a:p>
            <a:pPr>
              <a:lnSpc>
                <a:spcPct val="150000"/>
              </a:lnSpc>
            </a:pPr>
            <a:r>
              <a:rPr lang="en-US" sz="2200" b="1" dirty="0">
                <a:solidFill>
                  <a:srgbClr val="FF0000"/>
                </a:solidFill>
                <a:latin typeface="Times New Roman" panose="02020603050405020304" pitchFamily="18" charset="0"/>
                <a:cs typeface="Times New Roman" panose="02020603050405020304" pitchFamily="18" charset="0"/>
              </a:rPr>
              <a:t>Technology Management – Objectives</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To prepare individuals to develop scientific, technical and business skills.</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To boost productivity with efficient resource utilization at cutting cost.</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To manage the work force and systems</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To manage production and operations systems</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To satisfy on quality control, safety and health issues</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Bringing working people and technologies together to do what people are expecting</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To store large amount of data and inventory including customer segmentation</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To open opportunities for global outreach</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To build capacity to face market contenders</a:t>
            </a:r>
          </a:p>
          <a:p>
            <a:pPr marL="342900" indent="-342900" algn="l">
              <a:lnSpc>
                <a:spcPct val="150000"/>
              </a:lnSpc>
              <a:buFont typeface="Wingdings" panose="05000000000000000000" pitchFamily="2" charset="2"/>
              <a:buChar char="§"/>
            </a:pPr>
            <a:r>
              <a:rPr lang="en-IN" sz="2200" dirty="0">
                <a:solidFill>
                  <a:srgbClr val="7030A0"/>
                </a:solidFill>
                <a:latin typeface="Times New Roman" panose="02020603050405020304" pitchFamily="18" charset="0"/>
                <a:cs typeface="Times New Roman" panose="02020603050405020304" pitchFamily="18" charset="0"/>
              </a:rPr>
              <a:t>To gain ability to outsource expensive operations to offsite.</a:t>
            </a:r>
          </a:p>
          <a:p>
            <a:pPr marL="342900" indent="-342900" algn="l">
              <a:buFont typeface="Wingdings" panose="05000000000000000000" pitchFamily="2" charset="2"/>
              <a:buChar char="§"/>
            </a:pPr>
            <a:endParaRPr lang="en-IN" dirty="0"/>
          </a:p>
        </p:txBody>
      </p:sp>
    </p:spTree>
    <p:extLst>
      <p:ext uri="{BB962C8B-B14F-4D97-AF65-F5344CB8AC3E}">
        <p14:creationId xmlns:p14="http://schemas.microsoft.com/office/powerpoint/2010/main" val="272468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329F2F-6A96-D1B0-B0F9-0E480FC91DC1}"/>
              </a:ext>
            </a:extLst>
          </p:cNvPr>
          <p:cNvSpPr>
            <a:spLocks noGrp="1"/>
          </p:cNvSpPr>
          <p:nvPr>
            <p:ph type="subTitle" idx="1"/>
          </p:nvPr>
        </p:nvSpPr>
        <p:spPr>
          <a:xfrm>
            <a:off x="147483" y="98323"/>
            <a:ext cx="11946193" cy="6617109"/>
          </a:xfrm>
        </p:spPr>
        <p:txBody>
          <a:bodyPr/>
          <a:lstStyle/>
          <a:p>
            <a:r>
              <a:rPr lang="en-IN" b="1" dirty="0">
                <a:solidFill>
                  <a:srgbClr val="FF0000"/>
                </a:solidFill>
                <a:latin typeface="Times New Roman" panose="02020603050405020304" pitchFamily="18" charset="0"/>
                <a:cs typeface="Times New Roman" panose="02020603050405020304" pitchFamily="18" charset="0"/>
              </a:rPr>
              <a:t>Technology Absorption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Once a technology is imported from another country, it needs to be absorbed and updated in accordance with the local requirements.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Foreign technology may have been developed keeping in view different parameters relating to scale of production, raw materials and components, quality standards, costs, levels and types of production techniques, maintenance requirements, social aspects including environmental and pollution aspects, employment, etc.</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 It is common in many developing countries (such as South Korea, Taiwan, Thailand, Indonesia, Pakistan, Sri Lanka, Bangladesh, Philippines and including our own country) to import technology as a package.</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725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E808966-E16F-5AE2-2A89-479237772A58}"/>
              </a:ext>
            </a:extLst>
          </p:cNvPr>
          <p:cNvSpPr>
            <a:spLocks noGrp="1"/>
          </p:cNvSpPr>
          <p:nvPr>
            <p:ph type="subTitle" idx="1"/>
          </p:nvPr>
        </p:nvSpPr>
        <p:spPr>
          <a:xfrm>
            <a:off x="157315" y="147484"/>
            <a:ext cx="11847871" cy="6567948"/>
          </a:xfrm>
        </p:spPr>
        <p:txBody>
          <a:bodyPr/>
          <a:lstStyle/>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Several of these countries have developed indigenous R&amp;D capabilities of varying order to absorb and upgrade the imported technologies, and to achieve technological self-reliance.</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While some countries, such as South Korea, Taiwan and Singapore have absorbed technologies predominantly for exports, India has done so predominantly for local markets.</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concept of technology absorption differs from country to. country, and even from, firm to firm.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In India, absorption is generally considered as the capability to’, reproduce or manufacture products according to the "know-how" supplied by the licensor of technology, without really understanding the "know-why" of the technology.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In a country like South Korea, know-why exercises to understand the "black-box" of technology have been emphasized at the firm level without which exports are difficult.</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531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1279</Words>
  <Application>Microsoft Office PowerPoint</Application>
  <PresentationFormat>Widescreen</PresentationFormat>
  <Paragraphs>88</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mehaa shaik</dc:creator>
  <cp:lastModifiedBy>mehaa shaik</cp:lastModifiedBy>
  <cp:revision>1</cp:revision>
  <dcterms:created xsi:type="dcterms:W3CDTF">2023-07-11T13:51:28Z</dcterms:created>
  <dcterms:modified xsi:type="dcterms:W3CDTF">2023-07-13T06:01:34Z</dcterms:modified>
</cp:coreProperties>
</file>