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3" d="100"/>
          <a:sy n="63" d="100"/>
        </p:scale>
        <p:origin x="-126"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01261A-F0F6-4F64-8DF3-6DF4636BCC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6E07CECC-D9E3-423F-B23A-CA09BC3E5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34E81A02-8AC1-4CDD-B39C-E1DC7B21EB60}"/>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5" name="Footer Placeholder 4">
            <a:extLst>
              <a:ext uri="{FF2B5EF4-FFF2-40B4-BE49-F238E27FC236}">
                <a16:creationId xmlns:a16="http://schemas.microsoft.com/office/drawing/2014/main" xmlns="" id="{0E701FA8-B05E-4F5D-AD01-07E44250B1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2949DC3-A6CF-402C-B479-E1C4C4091D3C}"/>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88782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0E1A5-B318-4836-8664-C4F0F999C5E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96FF34EA-983F-4B80-9A62-C099C4D160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3A39705-6458-4D85-ADE4-50CC85C0F1D8}"/>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5" name="Footer Placeholder 4">
            <a:extLst>
              <a:ext uri="{FF2B5EF4-FFF2-40B4-BE49-F238E27FC236}">
                <a16:creationId xmlns:a16="http://schemas.microsoft.com/office/drawing/2014/main" xmlns="" id="{BF60F841-6797-48B5-A2E1-65972CA29A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C171177-CAB2-4755-8DCC-B4719DE17584}"/>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37284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8D25341-B172-4099-A54D-9E74095EAE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0562558D-0DE2-4A5D-B449-AA22181599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FDB6673-559C-4CB9-8C02-3F67D9CBCF19}"/>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5" name="Footer Placeholder 4">
            <a:extLst>
              <a:ext uri="{FF2B5EF4-FFF2-40B4-BE49-F238E27FC236}">
                <a16:creationId xmlns:a16="http://schemas.microsoft.com/office/drawing/2014/main" xmlns="" id="{60F83BA3-98DE-44E7-B141-C175BC86A7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7A7A7215-7006-4A43-8D0D-CD3CC2B3C1DB}"/>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108110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3A7B79-6C00-47A0-A5A9-0236671B127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DC9B252-496F-4363-B42A-097D689E5E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D924265-4A9A-4807-8C8C-5EDA57069A75}"/>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5" name="Footer Placeholder 4">
            <a:extLst>
              <a:ext uri="{FF2B5EF4-FFF2-40B4-BE49-F238E27FC236}">
                <a16:creationId xmlns:a16="http://schemas.microsoft.com/office/drawing/2014/main" xmlns="" id="{7A5FD590-A2B0-4E3E-ABE7-A9E6CF2C400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84D1743-E7C7-4D62-8288-3E34F9AA368A}"/>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380733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6E430-3B94-4B60-AF06-ADF0070146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5457A2F3-BA3E-478E-A12C-0B1913FB1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2598461-836F-4ECC-9FCD-AC38E8F1FD70}"/>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5" name="Footer Placeholder 4">
            <a:extLst>
              <a:ext uri="{FF2B5EF4-FFF2-40B4-BE49-F238E27FC236}">
                <a16:creationId xmlns:a16="http://schemas.microsoft.com/office/drawing/2014/main" xmlns="" id="{B9C9CC1C-542C-4F32-A59C-3F1CC337A35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01820DB-341C-4E0B-83B9-60B0F9E5817E}"/>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106610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E4930-2330-4E41-8E56-C853EBA7F14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D2FC3A6-7A74-47AB-832D-A54A46EB31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F93B8408-A7D0-4446-A91A-CAF8064907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2A7846D7-1CA3-4C4E-8CCA-F29A5FC75E4D}"/>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6" name="Footer Placeholder 5">
            <a:extLst>
              <a:ext uri="{FF2B5EF4-FFF2-40B4-BE49-F238E27FC236}">
                <a16:creationId xmlns:a16="http://schemas.microsoft.com/office/drawing/2014/main" xmlns="" id="{3F9A2D6F-E16A-40D4-B16F-9BCA18C0D9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CCBAB76-EF9D-4D66-B10D-3EEF28905491}"/>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429185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BF1DEB-7DA8-4FA9-B3CC-17D09FF6A10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086B716-BE95-40F8-81E9-67442240B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1EF3E68-C99B-4AB9-9E1D-C137DA1B55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872A31B7-EF6E-4B41-995B-2BCBA0C523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2FD4EC4-7B86-4447-9BD8-78A1D10CE5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13D1AE8C-8FD2-4CB7-A999-1A33F2923573}"/>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8" name="Footer Placeholder 7">
            <a:extLst>
              <a:ext uri="{FF2B5EF4-FFF2-40B4-BE49-F238E27FC236}">
                <a16:creationId xmlns:a16="http://schemas.microsoft.com/office/drawing/2014/main" xmlns="" id="{C6EA6709-DF11-4498-9321-440623321D2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6F33195E-58F7-4F5C-9326-69A86A2C82C3}"/>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110713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006FD4-6CB4-4EAC-980A-B50B47CA34E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554FFA0C-CABA-4565-9662-797B74163E88}"/>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4" name="Footer Placeholder 3">
            <a:extLst>
              <a:ext uri="{FF2B5EF4-FFF2-40B4-BE49-F238E27FC236}">
                <a16:creationId xmlns:a16="http://schemas.microsoft.com/office/drawing/2014/main" xmlns="" id="{9AC41D1D-90FB-4D17-BBE6-860427FE0D2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414642C2-B5A7-4A88-B4BF-E5800A5A6ACD}"/>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2666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A2A80B9-6C4A-413E-84A5-072F8A087DA5}"/>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3" name="Footer Placeholder 2">
            <a:extLst>
              <a:ext uri="{FF2B5EF4-FFF2-40B4-BE49-F238E27FC236}">
                <a16:creationId xmlns:a16="http://schemas.microsoft.com/office/drawing/2014/main" xmlns="" id="{A5F74901-7A7F-4D5B-9B88-84D4D43C7E9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35721269-615F-4C09-AF46-BB22D3938935}"/>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226653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B9EDC-AEA0-4C3E-9869-A544201A79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B9E9BF7-1A48-4B37-BAB6-3B56F062ED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DAD915EA-2DDC-4148-BA67-FA4FDB2583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C1A0928-0C02-4D50-9FB9-EE6E4B70CFE3}"/>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6" name="Footer Placeholder 5">
            <a:extLst>
              <a:ext uri="{FF2B5EF4-FFF2-40B4-BE49-F238E27FC236}">
                <a16:creationId xmlns:a16="http://schemas.microsoft.com/office/drawing/2014/main" xmlns="" id="{32FD95A7-880F-439B-827F-69D9D5F5BE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0A476020-FFB5-47DF-90B8-C73D4CA6A0D8}"/>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381583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F4E591-B633-4865-A300-666949A20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0C513539-C840-4BD1-B195-30066F6077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51EA430B-E381-4BB7-8C5D-D1751AAB3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6607573-C8BF-47F1-919C-038D4D69DDD7}"/>
              </a:ext>
            </a:extLst>
          </p:cNvPr>
          <p:cNvSpPr>
            <a:spLocks noGrp="1"/>
          </p:cNvSpPr>
          <p:nvPr>
            <p:ph type="dt" sz="half" idx="10"/>
          </p:nvPr>
        </p:nvSpPr>
        <p:spPr/>
        <p:txBody>
          <a:bodyPr/>
          <a:lstStyle/>
          <a:p>
            <a:fld id="{478C2EDC-6D75-4718-9A37-B6408E3E2EF8}" type="datetimeFigureOut">
              <a:rPr lang="en-IN" smtClean="0"/>
              <a:t>11-07-2023</a:t>
            </a:fld>
            <a:endParaRPr lang="en-IN"/>
          </a:p>
        </p:txBody>
      </p:sp>
      <p:sp>
        <p:nvSpPr>
          <p:cNvPr id="6" name="Footer Placeholder 5">
            <a:extLst>
              <a:ext uri="{FF2B5EF4-FFF2-40B4-BE49-F238E27FC236}">
                <a16:creationId xmlns:a16="http://schemas.microsoft.com/office/drawing/2014/main" xmlns="" id="{9A6F2E05-D264-4503-BC8D-FBD945D9D86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668DB569-3AFB-40FF-B3B6-32156FA30732}"/>
              </a:ext>
            </a:extLst>
          </p:cNvPr>
          <p:cNvSpPr>
            <a:spLocks noGrp="1"/>
          </p:cNvSpPr>
          <p:nvPr>
            <p:ph type="sldNum" sz="quarter" idx="12"/>
          </p:nvPr>
        </p:nvSpPr>
        <p:spPr/>
        <p:txBody>
          <a:bodyPr/>
          <a:lstStyle/>
          <a:p>
            <a:fld id="{BCB36601-5E14-4732-94C8-07EEC46DA769}" type="slidenum">
              <a:rPr lang="en-IN" smtClean="0"/>
              <a:t>‹#›</a:t>
            </a:fld>
            <a:endParaRPr lang="en-IN"/>
          </a:p>
        </p:txBody>
      </p:sp>
    </p:spTree>
    <p:extLst>
      <p:ext uri="{BB962C8B-B14F-4D97-AF65-F5344CB8AC3E}">
        <p14:creationId xmlns:p14="http://schemas.microsoft.com/office/powerpoint/2010/main" val="9663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DEB1282-AC15-4369-A488-E294802FB2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DD08A3D-0E2A-46D6-AA70-DDDACC5999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0D262AA-6260-44E5-8DE3-6335E4E0D1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C2EDC-6D75-4718-9A37-B6408E3E2EF8}" type="datetimeFigureOut">
              <a:rPr lang="en-IN" smtClean="0"/>
              <a:t>11-07-2023</a:t>
            </a:fld>
            <a:endParaRPr lang="en-IN"/>
          </a:p>
        </p:txBody>
      </p:sp>
      <p:sp>
        <p:nvSpPr>
          <p:cNvPr id="5" name="Footer Placeholder 4">
            <a:extLst>
              <a:ext uri="{FF2B5EF4-FFF2-40B4-BE49-F238E27FC236}">
                <a16:creationId xmlns:a16="http://schemas.microsoft.com/office/drawing/2014/main" xmlns="" id="{DC9444B2-5326-479C-8E2C-BE47B6F3E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DFAE89AB-53CB-4DDB-96E9-F3377AE2D3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36601-5E14-4732-94C8-07EEC46DA769}" type="slidenum">
              <a:rPr lang="en-IN" smtClean="0"/>
              <a:t>‹#›</a:t>
            </a:fld>
            <a:endParaRPr lang="en-IN"/>
          </a:p>
        </p:txBody>
      </p:sp>
    </p:spTree>
    <p:extLst>
      <p:ext uri="{BB962C8B-B14F-4D97-AF65-F5344CB8AC3E}">
        <p14:creationId xmlns:p14="http://schemas.microsoft.com/office/powerpoint/2010/main" val="1631284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D93442-47DA-40A1-BC9C-90DBBE2E867F}"/>
              </a:ext>
            </a:extLst>
          </p:cNvPr>
          <p:cNvSpPr>
            <a:spLocks noGrp="1"/>
          </p:cNvSpPr>
          <p:nvPr>
            <p:ph type="ctrTitle"/>
          </p:nvPr>
        </p:nvSpPr>
        <p:spPr>
          <a:solidFill>
            <a:schemeClr val="accent2"/>
          </a:solidFill>
        </p:spPr>
        <p:txBody>
          <a:bodyPr>
            <a:normAutofit/>
          </a:bodyPr>
          <a:lstStyle/>
          <a:p>
            <a:r>
              <a:rPr lang="en-IN" sz="2800" b="0" i="0" u="none" strike="noStrike" baseline="0" dirty="0">
                <a:solidFill>
                  <a:srgbClr val="000000"/>
                </a:solidFill>
                <a:latin typeface="Times New Roman" panose="02020603050405020304" pitchFamily="18" charset="0"/>
              </a:rPr>
              <a:t>To understand different climatological parameters affecting biotic and abiotic stresses 	</a:t>
            </a:r>
            <a:br>
              <a:rPr lang="en-IN" sz="2800" b="0" i="0" u="none" strike="noStrike" baseline="0" dirty="0">
                <a:solidFill>
                  <a:srgbClr val="000000"/>
                </a:solidFill>
                <a:latin typeface="Times New Roman" panose="02020603050405020304" pitchFamily="18" charset="0"/>
              </a:rPr>
            </a:br>
            <a:endParaRPr lang="en-IN" sz="2800" dirty="0"/>
          </a:p>
        </p:txBody>
      </p:sp>
    </p:spTree>
    <p:extLst>
      <p:ext uri="{BB962C8B-B14F-4D97-AF65-F5344CB8AC3E}">
        <p14:creationId xmlns:p14="http://schemas.microsoft.com/office/powerpoint/2010/main" val="243928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693A95-4428-41FB-93C8-AE6F5420F1C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92DD55B3-CEB7-488F-959A-A257BD9B8830}"/>
              </a:ext>
            </a:extLst>
          </p:cNvPr>
          <p:cNvSpPr>
            <a:spLocks noGrp="1"/>
          </p:cNvSpPr>
          <p:nvPr>
            <p:ph idx="1"/>
          </p:nvPr>
        </p:nvSpPr>
        <p:spPr/>
        <p:txBody>
          <a:bodyPr>
            <a:normAutofit/>
          </a:bodyPr>
          <a:lstStyle/>
          <a:p>
            <a:pPr algn="just"/>
            <a:r>
              <a:rPr lang="en-IN" sz="2400" b="0" i="0" u="none" strike="noStrike" baseline="0" dirty="0">
                <a:solidFill>
                  <a:srgbClr val="000000"/>
                </a:solidFill>
                <a:latin typeface="Times New Roman" panose="02020603050405020304" pitchFamily="18" charset="0"/>
              </a:rPr>
              <a:t>Environmental stress conditions such as drought, heat, salinity, cold, or pathogen infection can have a devastating impact on plant growth and yield under field conditions. </a:t>
            </a:r>
          </a:p>
          <a:p>
            <a:pPr algn="just"/>
            <a:r>
              <a:rPr lang="en-IN" sz="2400" b="0" i="0" u="none" strike="noStrike" baseline="0" dirty="0">
                <a:solidFill>
                  <a:srgbClr val="000000"/>
                </a:solidFill>
                <a:latin typeface="Times New Roman" panose="02020603050405020304" pitchFamily="18" charset="0"/>
              </a:rPr>
              <a:t>Nevertheless, the effects of these stresses on plants are typically being studied under controlled growth conditions in the laboratory.</a:t>
            </a:r>
          </a:p>
          <a:p>
            <a:pPr algn="just"/>
            <a:r>
              <a:rPr lang="en-IN" sz="2400" b="0" i="0" u="none" strike="noStrike" baseline="0" dirty="0">
                <a:solidFill>
                  <a:srgbClr val="000000"/>
                </a:solidFill>
                <a:latin typeface="Times New Roman" panose="02020603050405020304" pitchFamily="18" charset="0"/>
              </a:rPr>
              <a:t> The field environment is very different from the controlled conditions used in laboratory studies, and often involves the simultaneous exposure of plants to more than one abiotic and/or biotic stress condition, such as a combination of drought and heat, drought and cold, salinity and heat, or any of the major abiotic stresses combined with pathogen infection. </a:t>
            </a:r>
            <a:endParaRPr lang="en-IN" sz="2400" dirty="0"/>
          </a:p>
        </p:txBody>
      </p:sp>
    </p:spTree>
    <p:extLst>
      <p:ext uri="{BB962C8B-B14F-4D97-AF65-F5344CB8AC3E}">
        <p14:creationId xmlns:p14="http://schemas.microsoft.com/office/powerpoint/2010/main" val="72643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F30363-50D4-4258-8E66-A657ED76E6AA}"/>
              </a:ext>
            </a:extLst>
          </p:cNvPr>
          <p:cNvSpPr>
            <a:spLocks noGrp="1"/>
          </p:cNvSpPr>
          <p:nvPr>
            <p:ph idx="1"/>
          </p:nvPr>
        </p:nvSpPr>
        <p:spPr/>
        <p:txBody>
          <a:bodyPr>
            <a:normAutofit/>
          </a:bodyPr>
          <a:lstStyle/>
          <a:p>
            <a:pPr algn="just"/>
            <a:r>
              <a:rPr lang="en-IN" sz="2800" b="0" i="0" u="none" strike="noStrike" baseline="0" dirty="0">
                <a:solidFill>
                  <a:srgbClr val="000000"/>
                </a:solidFill>
                <a:latin typeface="Times New Roman" panose="02020603050405020304" pitchFamily="18" charset="0"/>
              </a:rPr>
              <a:t>Recent studies have revealed that the response of plants to combinations of two or more stress conditions is unique and cannot be directly extrapolated from the response of plants to each of the different stresses applied individually. </a:t>
            </a:r>
          </a:p>
          <a:p>
            <a:pPr algn="just"/>
            <a:r>
              <a:rPr lang="en-IN" sz="2800" b="0" i="0" u="none" strike="noStrike" baseline="0" dirty="0">
                <a:solidFill>
                  <a:srgbClr val="000000"/>
                </a:solidFill>
                <a:latin typeface="Times New Roman" panose="02020603050405020304" pitchFamily="18" charset="0"/>
              </a:rPr>
              <a:t>Moreover, the simultaneous occurrence of different stresses results in a high degree of complexity in plant responses, as the responses to the combined stresses are largely controlled by different, and sometimes opposing, signaling pathways that may interact and inhibit each other..</a:t>
            </a:r>
            <a:endParaRPr lang="en-IN" dirty="0"/>
          </a:p>
        </p:txBody>
      </p:sp>
    </p:spTree>
    <p:extLst>
      <p:ext uri="{BB962C8B-B14F-4D97-AF65-F5344CB8AC3E}">
        <p14:creationId xmlns:p14="http://schemas.microsoft.com/office/powerpoint/2010/main" val="340450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8D7A65B8-DC3F-4240-B1D2-E52D2F994E1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6720" y="843280"/>
            <a:ext cx="8991600" cy="4886960"/>
          </a:xfrm>
        </p:spPr>
      </p:pic>
    </p:spTree>
    <p:extLst>
      <p:ext uri="{BB962C8B-B14F-4D97-AF65-F5344CB8AC3E}">
        <p14:creationId xmlns:p14="http://schemas.microsoft.com/office/powerpoint/2010/main" val="365908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B4090127-7D0D-43BE-9B57-F561EE0D862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 y="162560"/>
            <a:ext cx="11409680" cy="6695440"/>
          </a:xfrm>
        </p:spPr>
      </p:pic>
    </p:spTree>
    <p:extLst>
      <p:ext uri="{BB962C8B-B14F-4D97-AF65-F5344CB8AC3E}">
        <p14:creationId xmlns:p14="http://schemas.microsoft.com/office/powerpoint/2010/main" val="1384403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208</Words>
  <Application>Microsoft Office PowerPoint</Application>
  <PresentationFormat>Custom</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To understand different climatological parameters affecting biotic and abiotic stresses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understand different climatological parameters affecting biotic and abiotic stresses</dc:title>
  <dc:creator>ashutosh kumar</dc:creator>
  <cp:lastModifiedBy>cutm</cp:lastModifiedBy>
  <cp:revision>3</cp:revision>
  <dcterms:created xsi:type="dcterms:W3CDTF">2022-04-15T05:16:08Z</dcterms:created>
  <dcterms:modified xsi:type="dcterms:W3CDTF">2023-07-11T05:03:00Z</dcterms:modified>
</cp:coreProperties>
</file>