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4572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9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BFA5B2-B7B8-D663-AB60-7BE2962160DC}"/>
              </a:ext>
            </a:extLst>
          </p:cNvPr>
          <p:cNvSpPr/>
          <p:nvPr/>
        </p:nvSpPr>
        <p:spPr>
          <a:xfrm>
            <a:off x="733425" y="1209675"/>
            <a:ext cx="3362325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PROCESS PLANNING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1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Custom</PresentationFormat>
  <Paragraphs>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DILLIP</dc:creator>
  <cp:keywords/>
  <dc:description>generated using python-pptx</dc:description>
  <cp:lastModifiedBy>Dillip Mohanta</cp:lastModifiedBy>
  <cp:revision>2</cp:revision>
  <dcterms:created xsi:type="dcterms:W3CDTF">2013-01-27T09:14:16Z</dcterms:created>
  <dcterms:modified xsi:type="dcterms:W3CDTF">2023-07-08T06:48:53Z</dcterms:modified>
  <cp:category/>
</cp:coreProperties>
</file>