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5737fe8bfa_0_636:notes"/>
          <p:cNvSpPr txBox="1"/>
          <p:nvPr>
            <p:ph idx="1" type="body"/>
          </p:nvPr>
        </p:nvSpPr>
        <p:spPr>
          <a:xfrm>
            <a:off x="685800" y="4400551"/>
            <a:ext cx="5486400" cy="360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g25737fe8bfa_0_636:notes"/>
          <p:cNvSpPr/>
          <p:nvPr>
            <p:ph idx="2" type="sldImg"/>
          </p:nvPr>
        </p:nvSpPr>
        <p:spPr>
          <a:xfrm>
            <a:off x="1885950" y="1143000"/>
            <a:ext cx="30861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5737fe8bfa_0_720:notes"/>
          <p:cNvSpPr/>
          <p:nvPr>
            <p:ph idx="2" type="sldImg"/>
          </p:nvPr>
        </p:nvSpPr>
        <p:spPr>
          <a:xfrm>
            <a:off x="1885950" y="1143000"/>
            <a:ext cx="30861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6" name="Google Shape;106;g25737fe8bfa_0_720:notes"/>
          <p:cNvSpPr txBox="1"/>
          <p:nvPr>
            <p:ph idx="1" type="body"/>
          </p:nvPr>
        </p:nvSpPr>
        <p:spPr>
          <a:xfrm>
            <a:off x="685800" y="4400551"/>
            <a:ext cx="5486400" cy="3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g25737fe8bfa_0_720:notes"/>
          <p:cNvSpPr txBox="1"/>
          <p:nvPr>
            <p:ph idx="12" type="sldNum"/>
          </p:nvPr>
        </p:nvSpPr>
        <p:spPr>
          <a:xfrm>
            <a:off x="3885010" y="8684684"/>
            <a:ext cx="2971800" cy="459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5737fe8bfa_0_800:notes"/>
          <p:cNvSpPr/>
          <p:nvPr>
            <p:ph idx="2" type="sldImg"/>
          </p:nvPr>
        </p:nvSpPr>
        <p:spPr>
          <a:xfrm>
            <a:off x="1885950" y="1143000"/>
            <a:ext cx="30861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2" name="Google Shape;112;g25737fe8bfa_0_800:notes"/>
          <p:cNvSpPr txBox="1"/>
          <p:nvPr>
            <p:ph idx="1" type="body"/>
          </p:nvPr>
        </p:nvSpPr>
        <p:spPr>
          <a:xfrm>
            <a:off x="685800" y="4400551"/>
            <a:ext cx="5486400" cy="3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g25737fe8bfa_0_800:notes"/>
          <p:cNvSpPr txBox="1"/>
          <p:nvPr>
            <p:ph idx="12" type="sldNum"/>
          </p:nvPr>
        </p:nvSpPr>
        <p:spPr>
          <a:xfrm>
            <a:off x="3885010" y="8684684"/>
            <a:ext cx="2971800" cy="459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5737fe8bfa_0_7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25737fe8bfa_0_7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5737fe8bfa_0_881:notes"/>
          <p:cNvSpPr txBox="1"/>
          <p:nvPr>
            <p:ph idx="1" type="body"/>
          </p:nvPr>
        </p:nvSpPr>
        <p:spPr>
          <a:xfrm>
            <a:off x="685800" y="4400551"/>
            <a:ext cx="5486400" cy="360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g25737fe8bfa_0_881:notes"/>
          <p:cNvSpPr/>
          <p:nvPr>
            <p:ph idx="2" type="sldImg"/>
          </p:nvPr>
        </p:nvSpPr>
        <p:spPr>
          <a:xfrm>
            <a:off x="1885950" y="1143000"/>
            <a:ext cx="30861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5737fe8bfa_0_961:notes"/>
          <p:cNvSpPr/>
          <p:nvPr>
            <p:ph idx="2" type="sldImg"/>
          </p:nvPr>
        </p:nvSpPr>
        <p:spPr>
          <a:xfrm>
            <a:off x="1885950" y="1143000"/>
            <a:ext cx="30861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9" name="Google Shape;129;g25737fe8bfa_0_961:notes"/>
          <p:cNvSpPr txBox="1"/>
          <p:nvPr>
            <p:ph idx="1" type="body"/>
          </p:nvPr>
        </p:nvSpPr>
        <p:spPr>
          <a:xfrm>
            <a:off x="685800" y="4400551"/>
            <a:ext cx="5486400" cy="3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g25737fe8bfa_0_961:notes"/>
          <p:cNvSpPr txBox="1"/>
          <p:nvPr>
            <p:ph idx="12" type="sldNum"/>
          </p:nvPr>
        </p:nvSpPr>
        <p:spPr>
          <a:xfrm>
            <a:off x="3885010" y="8684684"/>
            <a:ext cx="2971800" cy="459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5737fe8bfa_0_1041:notes"/>
          <p:cNvSpPr txBox="1"/>
          <p:nvPr>
            <p:ph idx="1" type="body"/>
          </p:nvPr>
        </p:nvSpPr>
        <p:spPr>
          <a:xfrm>
            <a:off x="685800" y="4400551"/>
            <a:ext cx="5486400" cy="360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g25737fe8bfa_0_1041:notes"/>
          <p:cNvSpPr/>
          <p:nvPr>
            <p:ph idx="2" type="sldImg"/>
          </p:nvPr>
        </p:nvSpPr>
        <p:spPr>
          <a:xfrm>
            <a:off x="1885950" y="1143000"/>
            <a:ext cx="30861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5737fe8bfa_0_1121:notes"/>
          <p:cNvSpPr txBox="1"/>
          <p:nvPr>
            <p:ph idx="1" type="body"/>
          </p:nvPr>
        </p:nvSpPr>
        <p:spPr>
          <a:xfrm>
            <a:off x="685800" y="4400551"/>
            <a:ext cx="5486400" cy="360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g25737fe8bfa_0_1121:notes"/>
          <p:cNvSpPr/>
          <p:nvPr>
            <p:ph idx="2" type="sldImg"/>
          </p:nvPr>
        </p:nvSpPr>
        <p:spPr>
          <a:xfrm>
            <a:off x="1885950" y="1143000"/>
            <a:ext cx="30861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5737fe8bfa_0_1201:notes"/>
          <p:cNvSpPr txBox="1"/>
          <p:nvPr>
            <p:ph idx="1" type="body"/>
          </p:nvPr>
        </p:nvSpPr>
        <p:spPr>
          <a:xfrm>
            <a:off x="685800" y="4400551"/>
            <a:ext cx="5486400" cy="360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g25737fe8bfa_0_1201:notes"/>
          <p:cNvSpPr/>
          <p:nvPr>
            <p:ph idx="2" type="sldImg"/>
          </p:nvPr>
        </p:nvSpPr>
        <p:spPr>
          <a:xfrm>
            <a:off x="1885950" y="1143000"/>
            <a:ext cx="30861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5737fe8bfa_0_1281:notes"/>
          <p:cNvSpPr txBox="1"/>
          <p:nvPr>
            <p:ph idx="1" type="body"/>
          </p:nvPr>
        </p:nvSpPr>
        <p:spPr>
          <a:xfrm>
            <a:off x="685800" y="4400551"/>
            <a:ext cx="5486400" cy="360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g25737fe8bfa_0_1281:notes"/>
          <p:cNvSpPr/>
          <p:nvPr>
            <p:ph idx="2" type="sldImg"/>
          </p:nvPr>
        </p:nvSpPr>
        <p:spPr>
          <a:xfrm>
            <a:off x="1885950" y="1143000"/>
            <a:ext cx="30861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25737fe8bfa_0_0:notes"/>
          <p:cNvSpPr txBox="1"/>
          <p:nvPr>
            <p:ph idx="1" type="body"/>
          </p:nvPr>
        </p:nvSpPr>
        <p:spPr>
          <a:xfrm>
            <a:off x="685800" y="4400551"/>
            <a:ext cx="5486400" cy="360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g25737fe8bfa_0_0:notes"/>
          <p:cNvSpPr/>
          <p:nvPr>
            <p:ph idx="2" type="sldImg"/>
          </p:nvPr>
        </p:nvSpPr>
        <p:spPr>
          <a:xfrm>
            <a:off x="1885950" y="1143000"/>
            <a:ext cx="30861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5737fe8bfa_0_1361:notes"/>
          <p:cNvSpPr txBox="1"/>
          <p:nvPr>
            <p:ph idx="1" type="body"/>
          </p:nvPr>
        </p:nvSpPr>
        <p:spPr>
          <a:xfrm>
            <a:off x="685800" y="4400551"/>
            <a:ext cx="5486400" cy="360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g25737fe8bfa_0_1361:notes"/>
          <p:cNvSpPr/>
          <p:nvPr>
            <p:ph idx="2" type="sldImg"/>
          </p:nvPr>
        </p:nvSpPr>
        <p:spPr>
          <a:xfrm>
            <a:off x="1885950" y="1143000"/>
            <a:ext cx="30861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25737fe8bfa_0_1445:notes"/>
          <p:cNvSpPr txBox="1"/>
          <p:nvPr>
            <p:ph idx="1" type="body"/>
          </p:nvPr>
        </p:nvSpPr>
        <p:spPr>
          <a:xfrm>
            <a:off x="685800" y="4400551"/>
            <a:ext cx="5486400" cy="360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g25737fe8bfa_0_1445:notes"/>
          <p:cNvSpPr/>
          <p:nvPr>
            <p:ph idx="2" type="sldImg"/>
          </p:nvPr>
        </p:nvSpPr>
        <p:spPr>
          <a:xfrm>
            <a:off x="1885950" y="1143000"/>
            <a:ext cx="30861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5737fe8bfa_0_1525:notes"/>
          <p:cNvSpPr txBox="1"/>
          <p:nvPr>
            <p:ph idx="1" type="body"/>
          </p:nvPr>
        </p:nvSpPr>
        <p:spPr>
          <a:xfrm>
            <a:off x="685800" y="4400551"/>
            <a:ext cx="5486400" cy="360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g25737fe8bfa_0_1525:notes"/>
          <p:cNvSpPr/>
          <p:nvPr>
            <p:ph idx="2" type="sldImg"/>
          </p:nvPr>
        </p:nvSpPr>
        <p:spPr>
          <a:xfrm>
            <a:off x="1885950" y="1143000"/>
            <a:ext cx="30861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5737fe8bfa_0_1605:notes"/>
          <p:cNvSpPr txBox="1"/>
          <p:nvPr>
            <p:ph idx="1" type="body"/>
          </p:nvPr>
        </p:nvSpPr>
        <p:spPr>
          <a:xfrm>
            <a:off x="685800" y="4400551"/>
            <a:ext cx="5486400" cy="360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g25737fe8bfa_0_1605:notes"/>
          <p:cNvSpPr/>
          <p:nvPr>
            <p:ph idx="2" type="sldImg"/>
          </p:nvPr>
        </p:nvSpPr>
        <p:spPr>
          <a:xfrm>
            <a:off x="1885950" y="1143000"/>
            <a:ext cx="30861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5737fe8bfa_0_1686:notes"/>
          <p:cNvSpPr txBox="1"/>
          <p:nvPr>
            <p:ph idx="1" type="body"/>
          </p:nvPr>
        </p:nvSpPr>
        <p:spPr>
          <a:xfrm>
            <a:off x="685800" y="4400551"/>
            <a:ext cx="5486400" cy="360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g25737fe8bfa_0_1686:notes"/>
          <p:cNvSpPr/>
          <p:nvPr>
            <p:ph idx="2" type="sldImg"/>
          </p:nvPr>
        </p:nvSpPr>
        <p:spPr>
          <a:xfrm>
            <a:off x="1885950" y="1143000"/>
            <a:ext cx="30861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25737fe8bfa_0_1766:notes"/>
          <p:cNvSpPr txBox="1"/>
          <p:nvPr>
            <p:ph idx="1" type="body"/>
          </p:nvPr>
        </p:nvSpPr>
        <p:spPr>
          <a:xfrm>
            <a:off x="685800" y="4400551"/>
            <a:ext cx="5486400" cy="360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g25737fe8bfa_0_1766:notes"/>
          <p:cNvSpPr/>
          <p:nvPr>
            <p:ph idx="2" type="sldImg"/>
          </p:nvPr>
        </p:nvSpPr>
        <p:spPr>
          <a:xfrm>
            <a:off x="1885950" y="1143000"/>
            <a:ext cx="30861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5737fe8bfa_0_14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25737fe8bfa_0_14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25737fe8bfa_0_79:notes"/>
          <p:cNvSpPr txBox="1"/>
          <p:nvPr>
            <p:ph idx="1" type="body"/>
          </p:nvPr>
        </p:nvSpPr>
        <p:spPr>
          <a:xfrm>
            <a:off x="685800" y="4400551"/>
            <a:ext cx="5486400" cy="360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g25737fe8bfa_0_79:notes"/>
          <p:cNvSpPr/>
          <p:nvPr>
            <p:ph idx="2" type="sldImg"/>
          </p:nvPr>
        </p:nvSpPr>
        <p:spPr>
          <a:xfrm>
            <a:off x="1885950" y="1143000"/>
            <a:ext cx="30861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25737fe8bfa_0_158:notes"/>
          <p:cNvSpPr txBox="1"/>
          <p:nvPr>
            <p:ph idx="1" type="body"/>
          </p:nvPr>
        </p:nvSpPr>
        <p:spPr>
          <a:xfrm>
            <a:off x="685800" y="4400551"/>
            <a:ext cx="5486400" cy="360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g25737fe8bfa_0_158:notes"/>
          <p:cNvSpPr/>
          <p:nvPr>
            <p:ph idx="2" type="sldImg"/>
          </p:nvPr>
        </p:nvSpPr>
        <p:spPr>
          <a:xfrm>
            <a:off x="1885950" y="1143000"/>
            <a:ext cx="30861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5737fe8bfa_0_237:notes"/>
          <p:cNvSpPr txBox="1"/>
          <p:nvPr>
            <p:ph idx="1" type="body"/>
          </p:nvPr>
        </p:nvSpPr>
        <p:spPr>
          <a:xfrm>
            <a:off x="685800" y="4400551"/>
            <a:ext cx="5486400" cy="360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g25737fe8bfa_0_237:notes"/>
          <p:cNvSpPr/>
          <p:nvPr>
            <p:ph idx="2" type="sldImg"/>
          </p:nvPr>
        </p:nvSpPr>
        <p:spPr>
          <a:xfrm>
            <a:off x="1885950" y="1143000"/>
            <a:ext cx="30861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5737fe8bfa_0_316:notes"/>
          <p:cNvSpPr txBox="1"/>
          <p:nvPr>
            <p:ph idx="1" type="body"/>
          </p:nvPr>
        </p:nvSpPr>
        <p:spPr>
          <a:xfrm>
            <a:off x="685800" y="4400551"/>
            <a:ext cx="5486400" cy="360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g25737fe8bfa_0_316:notes"/>
          <p:cNvSpPr/>
          <p:nvPr>
            <p:ph idx="2" type="sldImg"/>
          </p:nvPr>
        </p:nvSpPr>
        <p:spPr>
          <a:xfrm>
            <a:off x="1885950" y="1143000"/>
            <a:ext cx="30861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5737fe8bfa_0_396:notes"/>
          <p:cNvSpPr/>
          <p:nvPr>
            <p:ph idx="2" type="sldImg"/>
          </p:nvPr>
        </p:nvSpPr>
        <p:spPr>
          <a:xfrm>
            <a:off x="1885950" y="1143000"/>
            <a:ext cx="30861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2" name="Google Shape;82;g25737fe8bfa_0_396:notes"/>
          <p:cNvSpPr txBox="1"/>
          <p:nvPr>
            <p:ph idx="1" type="body"/>
          </p:nvPr>
        </p:nvSpPr>
        <p:spPr>
          <a:xfrm>
            <a:off x="685800" y="4400551"/>
            <a:ext cx="5486400" cy="3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g25737fe8bfa_0_396:notes"/>
          <p:cNvSpPr txBox="1"/>
          <p:nvPr>
            <p:ph idx="12" type="sldNum"/>
          </p:nvPr>
        </p:nvSpPr>
        <p:spPr>
          <a:xfrm>
            <a:off x="3885010" y="8684684"/>
            <a:ext cx="2971800" cy="459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5737fe8bfa_0_476:notes"/>
          <p:cNvSpPr txBox="1"/>
          <p:nvPr>
            <p:ph idx="1" type="body"/>
          </p:nvPr>
        </p:nvSpPr>
        <p:spPr>
          <a:xfrm>
            <a:off x="685800" y="4400551"/>
            <a:ext cx="5486400" cy="360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g25737fe8bfa_0_476:notes"/>
          <p:cNvSpPr/>
          <p:nvPr>
            <p:ph idx="2" type="sldImg"/>
          </p:nvPr>
        </p:nvSpPr>
        <p:spPr>
          <a:xfrm>
            <a:off x="1885950" y="1143000"/>
            <a:ext cx="30861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5737fe8bfa_0_556:notes"/>
          <p:cNvSpPr txBox="1"/>
          <p:nvPr>
            <p:ph idx="1" type="body"/>
          </p:nvPr>
        </p:nvSpPr>
        <p:spPr>
          <a:xfrm>
            <a:off x="685800" y="4400551"/>
            <a:ext cx="5486400" cy="360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g25737fe8bfa_0_556:notes"/>
          <p:cNvSpPr/>
          <p:nvPr>
            <p:ph idx="2" type="sldImg"/>
          </p:nvPr>
        </p:nvSpPr>
        <p:spPr>
          <a:xfrm>
            <a:off x="1885950" y="1143000"/>
            <a:ext cx="30861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4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3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7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5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9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6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3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6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Reflection &amp; Scattering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/>
          <p:nvPr>
            <p:ph type="title"/>
          </p:nvPr>
        </p:nvSpPr>
        <p:spPr>
          <a:xfrm>
            <a:off x="311700" y="333769"/>
            <a:ext cx="8520600" cy="42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7857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103" name="Google Shape;103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88323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109" name="Google Shape;109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1175" y="34125"/>
            <a:ext cx="8921651" cy="5075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115" name="Google Shape;115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56037" y="0"/>
            <a:ext cx="925607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120" name="Google Shape;120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0150"/>
            <a:ext cx="8737124" cy="5063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6"/>
          <p:cNvSpPr txBox="1"/>
          <p:nvPr>
            <p:ph type="title"/>
          </p:nvPr>
        </p:nvSpPr>
        <p:spPr>
          <a:xfrm>
            <a:off x="311700" y="333769"/>
            <a:ext cx="8520600" cy="42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7857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126" name="Google Shape;126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892984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132" name="Google Shape;132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600" y="278400"/>
            <a:ext cx="8950799" cy="4786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8"/>
          <p:cNvSpPr txBox="1"/>
          <p:nvPr>
            <p:ph type="title"/>
          </p:nvPr>
        </p:nvSpPr>
        <p:spPr>
          <a:xfrm>
            <a:off x="311700" y="333769"/>
            <a:ext cx="8520600" cy="42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7857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preencoded.png" id="138" name="Google Shape;138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7375" y="0"/>
            <a:ext cx="8769249" cy="4994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9"/>
          <p:cNvSpPr txBox="1"/>
          <p:nvPr>
            <p:ph type="title"/>
          </p:nvPr>
        </p:nvSpPr>
        <p:spPr>
          <a:xfrm>
            <a:off x="311700" y="333769"/>
            <a:ext cx="8520600" cy="42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7857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preencoded.png" id="144" name="Google Shape;144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1700" y="0"/>
            <a:ext cx="890844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0"/>
          <p:cNvSpPr txBox="1"/>
          <p:nvPr>
            <p:ph type="title"/>
          </p:nvPr>
        </p:nvSpPr>
        <p:spPr>
          <a:xfrm>
            <a:off x="311700" y="333769"/>
            <a:ext cx="8520600" cy="42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7857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preencoded.png" id="150" name="Google Shape;150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6250" y="0"/>
            <a:ext cx="8832300" cy="4986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1"/>
          <p:cNvSpPr txBox="1"/>
          <p:nvPr>
            <p:ph type="title"/>
          </p:nvPr>
        </p:nvSpPr>
        <p:spPr>
          <a:xfrm>
            <a:off x="311700" y="333769"/>
            <a:ext cx="8520600" cy="42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7857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preencoded.png" id="156" name="Google Shape;156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9200" y="139200"/>
            <a:ext cx="8747825" cy="4754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2"/>
          <p:cNvSpPr txBox="1"/>
          <p:nvPr>
            <p:ph type="title"/>
          </p:nvPr>
        </p:nvSpPr>
        <p:spPr>
          <a:xfrm>
            <a:off x="311700" y="333769"/>
            <a:ext cx="8520600" cy="42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7857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preencoded.png" id="162" name="Google Shape;162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1700" y="-76650"/>
            <a:ext cx="88323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3"/>
          <p:cNvSpPr txBox="1"/>
          <p:nvPr>
            <p:ph type="title"/>
          </p:nvPr>
        </p:nvSpPr>
        <p:spPr>
          <a:xfrm>
            <a:off x="311700" y="333769"/>
            <a:ext cx="8520600" cy="42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7857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preencoded.png" id="168" name="Google Shape;168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950" y="114437"/>
            <a:ext cx="8887025" cy="4914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4"/>
          <p:cNvSpPr txBox="1"/>
          <p:nvPr>
            <p:ph type="title"/>
          </p:nvPr>
        </p:nvSpPr>
        <p:spPr>
          <a:xfrm>
            <a:off x="311700" y="333769"/>
            <a:ext cx="8520600" cy="42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7857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preencoded.png" id="174" name="Google Shape;174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1725" y="39050"/>
            <a:ext cx="8940549" cy="506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5"/>
          <p:cNvSpPr txBox="1"/>
          <p:nvPr>
            <p:ph type="title"/>
          </p:nvPr>
        </p:nvSpPr>
        <p:spPr>
          <a:xfrm>
            <a:off x="311700" y="333769"/>
            <a:ext cx="8520600" cy="42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7857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preencoded.png" id="180" name="Google Shape;180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8475" y="141200"/>
            <a:ext cx="9069051" cy="48611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35"/>
          <p:cNvSpPr txBox="1"/>
          <p:nvPr/>
        </p:nvSpPr>
        <p:spPr>
          <a:xfrm>
            <a:off x="4191000" y="1657350"/>
            <a:ext cx="2667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Tyndall effect</a:t>
            </a: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6"/>
          <p:cNvSpPr txBox="1"/>
          <p:nvPr>
            <p:ph type="title"/>
          </p:nvPr>
        </p:nvSpPr>
        <p:spPr>
          <a:xfrm>
            <a:off x="311700" y="333769"/>
            <a:ext cx="8520600" cy="42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7857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preencoded.png" id="187" name="Google Shape;187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1700" y="143200"/>
            <a:ext cx="8715699" cy="500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7"/>
          <p:cNvSpPr txBox="1"/>
          <p:nvPr>
            <p:ph type="title"/>
          </p:nvPr>
        </p:nvSpPr>
        <p:spPr>
          <a:xfrm>
            <a:off x="311700" y="333769"/>
            <a:ext cx="8520600" cy="42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7857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preencoded.png" id="193" name="Google Shape;193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28575"/>
            <a:ext cx="901552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04762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85" name="Google Shape;85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76200" y="0"/>
            <a:ext cx="9081001" cy="54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/>
          <p:nvPr>
            <p:ph type="title"/>
          </p:nvPr>
        </p:nvSpPr>
        <p:spPr>
          <a:xfrm>
            <a:off x="311700" y="333769"/>
            <a:ext cx="8520600" cy="42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7857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91" name="Google Shape;91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02622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/>
          <p:nvPr>
            <p:ph type="title"/>
          </p:nvPr>
        </p:nvSpPr>
        <p:spPr>
          <a:xfrm>
            <a:off x="311700" y="333769"/>
            <a:ext cx="8520600" cy="42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7857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97" name="Google Shape;97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896197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