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267" r:id="rId21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039" y="1114425"/>
            <a:ext cx="7315200" cy="143949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Foundations of Human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79014" y="3033887"/>
            <a:ext cx="5683250" cy="2406684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SESSION</a:t>
            </a:r>
            <a:r>
              <a:rPr sz="2800" b="1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9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Chitrasena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Padhy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ctr">
              <a:lnSpc>
                <a:spcPct val="141700"/>
              </a:lnSpc>
            </a:pPr>
            <a:r>
              <a:rPr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b="1" spc="-4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spc="-40" dirty="0" smtClean="0">
                <a:latin typeface="Times New Roman" pitchFamily="18" charset="0"/>
                <a:cs typeface="Times New Roman" pitchFamily="18" charset="0"/>
              </a:rPr>
              <a:t>ssociate</a:t>
            </a:r>
            <a:r>
              <a:rPr sz="2800" b="1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rofessor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800" b="1" spc="-2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spc="-25" dirty="0" smtClean="0">
                <a:latin typeface="Times New Roman" pitchFamily="18" charset="0"/>
                <a:cs typeface="Times New Roman" pitchFamily="18" charset="0"/>
              </a:rPr>
              <a:t>gricultural</a:t>
            </a:r>
            <a:r>
              <a:rPr sz="2800" b="1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xtension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1" y="2714625"/>
            <a:ext cx="6324600" cy="2492990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Cognitions comprise skills and knowledge – knowing how to use tools in a meaningful manner (without hurting yourself), sing karaoke songs or being able to memorize the color of Marty </a:t>
            </a:r>
            <a:r>
              <a:rPr lang="en-US" dirty="0" err="1" smtClean="0"/>
              <a:t>McFly’s</a:t>
            </a:r>
            <a:r>
              <a:rPr lang="en-US" dirty="0" smtClean="0"/>
              <a:t> jacket in “Back to the Future” (it’s red).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+mj-lt"/>
              </a:rPr>
              <a:t>Emotions </a:t>
            </a:r>
            <a:br>
              <a:rPr lang="en-US" u="sng" dirty="0" smtClean="0">
                <a:latin typeface="+mj-lt"/>
              </a:rPr>
            </a:br>
            <a:endParaRPr lang="en-US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700" y="2333625"/>
            <a:ext cx="6993229" cy="3323987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Commonly, an emotion is any relatively brief conscious experience characterized by intense mental activity, and a feeling that is not characterized as resulting from either reasoning or knowledge.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This usually exists on a scale, from positive (pleasurable) to negative (unpleasant).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101" y="2257425"/>
            <a:ext cx="7086600" cy="3432607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Other aspects of physiology that are indicative of emotional processing – such as increased heart rate or respiration rate caused by increased arousal – are usually hidden to the eye. 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action = emotion (joy) + 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101" y="1720418"/>
            <a:ext cx="7162800" cy="484441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Actions, cognitions and emotions do not run independently of each other – their proper interaction enables you to perceive the world around you, listen to your inner wishes and respond appropriately to people in your surroundings.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However, it is hard to tell what exactly is cause and effect – turning your head (action) and seeing a familiar face might cause a sudden burst of joy (emotion) accompanied by an internal realization (cognition):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0" y="504825"/>
            <a:ext cx="6629400" cy="484441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sequence of cause and effect might be reversed: Because you’re sad (emotion) and ruminating on relationship issues (cognition), you decide to go for a walk to clear your head (action).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emotion (sadness) + cognition (“I should go for a walk“) = action</a:t>
            </a: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F:\Applied Behaviour and Change\Pictures\sadperson-768x3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500" y="5000625"/>
            <a:ext cx="3697393" cy="210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1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0" y="1419225"/>
            <a:ext cx="7010400" cy="4991131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Our brains help us interpret the environment, recognize everyone and everything, learn new knowledge, and ironically, we really don’t know how much of our brains work.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However, modern neuroscience and neuropsychology have made significant strides in explaining the impact our minds have on our daily tasks.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This is why Psychology feels intriguing and thought-provoking to 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300" y="1720418"/>
            <a:ext cx="6705599" cy="4118407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term ‘</a:t>
            </a:r>
            <a:r>
              <a:rPr lang="en-US" i="1" dirty="0" smtClean="0"/>
              <a:t>psychology</a:t>
            </a:r>
            <a:r>
              <a:rPr lang="en-US" dirty="0" smtClean="0"/>
              <a:t>‘ has been derived from the Greek word ‘psyche’ translating as ‘breath, spirit, soul’ and ‘logia’ that corresponds to ‘study of’. 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r>
              <a:rPr lang="en-US" dirty="0" smtClean="0"/>
              <a:t> includes everything we do.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Anything we say(Verbal </a:t>
            </a:r>
            <a:r>
              <a:rPr lang="en-US" dirty="0" err="1" smtClean="0"/>
              <a:t>behaviour</a:t>
            </a:r>
            <a:r>
              <a:rPr lang="en-US" dirty="0" smtClean="0"/>
              <a:t>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Our facial expressions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Body gestures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4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1" y="1720418"/>
            <a:ext cx="6781800" cy="4844415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Human behavior refers to the range of behaviors exhibited by humans and which are influenced by culture, attitudes, emotions, values, ethics, authority, rapport, hypnosis, persuasion, coercion and/or genetics.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 The behavior of people falls within a range with some behavior being common, some unusual, some acceptable, and some outside acceptable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6973062" cy="69532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What factors can affect </a:t>
            </a:r>
            <a:r>
              <a:rPr lang="en-US" b="1" u="sng" dirty="0" err="1" smtClean="0"/>
              <a:t>behaviour</a:t>
            </a:r>
            <a:r>
              <a:rPr lang="en-US" b="1" u="sng" dirty="0" smtClean="0"/>
              <a:t>?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0" y="2714625"/>
            <a:ext cx="7221829" cy="3739485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hysical factors - age, health, illness, pain, influence of a substance or medication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personal and emotional factors - personality, beliefs, expectations, emotions, mental health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life experiences - family, culture, friends, life events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what the person needs and wants.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100" y="1800225"/>
            <a:ext cx="6858000" cy="4154984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Behaviour</a:t>
            </a:r>
            <a:r>
              <a:rPr lang="en-US" dirty="0" smtClean="0"/>
              <a:t> is also affected by the context, including: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what is happening at the time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environment - heat, light, noise, privacy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response of other people, which is affected by their own physical factors, personal and emotional factors, life experiences, wants and needs.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0" y="1952625"/>
            <a:ext cx="7374229" cy="3810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r>
              <a:rPr lang="en-US" dirty="0" smtClean="0"/>
              <a:t> refers to the way humans act and interact.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It is based on and influenced by several factors, such as genetic make-up, culture and individual values and attitudes.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Potential and expressed capacity for physical, mental, and social activity during the phases of human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500" y="3171825"/>
            <a:ext cx="4619625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spc="5" dirty="0">
                <a:latin typeface="Algerian" pitchFamily="82" charset="0"/>
              </a:rPr>
              <a:t>THANK</a:t>
            </a:r>
            <a:r>
              <a:rPr sz="4800" spc="-220" dirty="0">
                <a:latin typeface="Algerian" pitchFamily="82" charset="0"/>
              </a:rPr>
              <a:t> </a:t>
            </a:r>
            <a:r>
              <a:rPr sz="4800" spc="5" dirty="0">
                <a:latin typeface="Algerian" pitchFamily="82" charset="0"/>
              </a:rPr>
              <a:t>YOU</a:t>
            </a:r>
            <a:endParaRPr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0" y="2333625"/>
            <a:ext cx="6840829" cy="423120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Behavior can be defined as the actions or reactions of a person in response to external or internal stimulus situation.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Psychology is a science of activity of people which lead to an understanding of nature of behavior.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 Behavior is always the product of two things, one- the nature of individual or organism that behaves and second- the nature of situation in which the individual find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700" y="1952625"/>
            <a:ext cx="7679029" cy="4612208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According to Crowder “Behavior is any activity which can be observed, recorded and measured, this includes first what living beings or organisms do- that is their movement in space”.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Psychologists analyze behavior from two point of view- Overt &amp; Covert, the behavior that is visible and what occurs outside of human being is called overt behavior.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Example- playing football and eating something are overt behavior.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0" y="1952625"/>
            <a:ext cx="6764629" cy="4844415"/>
          </a:xfrm>
        </p:spPr>
        <p:txBody>
          <a:bodyPr>
            <a:normAutofit/>
          </a:bodyPr>
          <a:lstStyle/>
          <a:p>
            <a:pPr marL="457200" indent="-457200" algn="just" fontAlgn="base">
              <a:buFont typeface="Arial" pitchFamily="34" charset="0"/>
              <a:buChar char="•"/>
            </a:pPr>
            <a:r>
              <a:rPr lang="en-US" dirty="0" smtClean="0"/>
              <a:t>The behavior that is not visible and what occurs inside of human being is called covert behavior. Example- thinking.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Psychologist </a:t>
            </a:r>
            <a:r>
              <a:rPr lang="en-US" dirty="0" err="1" smtClean="0"/>
              <a:t>Luine</a:t>
            </a:r>
            <a:r>
              <a:rPr lang="en-US" dirty="0" smtClean="0"/>
              <a:t> express behavior through an equation as –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en-US" dirty="0" smtClean="0"/>
              <a:t>B=∫ (P x E)    where, B= Behavior, ∫=Function, P=Person, E=Environment.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300" y="1876425"/>
            <a:ext cx="6917029" cy="484441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Behavior is a function of people and environment.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Environment creates stimulus situation, it is human nature to respond stimulus situation. 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r>
              <a:rPr lang="en-US" dirty="0" smtClean="0"/>
              <a:t>, the potential and expressed capacity for physical, mental, and social activity during the phases of human life.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Humans show same types of </a:t>
            </a:r>
            <a:r>
              <a:rPr lang="en-US" dirty="0" err="1" smtClean="0"/>
              <a:t>behaviour</a:t>
            </a:r>
            <a:r>
              <a:rPr lang="en-US" dirty="0" smtClean="0"/>
              <a:t> as other animals. But human </a:t>
            </a:r>
            <a:r>
              <a:rPr lang="en-US" dirty="0" err="1" smtClean="0"/>
              <a:t>behaviour</a:t>
            </a:r>
            <a:r>
              <a:rPr lang="en-US" dirty="0" smtClean="0"/>
              <a:t> is often more complex because we are more intelligent and aware of ourselves.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0" y="2486025"/>
            <a:ext cx="7069429" cy="2908489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Human behavior is an inherently complex subject matter which pertains to the manner and reasons behind people’s actions. 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In scientific research, human behavior is a complex interplay of three components: actions, cognition, and emotions.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+mj-lt"/>
              </a:rPr>
              <a:t>Actions</a:t>
            </a:r>
            <a:endParaRPr lang="en-US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700" y="1876425"/>
            <a:ext cx="6917029" cy="4844415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An action denotes everything that can be observed, either with bare eyes or measured by physiological sensors.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 Think of an action as an initiation or transition from one state to another – at a movie set, the director shouts “action” for the next scene to be filmed.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Behavioral actions can take place on various time scales, ranging from muscular activation to sweat gland activity, food consumption, or sleep.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7125462" cy="677108"/>
          </a:xfrm>
        </p:spPr>
        <p:txBody>
          <a:bodyPr/>
          <a:lstStyle/>
          <a:p>
            <a:r>
              <a:rPr lang="en-US" u="sng" dirty="0" smtClean="0">
                <a:latin typeface="+mj-lt"/>
              </a:rPr>
              <a:t>Cognitions</a:t>
            </a:r>
            <a:endParaRPr lang="en-US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700" y="2486025"/>
            <a:ext cx="7679029" cy="4078808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Cognitions describe thoughts and mental images you carry with you, and they can be both verbal and nonverbal.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“I have to remember to buy groceries,” or “I’d be curious to know what she thinks of me,” can be considered verbal cognitions.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In contrast, imagining how your house will look like after remodeling could be considered a nonverbal cognition.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936</Words>
  <Application>Microsoft Office PowerPoint</Application>
  <PresentationFormat>Custom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Foundations of Human Behaviour: Human behaviour </vt:lpstr>
      <vt:lpstr>Human Behaviour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Actions</vt:lpstr>
      <vt:lpstr>Cognitions</vt:lpstr>
      <vt:lpstr>PowerPoint Presentation</vt:lpstr>
      <vt:lpstr>Emotions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factors can affect behaviour?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18</cp:revision>
  <dcterms:created xsi:type="dcterms:W3CDTF">2023-07-05T05:31:09Z</dcterms:created>
  <dcterms:modified xsi:type="dcterms:W3CDTF">2023-07-06T09:49:26Z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