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737f9068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737f9068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737f9068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737f9068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737f9068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737f9068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737f9068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737f9068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737f9068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737f9068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737f9068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737f9068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737f9068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737f9068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737f9068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737f9068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737f9068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5737f9068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737f9068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5737f9068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737f906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737f906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737f9068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5737f9068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737f9068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737f9068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737f9068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737f9068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737f9068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737f9068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737f9068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737f9068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737f9068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737f9068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737f9068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737f9068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737f90689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737f9068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737f9068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737f9068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737f9068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737f9068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737f906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737f906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737f90689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5737f90689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737f9068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737f9068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737f9068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737f906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737f9068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737f9068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737f9068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737f9068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737f906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737f906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737f9068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737f9068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Vertex distance calculations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00" y="602950"/>
            <a:ext cx="8116099" cy="35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82" y="522900"/>
            <a:ext cx="8310829" cy="40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9100"/>
            <a:ext cx="8331025" cy="42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114" y="425125"/>
            <a:ext cx="8609985" cy="409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311700" y="631725"/>
            <a:ext cx="8520600" cy="3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28437"/>
            <a:ext cx="7966201" cy="428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311700" y="417575"/>
            <a:ext cx="8520600" cy="4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04900"/>
            <a:ext cx="8705001" cy="374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idx="1" type="body"/>
          </p:nvPr>
        </p:nvSpPr>
        <p:spPr>
          <a:xfrm>
            <a:off x="311700" y="524650"/>
            <a:ext cx="8520600" cy="40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75" y="744175"/>
            <a:ext cx="8298124" cy="34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75" y="397525"/>
            <a:ext cx="8233900" cy="42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11700" y="524650"/>
            <a:ext cx="8520600" cy="40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37" y="433226"/>
            <a:ext cx="8137527" cy="42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311700" y="342625"/>
            <a:ext cx="8520600" cy="42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25" y="437101"/>
            <a:ext cx="8019748" cy="413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385450"/>
            <a:ext cx="85206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546262"/>
            <a:ext cx="8890142" cy="386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idx="1" type="body"/>
          </p:nvPr>
        </p:nvSpPr>
        <p:spPr>
          <a:xfrm>
            <a:off x="311700" y="638525"/>
            <a:ext cx="8520600" cy="38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13" y="443675"/>
            <a:ext cx="8411974" cy="42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25" y="588900"/>
            <a:ext cx="8250175" cy="34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311700" y="642425"/>
            <a:ext cx="85206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725751"/>
            <a:ext cx="8206495" cy="392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idx="1" type="body"/>
          </p:nvPr>
        </p:nvSpPr>
        <p:spPr>
          <a:xfrm>
            <a:off x="311700" y="556775"/>
            <a:ext cx="8520600" cy="4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00" y="642425"/>
            <a:ext cx="8212475" cy="392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>
            <p:ph idx="1" type="body"/>
          </p:nvPr>
        </p:nvSpPr>
        <p:spPr>
          <a:xfrm>
            <a:off x="311700" y="599600"/>
            <a:ext cx="8520600" cy="3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00" y="685250"/>
            <a:ext cx="8303077" cy="365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311700" y="663850"/>
            <a:ext cx="8520600" cy="39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01970"/>
            <a:ext cx="8520602" cy="312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idx="1" type="body"/>
          </p:nvPr>
        </p:nvSpPr>
        <p:spPr>
          <a:xfrm>
            <a:off x="311700" y="556775"/>
            <a:ext cx="8520600" cy="4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725" y="556775"/>
            <a:ext cx="7880551" cy="417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/>
          <p:nvPr>
            <p:ph idx="1" type="body"/>
          </p:nvPr>
        </p:nvSpPr>
        <p:spPr>
          <a:xfrm>
            <a:off x="311700" y="535375"/>
            <a:ext cx="85206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68575"/>
            <a:ext cx="8520601" cy="345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/>
          <p:nvPr>
            <p:ph idx="1" type="body"/>
          </p:nvPr>
        </p:nvSpPr>
        <p:spPr>
          <a:xfrm>
            <a:off x="311700" y="835175"/>
            <a:ext cx="8520600" cy="3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63" y="588725"/>
            <a:ext cx="8351675" cy="422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>
            <p:ph idx="1" type="body"/>
          </p:nvPr>
        </p:nvSpPr>
        <p:spPr>
          <a:xfrm>
            <a:off x="311700" y="578200"/>
            <a:ext cx="8520600" cy="39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25" y="755051"/>
            <a:ext cx="8340950" cy="36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385450"/>
            <a:ext cx="85206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71125"/>
            <a:ext cx="8676749" cy="385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"/>
          <p:cNvSpPr txBox="1"/>
          <p:nvPr>
            <p:ph idx="1" type="body"/>
          </p:nvPr>
        </p:nvSpPr>
        <p:spPr>
          <a:xfrm>
            <a:off x="311700" y="835175"/>
            <a:ext cx="8520600" cy="3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41" y="835174"/>
            <a:ext cx="8229886" cy="390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11700" y="385450"/>
            <a:ext cx="85206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38" y="329838"/>
            <a:ext cx="8897726" cy="429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385450"/>
            <a:ext cx="85206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25" y="385450"/>
            <a:ext cx="8877075" cy="399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311700" y="385450"/>
            <a:ext cx="85206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25" y="487500"/>
            <a:ext cx="8665202" cy="35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25" y="578225"/>
            <a:ext cx="8362375" cy="35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00" y="584049"/>
            <a:ext cx="8126801" cy="37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11700" y="471125"/>
            <a:ext cx="8520600" cy="4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00" y="587601"/>
            <a:ext cx="8158925" cy="386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