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10"/>
  </p:notesMasterIdLst>
  <p:sldIdLst>
    <p:sldId id="504" r:id="rId2"/>
    <p:sldId id="516" r:id="rId3"/>
    <p:sldId id="517" r:id="rId4"/>
    <p:sldId id="518" r:id="rId5"/>
    <p:sldId id="515" r:id="rId6"/>
    <p:sldId id="519" r:id="rId7"/>
    <p:sldId id="520" r:id="rId8"/>
    <p:sldId id="512" r:id="rId9"/>
  </p:sldIdLst>
  <p:sldSz cx="13439775" cy="7559675"/>
  <p:notesSz cx="7559675" cy="10691813"/>
  <p:defaultTextStyle>
    <a:defPPr>
      <a:defRPr lang="en-GB"/>
    </a:defPPr>
    <a:lvl1pPr algn="l" defTabSz="449580" rtl="0" eaLnBrk="0" fontAlgn="base" hangingPunct="0">
      <a:spcBef>
        <a:spcPct val="0"/>
      </a:spcBef>
      <a:spcAft>
        <a:spcPct val="0"/>
      </a:spcAft>
      <a:defRPr kern="1200">
        <a:solidFill>
          <a:schemeClr val="bg1"/>
        </a:solidFill>
        <a:latin typeface="Arial" panose="020B0604020202020204" pitchFamily="34" charset="0"/>
        <a:ea typeface="Noto Sans CJK SC Regular" charset="0"/>
        <a:cs typeface="Noto Sans CJK SC Regular" charset="0"/>
      </a:defRPr>
    </a:lvl1pPr>
    <a:lvl2pPr marL="742950" indent="-285750" algn="l" defTabSz="449580" rtl="0" eaLnBrk="0" fontAlgn="base" hangingPunct="0">
      <a:spcBef>
        <a:spcPct val="0"/>
      </a:spcBef>
      <a:spcAft>
        <a:spcPct val="0"/>
      </a:spcAft>
      <a:defRPr kern="1200">
        <a:solidFill>
          <a:schemeClr val="bg1"/>
        </a:solidFill>
        <a:latin typeface="Arial" panose="020B0604020202020204" pitchFamily="34" charset="0"/>
        <a:ea typeface="Noto Sans CJK SC Regular" charset="0"/>
        <a:cs typeface="Noto Sans CJK SC Regular" charset="0"/>
      </a:defRPr>
    </a:lvl2pPr>
    <a:lvl3pPr marL="1143000" indent="-228600" algn="l" defTabSz="449580" rtl="0" eaLnBrk="0" fontAlgn="base" hangingPunct="0">
      <a:spcBef>
        <a:spcPct val="0"/>
      </a:spcBef>
      <a:spcAft>
        <a:spcPct val="0"/>
      </a:spcAft>
      <a:defRPr kern="1200">
        <a:solidFill>
          <a:schemeClr val="bg1"/>
        </a:solidFill>
        <a:latin typeface="Arial" panose="020B0604020202020204" pitchFamily="34" charset="0"/>
        <a:ea typeface="Noto Sans CJK SC Regular" charset="0"/>
        <a:cs typeface="Noto Sans CJK SC Regular" charset="0"/>
      </a:defRPr>
    </a:lvl3pPr>
    <a:lvl4pPr marL="1600200" indent="-228600" algn="l" defTabSz="449580" rtl="0" eaLnBrk="0" fontAlgn="base" hangingPunct="0">
      <a:spcBef>
        <a:spcPct val="0"/>
      </a:spcBef>
      <a:spcAft>
        <a:spcPct val="0"/>
      </a:spcAft>
      <a:defRPr kern="1200">
        <a:solidFill>
          <a:schemeClr val="bg1"/>
        </a:solidFill>
        <a:latin typeface="Arial" panose="020B0604020202020204" pitchFamily="34" charset="0"/>
        <a:ea typeface="Noto Sans CJK SC Regular" charset="0"/>
        <a:cs typeface="Noto Sans CJK SC Regular" charset="0"/>
      </a:defRPr>
    </a:lvl4pPr>
    <a:lvl5pPr marL="2057400" indent="-228600" algn="l" defTabSz="449580" rtl="0" eaLnBrk="0" fontAlgn="base" hangingPunct="0">
      <a:spcBef>
        <a:spcPct val="0"/>
      </a:spcBef>
      <a:spcAft>
        <a:spcPct val="0"/>
      </a:spcAft>
      <a:defRPr kern="1200">
        <a:solidFill>
          <a:schemeClr val="bg1"/>
        </a:solidFill>
        <a:latin typeface="Arial" panose="020B0604020202020204" pitchFamily="34" charset="0"/>
        <a:ea typeface="Noto Sans CJK SC Regular" charset="0"/>
        <a:cs typeface="Noto Sans CJK SC Regular" charset="0"/>
      </a:defRPr>
    </a:lvl5pPr>
    <a:lvl6pPr marL="2286000" algn="l" defTabSz="914400" rtl="0" eaLnBrk="1" latinLnBrk="0" hangingPunct="1">
      <a:defRPr kern="1200">
        <a:solidFill>
          <a:schemeClr val="bg1"/>
        </a:solidFill>
        <a:latin typeface="Arial" panose="020B0604020202020204" pitchFamily="34" charset="0"/>
        <a:ea typeface="Noto Sans CJK SC Regular" charset="0"/>
        <a:cs typeface="Noto Sans CJK SC Regular" charset="0"/>
      </a:defRPr>
    </a:lvl6pPr>
    <a:lvl7pPr marL="2743200" algn="l" defTabSz="914400" rtl="0" eaLnBrk="1" latinLnBrk="0" hangingPunct="1">
      <a:defRPr kern="1200">
        <a:solidFill>
          <a:schemeClr val="bg1"/>
        </a:solidFill>
        <a:latin typeface="Arial" panose="020B0604020202020204" pitchFamily="34" charset="0"/>
        <a:ea typeface="Noto Sans CJK SC Regular" charset="0"/>
        <a:cs typeface="Noto Sans CJK SC Regular" charset="0"/>
      </a:defRPr>
    </a:lvl7pPr>
    <a:lvl8pPr marL="3200400" algn="l" defTabSz="914400" rtl="0" eaLnBrk="1" latinLnBrk="0" hangingPunct="1">
      <a:defRPr kern="1200">
        <a:solidFill>
          <a:schemeClr val="bg1"/>
        </a:solidFill>
        <a:latin typeface="Arial" panose="020B0604020202020204" pitchFamily="34" charset="0"/>
        <a:ea typeface="Noto Sans CJK SC Regular" charset="0"/>
        <a:cs typeface="Noto Sans CJK SC Regular" charset="0"/>
      </a:defRPr>
    </a:lvl8pPr>
    <a:lvl9pPr marL="3657600" algn="l" defTabSz="914400" rtl="0" eaLnBrk="1" latinLnBrk="0" hangingPunct="1">
      <a:defRPr kern="1200">
        <a:solidFill>
          <a:schemeClr val="bg1"/>
        </a:solidFill>
        <a:latin typeface="Arial" panose="020B0604020202020204" pitchFamily="34" charset="0"/>
        <a:ea typeface="Noto Sans CJK SC Regular" charset="0"/>
        <a:cs typeface="Noto Sans CJK SC Regular" charset="0"/>
      </a:defRPr>
    </a:lvl9pPr>
  </p:defaultTextStyle>
  <p:extLst>
    <p:ext uri="{521415D9-36F7-43E2-AB2F-B90AF26B5E84}">
      <p14:sectionLst xmlns:p14="http://schemas.microsoft.com/office/powerpoint/2010/main">
        <p14:section name="Default Section" id="{1C1DFE56-42D8-48CA-9D5C-BD81D6D712FB}">
          <p14:sldIdLst>
            <p14:sldId id="504"/>
            <p14:sldId id="516"/>
            <p14:sldId id="517"/>
            <p14:sldId id="518"/>
            <p14:sldId id="515"/>
            <p14:sldId id="519"/>
            <p14:sldId id="520"/>
            <p14:sldId id="512"/>
          </p14:sldIdLst>
        </p14:section>
      </p14:sectionLst>
    </p:ext>
    <p:ext uri="{EFAFB233-063F-42B5-8137-9DF3F51BA10A}">
      <p15:sldGuideLst xmlns:p15="http://schemas.microsoft.com/office/powerpoint/2012/main">
        <p15:guide id="1" orient="horz" pos="2151">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litha Edara" initials="LE" lastIdx="1" clrIdx="0"/>
  <p:cmAuthor id="2" name="Divya Chinni" initials="DC" lastIdx="1" clrIdx="1">
    <p:extLst>
      <p:ext uri="{19B8F6BF-5375-455C-9EA6-DF929625EA0E}">
        <p15:presenceInfo xmlns:p15="http://schemas.microsoft.com/office/powerpoint/2012/main" userId="c58864d2a3da7fa9" providerId="Windows Live"/>
      </p:ext>
    </p:extLst>
  </p:cmAuthor>
  <p:cmAuthor id="3" name="coke" initials="c" lastIdx="1" clrIdx="2">
    <p:extLst>
      <p:ext uri="{19B8F6BF-5375-455C-9EA6-DF929625EA0E}">
        <p15:presenceInfo xmlns:p15="http://schemas.microsoft.com/office/powerpoint/2012/main" userId="coke" providerId="None"/>
      </p:ext>
    </p:extLst>
  </p:cmAuthor>
  <p:cmAuthor id="4" name="DIVYA" initials="D" lastIdx="1" clrIdx="3">
    <p:extLst>
      <p:ext uri="{19B8F6BF-5375-455C-9EA6-DF929625EA0E}">
        <p15:presenceInfo xmlns:p15="http://schemas.microsoft.com/office/powerpoint/2012/main" userId="55d92505a275c90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DACDB0"/>
    <a:srgbClr val="FCCEC8"/>
    <a:srgbClr val="E7E5E8"/>
    <a:srgbClr val="788975"/>
    <a:srgbClr val="BEB7A5"/>
    <a:srgbClr val="2B2B2B"/>
    <a:srgbClr val="FFCBFF"/>
    <a:srgbClr val="BAA488"/>
    <a:srgbClr val="E6E3DE"/>
    <a:srgbClr val="FEE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71" autoAdjust="0"/>
    <p:restoredTop sz="95196" autoAdjust="0"/>
  </p:normalViewPr>
  <p:slideViewPr>
    <p:cSldViewPr>
      <p:cViewPr varScale="1">
        <p:scale>
          <a:sx n="77" d="100"/>
          <a:sy n="77" d="100"/>
        </p:scale>
        <p:origin x="528" y="72"/>
      </p:cViewPr>
      <p:guideLst>
        <p:guide orient="horz" pos="2151"/>
        <p:guide pos="3840"/>
      </p:guideLst>
    </p:cSldViewPr>
  </p:slideViewPr>
  <p:outlineViewPr>
    <p:cViewPr varScale="1">
      <p:scale>
        <a:sx n="170" d="200"/>
        <a:sy n="170" d="200"/>
      </p:scale>
      <p:origin x="-780" y="-84"/>
    </p:cViewPr>
  </p:outlineViewPr>
  <p:notesTextViewPr>
    <p:cViewPr>
      <p:scale>
        <a:sx n="1" d="1"/>
        <a:sy n="1" d="1"/>
      </p:scale>
      <p:origin x="0" y="0"/>
    </p:cViewPr>
  </p:notesTextViewPr>
  <p:sorterViewPr>
    <p:cViewPr>
      <p:scale>
        <a:sx n="174" d="100"/>
        <a:sy n="174" d="100"/>
      </p:scale>
      <p:origin x="0" y="-75202"/>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82" name="AutoShape 1"/>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360">
                <a:solidFill>
                  <a:srgbClr val="000000"/>
                </a:solidFill>
                <a:miter lim="800000"/>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en-IN" altLang="en-US"/>
          </a:p>
        </p:txBody>
      </p:sp>
      <p:sp>
        <p:nvSpPr>
          <p:cNvPr id="71683" name="AutoShape 2"/>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en-IN" altLang="en-US"/>
          </a:p>
        </p:txBody>
      </p:sp>
      <p:sp>
        <p:nvSpPr>
          <p:cNvPr id="71684" name="Rectangle 3"/>
          <p:cNvSpPr>
            <a:spLocks noGrp="1" noRot="1" noChangeAspect="1" noChangeArrowheads="1"/>
          </p:cNvSpPr>
          <p:nvPr>
            <p:ph type="sldImg"/>
          </p:nvPr>
        </p:nvSpPr>
        <p:spPr bwMode="auto">
          <a:xfrm>
            <a:off x="219075" y="812800"/>
            <a:ext cx="7115175" cy="400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sp>
      <p:sp>
        <p:nvSpPr>
          <p:cNvPr id="2" name="Rectangle 4"/>
          <p:cNvSpPr>
            <a:spLocks noGrp="1" noChangeArrowheads="1"/>
          </p:cNvSpPr>
          <p:nvPr>
            <p:ph type="body"/>
          </p:nvPr>
        </p:nvSpPr>
        <p:spPr bwMode="auto">
          <a:xfrm>
            <a:off x="755650" y="5078413"/>
            <a:ext cx="6043613" cy="4806950"/>
          </a:xfrm>
          <a:prstGeom prst="rect">
            <a:avLst/>
          </a:prstGeom>
          <a:noFill/>
          <a:ln>
            <a:noFill/>
          </a:ln>
          <a:effectLst/>
        </p:spPr>
        <p:txBody>
          <a:bodyPr vert="horz" wrap="square" lIns="0" tIns="0" rIns="0" bIns="0" numCol="1" anchor="t" anchorCtr="0" compatLnSpc="1"/>
          <a:lstStyle/>
          <a:p>
            <a:pPr lvl="0"/>
            <a:endParaRPr lang="en-US" noProof="0"/>
          </a:p>
        </p:txBody>
      </p:sp>
      <p:sp>
        <p:nvSpPr>
          <p:cNvPr id="2053" name="Rectangle 5"/>
          <p:cNvSpPr>
            <a:spLocks noGrp="1" noChangeArrowheads="1"/>
          </p:cNvSpPr>
          <p:nvPr>
            <p:ph type="hdr"/>
          </p:nvPr>
        </p:nvSpPr>
        <p:spPr bwMode="auto">
          <a:xfrm>
            <a:off x="1511300" y="5880100"/>
            <a:ext cx="6043613" cy="4806950"/>
          </a:xfrm>
          <a:prstGeom prst="rect">
            <a:avLst/>
          </a:prstGeom>
          <a:noFill/>
          <a:ln>
            <a:noFill/>
          </a:ln>
          <a:effectLst/>
        </p:spPr>
        <p:txBody>
          <a:bodyPr vert="horz" wrap="square" lIns="0" tIns="0" rIns="0" bIns="0" numCol="1" anchor="t" anchorCtr="0" compatLnSpc="1"/>
          <a:lstStyle>
            <a:lvl1pPr eaLnBrk="1">
              <a:lnSpc>
                <a:spcPct val="93000"/>
              </a:lnSpc>
              <a:buClrTx/>
              <a:buSzPct val="100000"/>
              <a:buFontTx/>
              <a:buNone/>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400">
                <a:solidFill>
                  <a:srgbClr val="000000"/>
                </a:solidFill>
                <a:latin typeface="Times New Roman" panose="02020603050405020304" pitchFamily="18" charset="0"/>
                <a:ea typeface="DejaVu Sans" charset="0"/>
                <a:cs typeface="DejaVu Sans" charset="0"/>
              </a:defRPr>
            </a:lvl1pPr>
          </a:lstStyle>
          <a:p>
            <a:pPr>
              <a:defRPr/>
            </a:pPr>
            <a:endParaRPr lang="en-US"/>
          </a:p>
        </p:txBody>
      </p:sp>
      <p:sp>
        <p:nvSpPr>
          <p:cNvPr id="2054" name="Rectangle 6"/>
          <p:cNvSpPr>
            <a:spLocks noGrp="1" noChangeArrowheads="1"/>
          </p:cNvSpPr>
          <p:nvPr>
            <p:ph type="dt"/>
          </p:nvPr>
        </p:nvSpPr>
        <p:spPr bwMode="auto">
          <a:xfrm>
            <a:off x="0" y="10156825"/>
            <a:ext cx="3276600" cy="530225"/>
          </a:xfrm>
          <a:prstGeom prst="rect">
            <a:avLst/>
          </a:prstGeom>
          <a:noFill/>
          <a:ln>
            <a:noFill/>
          </a:ln>
          <a:effectLst/>
        </p:spPr>
        <p:txBody>
          <a:bodyPr vert="horz" wrap="square" lIns="0" tIns="0" rIns="0" bIns="0" numCol="1" anchor="t" anchorCtr="0" compatLnSpc="1"/>
          <a:lstStyle>
            <a:lvl1pPr algn="r" eaLnBrk="1">
              <a:lnSpc>
                <a:spcPct val="93000"/>
              </a:lnSpc>
              <a:buClrTx/>
              <a:buSzPct val="100000"/>
              <a:buFontTx/>
              <a:buNone/>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400">
                <a:solidFill>
                  <a:srgbClr val="000000"/>
                </a:solidFill>
                <a:latin typeface="Times New Roman" panose="02020603050405020304" pitchFamily="18" charset="0"/>
                <a:ea typeface="DejaVu Sans" charset="0"/>
                <a:cs typeface="DejaVu Sans" charset="0"/>
              </a:defRPr>
            </a:lvl1pPr>
          </a:lstStyle>
          <a:p>
            <a:pPr>
              <a:defRPr/>
            </a:pPr>
            <a:endParaRPr lang="en-US"/>
          </a:p>
        </p:txBody>
      </p:sp>
      <p:sp>
        <p:nvSpPr>
          <p:cNvPr id="2055" name="Rectangle 7"/>
          <p:cNvSpPr>
            <a:spLocks noGrp="1" noChangeArrowheads="1"/>
          </p:cNvSpPr>
          <p:nvPr>
            <p:ph type="ftr"/>
          </p:nvPr>
        </p:nvSpPr>
        <p:spPr bwMode="auto">
          <a:xfrm>
            <a:off x="0" y="0"/>
            <a:ext cx="3276600" cy="530225"/>
          </a:xfrm>
          <a:prstGeom prst="rect">
            <a:avLst/>
          </a:prstGeom>
          <a:noFill/>
          <a:ln>
            <a:noFill/>
          </a:ln>
          <a:effectLst/>
        </p:spPr>
        <p:txBody>
          <a:bodyPr vert="horz" wrap="square" lIns="0" tIns="0" rIns="0" bIns="0" numCol="1" anchor="b" anchorCtr="0" compatLnSpc="1"/>
          <a:lstStyle>
            <a:lvl1pPr eaLnBrk="1">
              <a:lnSpc>
                <a:spcPct val="93000"/>
              </a:lnSpc>
              <a:buClrTx/>
              <a:buSzPct val="100000"/>
              <a:buFontTx/>
              <a:buNone/>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400">
                <a:solidFill>
                  <a:srgbClr val="000000"/>
                </a:solidFill>
                <a:latin typeface="Times New Roman" panose="02020603050405020304" pitchFamily="18" charset="0"/>
                <a:ea typeface="DejaVu Sans" charset="0"/>
                <a:cs typeface="DejaVu Sans" charset="0"/>
              </a:defRPr>
            </a:lvl1pPr>
          </a:lstStyle>
          <a:p>
            <a:pPr>
              <a:defRPr/>
            </a:pPr>
            <a:endParaRPr lang="en-US"/>
          </a:p>
        </p:txBody>
      </p:sp>
      <p:sp>
        <p:nvSpPr>
          <p:cNvPr id="2056" name="Rectangle 8"/>
          <p:cNvSpPr>
            <a:spLocks noGrp="1" noChangeArrowheads="1"/>
          </p:cNvSpPr>
          <p:nvPr>
            <p:ph type="sldNum"/>
          </p:nvPr>
        </p:nvSpPr>
        <p:spPr bwMode="auto">
          <a:xfrm>
            <a:off x="4278313" y="0"/>
            <a:ext cx="3276600" cy="530225"/>
          </a:xfrm>
          <a:prstGeom prst="rect">
            <a:avLst/>
          </a:prstGeom>
          <a:noFill/>
          <a:ln>
            <a:noFill/>
          </a:ln>
          <a:effectLst/>
        </p:spPr>
        <p:txBody>
          <a:bodyPr vert="horz" wrap="square" lIns="0" tIns="0" rIns="0" bIns="0" numCol="1" anchor="b" anchorCtr="0" compatLnSpc="1"/>
          <a:lstStyle>
            <a:lvl1pPr algn="r" eaLnBrk="1">
              <a:lnSpc>
                <a:spcPct val="93000"/>
              </a:lnSpc>
              <a:buSzPct val="100000"/>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400">
                <a:solidFill>
                  <a:srgbClr val="000000"/>
                </a:solidFill>
                <a:latin typeface="Times New Roman" panose="02020603050405020304" pitchFamily="18" charset="0"/>
                <a:ea typeface="DejaVu Sans" charset="0"/>
                <a:cs typeface="DejaVu Sans" charset="0"/>
              </a:defRPr>
            </a:lvl1pPr>
          </a:lstStyle>
          <a:p>
            <a:pPr>
              <a:defRPr/>
            </a:pPr>
            <a:fld id="{7C33051F-75D2-4A6A-91FE-0AB1373EC108}" type="slidenum">
              <a:rPr lang="en-US" altLang="en-US"/>
              <a:t>‹#›</a:t>
            </a:fld>
            <a:endParaRPr lang="en-US" altLang="en-US"/>
          </a:p>
        </p:txBody>
      </p:sp>
    </p:spTree>
  </p:cSld>
  <p:clrMap bg1="lt1" tx1="dk1" bg2="lt2" tx2="dk2" accent1="accent1" accent2="accent2" accent3="accent3" accent4="accent4" accent5="accent5" accent6="accent6" hlink="hlink" folHlink="folHlink"/>
  <p:notesStyle>
    <a:lvl1pPr algn="l" defTabSz="44958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958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958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958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958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80507" y="1236672"/>
            <a:ext cx="10078773" cy="2632075"/>
          </a:xfrm>
        </p:spPr>
        <p:txBody>
          <a:bodyPr anchor="b"/>
          <a:lstStyle>
            <a:lvl1pPr algn="ctr">
              <a:defRPr sz="6000"/>
            </a:lvl1pPr>
          </a:lstStyle>
          <a:p>
            <a:r>
              <a:rPr lang="en-US"/>
              <a:t>Click to edit Master title style</a:t>
            </a:r>
            <a:endParaRPr lang="en-IN"/>
          </a:p>
        </p:txBody>
      </p:sp>
      <p:sp>
        <p:nvSpPr>
          <p:cNvPr id="3" name="Subtitle 2"/>
          <p:cNvSpPr>
            <a:spLocks noGrp="1"/>
          </p:cNvSpPr>
          <p:nvPr>
            <p:ph type="subTitle" idx="1"/>
          </p:nvPr>
        </p:nvSpPr>
        <p:spPr>
          <a:xfrm>
            <a:off x="1680507" y="3970347"/>
            <a:ext cx="10078773" cy="18256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Rectangle 4"/>
          <p:cNvSpPr>
            <a:spLocks noGrp="1" noChangeArrowheads="1"/>
          </p:cNvSpPr>
          <p:nvPr>
            <p:ph type="dt" idx="10"/>
          </p:nvPr>
        </p:nvSpPr>
        <p:spPr/>
        <p:txBody>
          <a:bodyPr/>
          <a:lstStyle>
            <a:lvl1pPr>
              <a:defRPr/>
            </a:lvl1pPr>
          </a:lstStyle>
          <a:p>
            <a:pPr>
              <a:defRPr/>
            </a:pPr>
            <a:endParaRPr lang="en-US"/>
          </a:p>
        </p:txBody>
      </p:sp>
      <p:sp>
        <p:nvSpPr>
          <p:cNvPr id="5" name="Rectangle 5"/>
          <p:cNvSpPr>
            <a:spLocks noGrp="1" noChangeArrowheads="1"/>
          </p:cNvSpPr>
          <p:nvPr>
            <p:ph type="ftr" idx="11"/>
          </p:nvPr>
        </p:nvSpPr>
        <p:spPr/>
        <p:txBody>
          <a:bodyPr/>
          <a:lstStyle>
            <a:lvl1pPr>
              <a:defRPr/>
            </a:lvl1pPr>
          </a:lstStyle>
          <a:p>
            <a:pPr>
              <a:defRPr/>
            </a:pPr>
            <a:endParaRPr lang="en-US"/>
          </a:p>
        </p:txBody>
      </p:sp>
      <p:sp>
        <p:nvSpPr>
          <p:cNvPr id="6" name="Rectangle 6"/>
          <p:cNvSpPr>
            <a:spLocks noGrp="1" noChangeArrowheads="1"/>
          </p:cNvSpPr>
          <p:nvPr>
            <p:ph type="sldNum" idx="12"/>
          </p:nvPr>
        </p:nvSpPr>
        <p:spPr/>
        <p:txBody>
          <a:bodyPr/>
          <a:lstStyle>
            <a:lvl1pPr>
              <a:defRPr/>
            </a:lvl1pPr>
          </a:lstStyle>
          <a:p>
            <a:pPr>
              <a:defRPr/>
            </a:pPr>
            <a:fld id="{3A9D2833-D325-41AA-B5E1-5729BDC772D2}" type="slidenum">
              <a:rPr lang="en-US" altLang="en-US" smtClean="0"/>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Rectangle 4"/>
          <p:cNvSpPr>
            <a:spLocks noGrp="1" noChangeArrowheads="1"/>
          </p:cNvSpPr>
          <p:nvPr>
            <p:ph type="dt" idx="10"/>
          </p:nvPr>
        </p:nvSpPr>
        <p:spPr/>
        <p:txBody>
          <a:bodyPr/>
          <a:lstStyle>
            <a:lvl1pPr>
              <a:defRPr/>
            </a:lvl1pPr>
          </a:lstStyle>
          <a:p>
            <a:pPr>
              <a:defRPr/>
            </a:pPr>
            <a:endParaRPr lang="en-US"/>
          </a:p>
        </p:txBody>
      </p:sp>
      <p:sp>
        <p:nvSpPr>
          <p:cNvPr id="5" name="Rectangle 5"/>
          <p:cNvSpPr>
            <a:spLocks noGrp="1" noChangeArrowheads="1"/>
          </p:cNvSpPr>
          <p:nvPr>
            <p:ph type="ftr" idx="11"/>
          </p:nvPr>
        </p:nvSpPr>
        <p:spPr/>
        <p:txBody>
          <a:bodyPr/>
          <a:lstStyle>
            <a:lvl1pPr>
              <a:defRPr/>
            </a:lvl1pPr>
          </a:lstStyle>
          <a:p>
            <a:pPr>
              <a:defRPr/>
            </a:pPr>
            <a:endParaRPr lang="en-US"/>
          </a:p>
        </p:txBody>
      </p:sp>
      <p:sp>
        <p:nvSpPr>
          <p:cNvPr id="6" name="Rectangle 6"/>
          <p:cNvSpPr>
            <a:spLocks noGrp="1" noChangeArrowheads="1"/>
          </p:cNvSpPr>
          <p:nvPr>
            <p:ph type="sldNum" idx="12"/>
          </p:nvPr>
        </p:nvSpPr>
        <p:spPr/>
        <p:txBody>
          <a:bodyPr/>
          <a:lstStyle>
            <a:lvl1pPr>
              <a:defRPr/>
            </a:lvl1pPr>
          </a:lstStyle>
          <a:p>
            <a:pPr>
              <a:defRPr/>
            </a:pPr>
            <a:fld id="{162F3A05-6EE1-4DE5-A087-DC05876595CD}" type="slidenum">
              <a:rPr lang="en-US" altLang="en-US" smtClean="0"/>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8017" y="301634"/>
            <a:ext cx="3020245" cy="5846763"/>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670931" y="301634"/>
            <a:ext cx="8863902" cy="584676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Rectangle 4"/>
          <p:cNvSpPr>
            <a:spLocks noGrp="1" noChangeArrowheads="1"/>
          </p:cNvSpPr>
          <p:nvPr>
            <p:ph type="dt" idx="10"/>
          </p:nvPr>
        </p:nvSpPr>
        <p:spPr/>
        <p:txBody>
          <a:bodyPr/>
          <a:lstStyle>
            <a:lvl1pPr>
              <a:defRPr/>
            </a:lvl1pPr>
          </a:lstStyle>
          <a:p>
            <a:pPr>
              <a:defRPr/>
            </a:pPr>
            <a:endParaRPr lang="en-US"/>
          </a:p>
        </p:txBody>
      </p:sp>
      <p:sp>
        <p:nvSpPr>
          <p:cNvPr id="5" name="Rectangle 5"/>
          <p:cNvSpPr>
            <a:spLocks noGrp="1" noChangeArrowheads="1"/>
          </p:cNvSpPr>
          <p:nvPr>
            <p:ph type="ftr" idx="11"/>
          </p:nvPr>
        </p:nvSpPr>
        <p:spPr/>
        <p:txBody>
          <a:bodyPr/>
          <a:lstStyle>
            <a:lvl1pPr>
              <a:defRPr/>
            </a:lvl1pPr>
          </a:lstStyle>
          <a:p>
            <a:pPr>
              <a:defRPr/>
            </a:pPr>
            <a:endParaRPr lang="en-US"/>
          </a:p>
        </p:txBody>
      </p:sp>
      <p:sp>
        <p:nvSpPr>
          <p:cNvPr id="6" name="Rectangle 6"/>
          <p:cNvSpPr>
            <a:spLocks noGrp="1" noChangeArrowheads="1"/>
          </p:cNvSpPr>
          <p:nvPr>
            <p:ph type="sldNum" idx="12"/>
          </p:nvPr>
        </p:nvSpPr>
        <p:spPr/>
        <p:txBody>
          <a:bodyPr/>
          <a:lstStyle>
            <a:lvl1pPr>
              <a:defRPr/>
            </a:lvl1pPr>
          </a:lstStyle>
          <a:p>
            <a:pPr>
              <a:defRPr/>
            </a:pPr>
            <a:fld id="{3DC5CCC0-CE16-4453-86ED-F5AC800DB85A}" type="slidenum">
              <a:rPr lang="en-US" altLang="en-US" smtClean="0"/>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Rectangle 4"/>
          <p:cNvSpPr>
            <a:spLocks noGrp="1" noChangeArrowheads="1"/>
          </p:cNvSpPr>
          <p:nvPr>
            <p:ph type="dt" idx="10"/>
          </p:nvPr>
        </p:nvSpPr>
        <p:spPr/>
        <p:txBody>
          <a:bodyPr/>
          <a:lstStyle>
            <a:lvl1pPr>
              <a:defRPr/>
            </a:lvl1pPr>
          </a:lstStyle>
          <a:p>
            <a:pPr>
              <a:defRPr/>
            </a:pPr>
            <a:endParaRPr lang="en-US"/>
          </a:p>
        </p:txBody>
      </p:sp>
      <p:sp>
        <p:nvSpPr>
          <p:cNvPr id="5" name="Rectangle 5"/>
          <p:cNvSpPr>
            <a:spLocks noGrp="1" noChangeArrowheads="1"/>
          </p:cNvSpPr>
          <p:nvPr>
            <p:ph type="ftr" idx="11"/>
          </p:nvPr>
        </p:nvSpPr>
        <p:spPr/>
        <p:txBody>
          <a:bodyPr/>
          <a:lstStyle>
            <a:lvl1pPr>
              <a:defRPr/>
            </a:lvl1pPr>
          </a:lstStyle>
          <a:p>
            <a:pPr>
              <a:defRPr/>
            </a:pPr>
            <a:endParaRPr lang="en-US"/>
          </a:p>
        </p:txBody>
      </p:sp>
      <p:sp>
        <p:nvSpPr>
          <p:cNvPr id="6" name="Rectangle 6"/>
          <p:cNvSpPr>
            <a:spLocks noGrp="1" noChangeArrowheads="1"/>
          </p:cNvSpPr>
          <p:nvPr>
            <p:ph type="sldNum" idx="12"/>
          </p:nvPr>
        </p:nvSpPr>
        <p:spPr/>
        <p:txBody>
          <a:bodyPr/>
          <a:lstStyle>
            <a:lvl1pPr>
              <a:defRPr/>
            </a:lvl1pPr>
          </a:lstStyle>
          <a:p>
            <a:pPr>
              <a:defRPr/>
            </a:pPr>
            <a:fld id="{DF20FDDF-0706-4F17-B3E9-53DAA9EE596A}" type="slidenum">
              <a:rPr lang="en-US" altLang="en-US" smtClean="0"/>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6447" y="1884372"/>
            <a:ext cx="11592070" cy="3144837"/>
          </a:xfrm>
        </p:spPr>
        <p:txBody>
          <a:bodyPr anchor="b"/>
          <a:lstStyle>
            <a:lvl1pPr>
              <a:defRPr sz="6000"/>
            </a:lvl1pPr>
          </a:lstStyle>
          <a:p>
            <a:r>
              <a:rPr lang="en-US"/>
              <a:t>Click to edit Master title style</a:t>
            </a:r>
            <a:endParaRPr lang="en-IN"/>
          </a:p>
        </p:txBody>
      </p:sp>
      <p:sp>
        <p:nvSpPr>
          <p:cNvPr id="3" name="Text Placeholder 2"/>
          <p:cNvSpPr>
            <a:spLocks noGrp="1"/>
          </p:cNvSpPr>
          <p:nvPr>
            <p:ph type="body" idx="1"/>
          </p:nvPr>
        </p:nvSpPr>
        <p:spPr>
          <a:xfrm>
            <a:off x="916447" y="5059372"/>
            <a:ext cx="11592070" cy="16525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p:cNvSpPr>
            <a:spLocks noGrp="1" noChangeArrowheads="1"/>
          </p:cNvSpPr>
          <p:nvPr>
            <p:ph type="dt" idx="10"/>
          </p:nvPr>
        </p:nvSpPr>
        <p:spPr/>
        <p:txBody>
          <a:bodyPr/>
          <a:lstStyle>
            <a:lvl1pPr>
              <a:defRPr/>
            </a:lvl1pPr>
          </a:lstStyle>
          <a:p>
            <a:pPr>
              <a:defRPr/>
            </a:pPr>
            <a:endParaRPr lang="en-US"/>
          </a:p>
        </p:txBody>
      </p:sp>
      <p:sp>
        <p:nvSpPr>
          <p:cNvPr id="5" name="Rectangle 5"/>
          <p:cNvSpPr>
            <a:spLocks noGrp="1" noChangeArrowheads="1"/>
          </p:cNvSpPr>
          <p:nvPr>
            <p:ph type="ftr" idx="11"/>
          </p:nvPr>
        </p:nvSpPr>
        <p:spPr/>
        <p:txBody>
          <a:bodyPr/>
          <a:lstStyle>
            <a:lvl1pPr>
              <a:defRPr/>
            </a:lvl1pPr>
          </a:lstStyle>
          <a:p>
            <a:pPr>
              <a:defRPr/>
            </a:pPr>
            <a:endParaRPr lang="en-US"/>
          </a:p>
        </p:txBody>
      </p:sp>
      <p:sp>
        <p:nvSpPr>
          <p:cNvPr id="6" name="Rectangle 6"/>
          <p:cNvSpPr>
            <a:spLocks noGrp="1" noChangeArrowheads="1"/>
          </p:cNvSpPr>
          <p:nvPr>
            <p:ph type="sldNum" idx="12"/>
          </p:nvPr>
        </p:nvSpPr>
        <p:spPr/>
        <p:txBody>
          <a:bodyPr/>
          <a:lstStyle>
            <a:lvl1pPr>
              <a:defRPr/>
            </a:lvl1pPr>
          </a:lstStyle>
          <a:p>
            <a:pPr>
              <a:defRPr/>
            </a:pPr>
            <a:fld id="{A95A74E8-0C9F-4D85-A47F-7313C6D326EC}" type="slidenum">
              <a:rPr lang="en-US" altLang="en-US" smtClean="0"/>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670931" y="1768478"/>
            <a:ext cx="5941015" cy="43799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6815130" y="1768478"/>
            <a:ext cx="5943132" cy="43799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Rectangle 4"/>
          <p:cNvSpPr>
            <a:spLocks noGrp="1" noChangeArrowheads="1"/>
          </p:cNvSpPr>
          <p:nvPr>
            <p:ph type="dt" idx="10"/>
          </p:nvPr>
        </p:nvSpPr>
        <p:spPr/>
        <p:txBody>
          <a:bodyPr/>
          <a:lstStyle>
            <a:lvl1pPr>
              <a:defRPr/>
            </a:lvl1pPr>
          </a:lstStyle>
          <a:p>
            <a:pPr>
              <a:defRPr/>
            </a:pPr>
            <a:endParaRPr lang="en-US"/>
          </a:p>
        </p:txBody>
      </p:sp>
      <p:sp>
        <p:nvSpPr>
          <p:cNvPr id="6" name="Rectangle 5"/>
          <p:cNvSpPr>
            <a:spLocks noGrp="1" noChangeArrowheads="1"/>
          </p:cNvSpPr>
          <p:nvPr>
            <p:ph type="ftr" idx="11"/>
          </p:nvPr>
        </p:nvSpPr>
        <p:spPr/>
        <p:txBody>
          <a:bodyPr/>
          <a:lstStyle>
            <a:lvl1pPr>
              <a:defRPr/>
            </a:lvl1pPr>
          </a:lstStyle>
          <a:p>
            <a:pPr>
              <a:defRPr/>
            </a:pPr>
            <a:endParaRPr lang="en-US"/>
          </a:p>
        </p:txBody>
      </p:sp>
      <p:sp>
        <p:nvSpPr>
          <p:cNvPr id="7" name="Rectangle 6"/>
          <p:cNvSpPr>
            <a:spLocks noGrp="1" noChangeArrowheads="1"/>
          </p:cNvSpPr>
          <p:nvPr>
            <p:ph type="sldNum" idx="12"/>
          </p:nvPr>
        </p:nvSpPr>
        <p:spPr/>
        <p:txBody>
          <a:bodyPr/>
          <a:lstStyle>
            <a:lvl1pPr>
              <a:defRPr/>
            </a:lvl1pPr>
          </a:lstStyle>
          <a:p>
            <a:pPr>
              <a:defRPr/>
            </a:pPr>
            <a:fld id="{199F581A-5688-4AFA-841B-157B3F1AC644}" type="slidenum">
              <a:rPr lang="en-US" altLang="en-US" smtClean="0"/>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24913" y="403225"/>
            <a:ext cx="11592070" cy="1460500"/>
          </a:xfrm>
        </p:spPr>
        <p:txBody>
          <a:bodyPr/>
          <a:lstStyle/>
          <a:p>
            <a:r>
              <a:rPr lang="en-US"/>
              <a:t>Click to edit Master title style</a:t>
            </a:r>
            <a:endParaRPr lang="en-IN"/>
          </a:p>
        </p:txBody>
      </p:sp>
      <p:sp>
        <p:nvSpPr>
          <p:cNvPr id="3" name="Text Placeholder 2"/>
          <p:cNvSpPr>
            <a:spLocks noGrp="1"/>
          </p:cNvSpPr>
          <p:nvPr>
            <p:ph type="body" idx="1"/>
          </p:nvPr>
        </p:nvSpPr>
        <p:spPr>
          <a:xfrm>
            <a:off x="924911" y="1852613"/>
            <a:ext cx="5687035"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924911" y="2760663"/>
            <a:ext cx="5687035" cy="40624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6804548" y="1852613"/>
            <a:ext cx="5712433"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804548" y="2760663"/>
            <a:ext cx="5712433" cy="40624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Rectangle 4"/>
          <p:cNvSpPr>
            <a:spLocks noGrp="1" noChangeArrowheads="1"/>
          </p:cNvSpPr>
          <p:nvPr>
            <p:ph type="dt" idx="10"/>
          </p:nvPr>
        </p:nvSpPr>
        <p:spPr/>
        <p:txBody>
          <a:bodyPr/>
          <a:lstStyle>
            <a:lvl1pPr>
              <a:defRPr/>
            </a:lvl1pPr>
          </a:lstStyle>
          <a:p>
            <a:pPr>
              <a:defRPr/>
            </a:pPr>
            <a:endParaRPr lang="en-US"/>
          </a:p>
        </p:txBody>
      </p:sp>
      <p:sp>
        <p:nvSpPr>
          <p:cNvPr id="8" name="Rectangle 5"/>
          <p:cNvSpPr>
            <a:spLocks noGrp="1" noChangeArrowheads="1"/>
          </p:cNvSpPr>
          <p:nvPr>
            <p:ph type="ftr" idx="11"/>
          </p:nvPr>
        </p:nvSpPr>
        <p:spPr/>
        <p:txBody>
          <a:bodyPr/>
          <a:lstStyle>
            <a:lvl1pPr>
              <a:defRPr/>
            </a:lvl1pPr>
          </a:lstStyle>
          <a:p>
            <a:pPr>
              <a:defRPr/>
            </a:pPr>
            <a:endParaRPr lang="en-US"/>
          </a:p>
        </p:txBody>
      </p:sp>
      <p:sp>
        <p:nvSpPr>
          <p:cNvPr id="9" name="Rectangle 6"/>
          <p:cNvSpPr>
            <a:spLocks noGrp="1" noChangeArrowheads="1"/>
          </p:cNvSpPr>
          <p:nvPr>
            <p:ph type="sldNum" idx="12"/>
          </p:nvPr>
        </p:nvSpPr>
        <p:spPr/>
        <p:txBody>
          <a:bodyPr/>
          <a:lstStyle>
            <a:lvl1pPr>
              <a:defRPr/>
            </a:lvl1pPr>
          </a:lstStyle>
          <a:p>
            <a:pPr>
              <a:defRPr/>
            </a:pPr>
            <a:fld id="{E761C009-931C-4132-978B-D830C42DB4E1}" type="slidenum">
              <a:rPr lang="en-US" altLang="en-US" smtClean="0"/>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Rectangle 4"/>
          <p:cNvSpPr>
            <a:spLocks noGrp="1" noChangeArrowheads="1"/>
          </p:cNvSpPr>
          <p:nvPr>
            <p:ph type="dt" idx="10"/>
          </p:nvPr>
        </p:nvSpPr>
        <p:spPr/>
        <p:txBody>
          <a:bodyPr/>
          <a:lstStyle>
            <a:lvl1pPr>
              <a:defRPr/>
            </a:lvl1pPr>
          </a:lstStyle>
          <a:p>
            <a:pPr>
              <a:defRPr/>
            </a:pPr>
            <a:endParaRPr lang="en-US"/>
          </a:p>
        </p:txBody>
      </p:sp>
      <p:sp>
        <p:nvSpPr>
          <p:cNvPr id="4" name="Rectangle 5"/>
          <p:cNvSpPr>
            <a:spLocks noGrp="1" noChangeArrowheads="1"/>
          </p:cNvSpPr>
          <p:nvPr>
            <p:ph type="ftr" idx="11"/>
          </p:nvPr>
        </p:nvSpPr>
        <p:spPr/>
        <p:txBody>
          <a:bodyPr/>
          <a:lstStyle>
            <a:lvl1pPr>
              <a:defRPr/>
            </a:lvl1pPr>
          </a:lstStyle>
          <a:p>
            <a:pPr>
              <a:defRPr/>
            </a:pPr>
            <a:endParaRPr lang="en-US"/>
          </a:p>
        </p:txBody>
      </p:sp>
      <p:sp>
        <p:nvSpPr>
          <p:cNvPr id="5" name="Rectangle 6"/>
          <p:cNvSpPr>
            <a:spLocks noGrp="1" noChangeArrowheads="1"/>
          </p:cNvSpPr>
          <p:nvPr>
            <p:ph type="sldNum" idx="12"/>
          </p:nvPr>
        </p:nvSpPr>
        <p:spPr/>
        <p:txBody>
          <a:bodyPr/>
          <a:lstStyle>
            <a:lvl1pPr>
              <a:defRPr/>
            </a:lvl1pPr>
          </a:lstStyle>
          <a:p>
            <a:pPr>
              <a:defRPr/>
            </a:pPr>
            <a:fld id="{D4066C4D-CD24-42B5-8634-793334BF623C}" type="slidenum">
              <a:rPr lang="en-US" altLang="en-US" smtClean="0"/>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idx="10"/>
          </p:nvPr>
        </p:nvSpPr>
        <p:spPr/>
        <p:txBody>
          <a:bodyPr/>
          <a:lstStyle>
            <a:lvl1pPr>
              <a:defRPr/>
            </a:lvl1pPr>
          </a:lstStyle>
          <a:p>
            <a:pPr>
              <a:defRPr/>
            </a:pPr>
            <a:endParaRPr lang="en-US"/>
          </a:p>
        </p:txBody>
      </p:sp>
      <p:sp>
        <p:nvSpPr>
          <p:cNvPr id="3" name="Rectangle 5"/>
          <p:cNvSpPr>
            <a:spLocks noGrp="1" noChangeArrowheads="1"/>
          </p:cNvSpPr>
          <p:nvPr>
            <p:ph type="ftr" idx="11"/>
          </p:nvPr>
        </p:nvSpPr>
        <p:spPr/>
        <p:txBody>
          <a:bodyPr/>
          <a:lstStyle>
            <a:lvl1pPr>
              <a:defRPr/>
            </a:lvl1pPr>
          </a:lstStyle>
          <a:p>
            <a:pPr>
              <a:defRPr/>
            </a:pPr>
            <a:endParaRPr lang="en-US"/>
          </a:p>
        </p:txBody>
      </p:sp>
      <p:sp>
        <p:nvSpPr>
          <p:cNvPr id="4" name="Rectangle 6"/>
          <p:cNvSpPr>
            <a:spLocks noGrp="1" noChangeArrowheads="1"/>
          </p:cNvSpPr>
          <p:nvPr>
            <p:ph type="sldNum" idx="12"/>
          </p:nvPr>
        </p:nvSpPr>
        <p:spPr/>
        <p:txBody>
          <a:bodyPr/>
          <a:lstStyle>
            <a:lvl1pPr>
              <a:defRPr/>
            </a:lvl1pPr>
          </a:lstStyle>
          <a:p>
            <a:pPr>
              <a:defRPr/>
            </a:pPr>
            <a:fld id="{17A38E30-BF8A-491B-8753-247192FA5C50}" type="slidenum">
              <a:rPr lang="en-US" altLang="en-US" smtClean="0"/>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24911" y="503238"/>
            <a:ext cx="4334592" cy="1765300"/>
          </a:xfrm>
        </p:spPr>
        <p:txBody>
          <a:bodyPr anchor="b"/>
          <a:lstStyle>
            <a:lvl1pPr>
              <a:defRPr sz="3200"/>
            </a:lvl1pPr>
          </a:lstStyle>
          <a:p>
            <a:r>
              <a:rPr lang="en-US"/>
              <a:t>Click to edit Master title style</a:t>
            </a:r>
            <a:endParaRPr lang="en-IN"/>
          </a:p>
        </p:txBody>
      </p:sp>
      <p:sp>
        <p:nvSpPr>
          <p:cNvPr id="3" name="Content Placeholder 2"/>
          <p:cNvSpPr>
            <a:spLocks noGrp="1"/>
          </p:cNvSpPr>
          <p:nvPr>
            <p:ph idx="1"/>
          </p:nvPr>
        </p:nvSpPr>
        <p:spPr>
          <a:xfrm>
            <a:off x="5714556" y="1089025"/>
            <a:ext cx="6802431" cy="53721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924911" y="2268547"/>
            <a:ext cx="4334592"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idx="10"/>
          </p:nvPr>
        </p:nvSpPr>
        <p:spPr/>
        <p:txBody>
          <a:bodyPr/>
          <a:lstStyle>
            <a:lvl1pPr>
              <a:defRPr/>
            </a:lvl1pPr>
          </a:lstStyle>
          <a:p>
            <a:pPr>
              <a:defRPr/>
            </a:pPr>
            <a:endParaRPr lang="en-US"/>
          </a:p>
        </p:txBody>
      </p:sp>
      <p:sp>
        <p:nvSpPr>
          <p:cNvPr id="6" name="Rectangle 5"/>
          <p:cNvSpPr>
            <a:spLocks noGrp="1" noChangeArrowheads="1"/>
          </p:cNvSpPr>
          <p:nvPr>
            <p:ph type="ftr" idx="11"/>
          </p:nvPr>
        </p:nvSpPr>
        <p:spPr/>
        <p:txBody>
          <a:bodyPr/>
          <a:lstStyle>
            <a:lvl1pPr>
              <a:defRPr/>
            </a:lvl1pPr>
          </a:lstStyle>
          <a:p>
            <a:pPr>
              <a:defRPr/>
            </a:pPr>
            <a:endParaRPr lang="en-US"/>
          </a:p>
        </p:txBody>
      </p:sp>
      <p:sp>
        <p:nvSpPr>
          <p:cNvPr id="7" name="Rectangle 6"/>
          <p:cNvSpPr>
            <a:spLocks noGrp="1" noChangeArrowheads="1"/>
          </p:cNvSpPr>
          <p:nvPr>
            <p:ph type="sldNum" idx="12"/>
          </p:nvPr>
        </p:nvSpPr>
        <p:spPr/>
        <p:txBody>
          <a:bodyPr/>
          <a:lstStyle>
            <a:lvl1pPr>
              <a:defRPr/>
            </a:lvl1pPr>
          </a:lstStyle>
          <a:p>
            <a:pPr>
              <a:defRPr/>
            </a:pPr>
            <a:fld id="{031121D2-2EF6-4D47-8158-B82F4861B421}" type="slidenum">
              <a:rPr lang="en-US" altLang="en-US" smtClean="0"/>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24911" y="503238"/>
            <a:ext cx="4334592" cy="1765300"/>
          </a:xfrm>
        </p:spPr>
        <p:txBody>
          <a:bodyPr anchor="b"/>
          <a:lstStyle>
            <a:lvl1pPr>
              <a:defRPr sz="3200"/>
            </a:lvl1pPr>
          </a:lstStyle>
          <a:p>
            <a:r>
              <a:rPr lang="en-US"/>
              <a:t>Click to edit Master title style</a:t>
            </a:r>
            <a:endParaRPr lang="en-IN"/>
          </a:p>
        </p:txBody>
      </p:sp>
      <p:sp>
        <p:nvSpPr>
          <p:cNvPr id="3" name="Picture Placeholder 2"/>
          <p:cNvSpPr>
            <a:spLocks noGrp="1"/>
          </p:cNvSpPr>
          <p:nvPr>
            <p:ph type="pic" idx="1"/>
          </p:nvPr>
        </p:nvSpPr>
        <p:spPr>
          <a:xfrm>
            <a:off x="5714556" y="1089025"/>
            <a:ext cx="6802431" cy="5372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IN" noProof="0" dirty="0"/>
          </a:p>
        </p:txBody>
      </p:sp>
      <p:sp>
        <p:nvSpPr>
          <p:cNvPr id="4" name="Text Placeholder 3"/>
          <p:cNvSpPr>
            <a:spLocks noGrp="1"/>
          </p:cNvSpPr>
          <p:nvPr>
            <p:ph type="body" sz="half" idx="2"/>
          </p:nvPr>
        </p:nvSpPr>
        <p:spPr>
          <a:xfrm>
            <a:off x="924911" y="2268547"/>
            <a:ext cx="4334592"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idx="10"/>
          </p:nvPr>
        </p:nvSpPr>
        <p:spPr/>
        <p:txBody>
          <a:bodyPr/>
          <a:lstStyle>
            <a:lvl1pPr>
              <a:defRPr/>
            </a:lvl1pPr>
          </a:lstStyle>
          <a:p>
            <a:pPr>
              <a:defRPr/>
            </a:pPr>
            <a:endParaRPr lang="en-US"/>
          </a:p>
        </p:txBody>
      </p:sp>
      <p:sp>
        <p:nvSpPr>
          <p:cNvPr id="6" name="Rectangle 5"/>
          <p:cNvSpPr>
            <a:spLocks noGrp="1" noChangeArrowheads="1"/>
          </p:cNvSpPr>
          <p:nvPr>
            <p:ph type="ftr" idx="11"/>
          </p:nvPr>
        </p:nvSpPr>
        <p:spPr/>
        <p:txBody>
          <a:bodyPr/>
          <a:lstStyle>
            <a:lvl1pPr>
              <a:defRPr/>
            </a:lvl1pPr>
          </a:lstStyle>
          <a:p>
            <a:pPr>
              <a:defRPr/>
            </a:pPr>
            <a:endParaRPr lang="en-US"/>
          </a:p>
        </p:txBody>
      </p:sp>
      <p:sp>
        <p:nvSpPr>
          <p:cNvPr id="7" name="Rectangle 6"/>
          <p:cNvSpPr>
            <a:spLocks noGrp="1" noChangeArrowheads="1"/>
          </p:cNvSpPr>
          <p:nvPr>
            <p:ph type="sldNum" idx="12"/>
          </p:nvPr>
        </p:nvSpPr>
        <p:spPr/>
        <p:txBody>
          <a:bodyPr/>
          <a:lstStyle>
            <a:lvl1pPr>
              <a:defRPr/>
            </a:lvl1pPr>
          </a:lstStyle>
          <a:p>
            <a:pPr>
              <a:defRPr/>
            </a:pPr>
            <a:fld id="{CB551AF1-D237-47A0-B784-1EEA9FD7475D}" type="slidenum">
              <a:rPr lang="en-US" altLang="en-US" smtClean="0"/>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26" name="Picture 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60332" y="30168"/>
            <a:ext cx="13073620" cy="755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pic>
      <p:sp>
        <p:nvSpPr>
          <p:cNvPr id="1027" name="Rectangle 2"/>
          <p:cNvSpPr>
            <a:spLocks noGrp="1" noChangeArrowheads="1"/>
          </p:cNvSpPr>
          <p:nvPr>
            <p:ph type="title"/>
          </p:nvPr>
        </p:nvSpPr>
        <p:spPr bwMode="auto">
          <a:xfrm>
            <a:off x="670931" y="301625"/>
            <a:ext cx="12087331"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0" tIns="0" rIns="0" bIns="0" numCol="1" anchor="ctr" anchorCtr="0" compatLnSpc="1"/>
          <a:lstStyle/>
          <a:p>
            <a:pPr lvl="0"/>
            <a:r>
              <a:rPr lang="en-GB" altLang="en-US"/>
              <a:t>Click to edit the title text format</a:t>
            </a:r>
          </a:p>
        </p:txBody>
      </p:sp>
      <p:sp>
        <p:nvSpPr>
          <p:cNvPr id="1028" name="Rectangle 3"/>
          <p:cNvSpPr>
            <a:spLocks noGrp="1" noChangeArrowheads="1"/>
          </p:cNvSpPr>
          <p:nvPr>
            <p:ph type="body" idx="1"/>
          </p:nvPr>
        </p:nvSpPr>
        <p:spPr bwMode="auto">
          <a:xfrm>
            <a:off x="670931" y="1768478"/>
            <a:ext cx="12087331" cy="437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0" tIns="28440" rIns="0" bIns="0" numCol="1" anchor="t" anchorCtr="0" compatLnSpc="1"/>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p:txBody>
      </p:sp>
      <p:sp>
        <p:nvSpPr>
          <p:cNvPr id="2" name="Rectangle 4"/>
          <p:cNvSpPr>
            <a:spLocks noGrp="1" noChangeArrowheads="1"/>
          </p:cNvSpPr>
          <p:nvPr>
            <p:ph type="dt"/>
          </p:nvPr>
        </p:nvSpPr>
        <p:spPr bwMode="auto">
          <a:xfrm>
            <a:off x="4597044" y="6886575"/>
            <a:ext cx="4254165" cy="515938"/>
          </a:xfrm>
          <a:prstGeom prst="rect">
            <a:avLst/>
          </a:prstGeom>
          <a:noFill/>
          <a:ln>
            <a:noFill/>
          </a:ln>
          <a:effectLst/>
        </p:spPr>
        <p:txBody>
          <a:bodyPr vert="horz" wrap="square" lIns="0" tIns="0" rIns="0" bIns="0" numCol="1" anchor="t" anchorCtr="0" compatLnSpc="1"/>
          <a:lstStyle>
            <a:lvl1pPr eaLnBrk="1">
              <a:lnSpc>
                <a:spcPct val="93000"/>
              </a:lnSpc>
              <a:buClrTx/>
              <a:buSzPct val="100000"/>
              <a:buFontTx/>
              <a:buNone/>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400">
                <a:solidFill>
                  <a:srgbClr val="000000"/>
                </a:solidFill>
                <a:latin typeface="Times New Roman" panose="02020603050405020304" pitchFamily="18" charset="0"/>
                <a:ea typeface="DejaVu Sans" charset="0"/>
                <a:cs typeface="DejaVu Sans" charset="0"/>
              </a:defRPr>
            </a:lvl1pPr>
          </a:lstStyle>
          <a:p>
            <a:pPr>
              <a:defRPr/>
            </a:pPr>
            <a:endParaRPr lang="en-US"/>
          </a:p>
        </p:txBody>
      </p:sp>
      <p:sp>
        <p:nvSpPr>
          <p:cNvPr id="1029" name="Rectangle 5"/>
          <p:cNvSpPr>
            <a:spLocks noGrp="1" noChangeArrowheads="1"/>
          </p:cNvSpPr>
          <p:nvPr>
            <p:ph type="ftr"/>
          </p:nvPr>
        </p:nvSpPr>
        <p:spPr bwMode="auto">
          <a:xfrm>
            <a:off x="9636431" y="6886575"/>
            <a:ext cx="4254165" cy="515938"/>
          </a:xfrm>
          <a:prstGeom prst="rect">
            <a:avLst/>
          </a:prstGeom>
          <a:noFill/>
          <a:ln>
            <a:noFill/>
          </a:ln>
          <a:effectLst/>
        </p:spPr>
        <p:txBody>
          <a:bodyPr vert="horz" wrap="square" lIns="0" tIns="0" rIns="0" bIns="0" numCol="1" anchor="t" anchorCtr="0" compatLnSpc="1"/>
          <a:lstStyle>
            <a:lvl1pPr algn="ctr" eaLnBrk="1">
              <a:lnSpc>
                <a:spcPct val="93000"/>
              </a:lnSpc>
              <a:buClrTx/>
              <a:buSzPct val="100000"/>
              <a:buFontTx/>
              <a:buNone/>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400">
                <a:solidFill>
                  <a:srgbClr val="000000"/>
                </a:solidFill>
                <a:latin typeface="Times New Roman" panose="02020603050405020304" pitchFamily="18" charset="0"/>
                <a:ea typeface="DejaVu Sans" charset="0"/>
                <a:cs typeface="DejaVu Sans" charset="0"/>
              </a:defRPr>
            </a:lvl1pPr>
          </a:lstStyle>
          <a:p>
            <a:pPr>
              <a:defRPr/>
            </a:pPr>
            <a:endParaRPr lang="en-US"/>
          </a:p>
        </p:txBody>
      </p:sp>
      <p:sp>
        <p:nvSpPr>
          <p:cNvPr id="1030" name="Rectangle 6"/>
          <p:cNvSpPr>
            <a:spLocks noGrp="1" noChangeArrowheads="1"/>
          </p:cNvSpPr>
          <p:nvPr>
            <p:ph type="sldNum"/>
          </p:nvPr>
        </p:nvSpPr>
        <p:spPr bwMode="auto">
          <a:xfrm>
            <a:off x="670931" y="6886575"/>
            <a:ext cx="3123954" cy="515938"/>
          </a:xfrm>
          <a:prstGeom prst="rect">
            <a:avLst/>
          </a:prstGeom>
          <a:noFill/>
          <a:ln>
            <a:noFill/>
          </a:ln>
          <a:effectLst/>
        </p:spPr>
        <p:txBody>
          <a:bodyPr vert="horz" wrap="square" lIns="0" tIns="0" rIns="0" bIns="0" numCol="1" anchor="t" anchorCtr="0" compatLnSpc="1"/>
          <a:lstStyle>
            <a:lvl1pPr algn="r" eaLnBrk="1">
              <a:lnSpc>
                <a:spcPct val="93000"/>
              </a:lnSpc>
              <a:buSzPct val="100000"/>
              <a:defRPr sz="1400">
                <a:solidFill>
                  <a:srgbClr val="000000"/>
                </a:solidFill>
                <a:latin typeface="Times New Roman" panose="02020603050405020304" pitchFamily="18" charset="0"/>
                <a:ea typeface="DejaVu Sans" charset="0"/>
                <a:cs typeface="DejaVu Sans" charset="0"/>
              </a:defRPr>
            </a:lvl1pPr>
          </a:lstStyle>
          <a:p>
            <a:pPr>
              <a:defRPr/>
            </a:pPr>
            <a:fld id="{5B4B3E78-632A-4CDB-A3AB-BBB5CB64C4C2}" type="slidenum">
              <a:rPr lang="en-US" altLang="en-US" smtClean="0"/>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9580" rtl="0" eaLnBrk="1" fontAlgn="base" hangingPunct="1">
        <a:lnSpc>
          <a:spcPct val="93000"/>
        </a:lnSpc>
        <a:spcBef>
          <a:spcPct val="0"/>
        </a:spcBef>
        <a:spcAft>
          <a:spcPct val="0"/>
        </a:spcAft>
        <a:buClr>
          <a:srgbClr val="000000"/>
        </a:buClr>
        <a:buSzPct val="100000"/>
        <a:buFont typeface="Times New Roman" panose="02020603050405020304" pitchFamily="18" charset="0"/>
        <a:defRPr sz="4400" kern="1200">
          <a:solidFill>
            <a:srgbClr val="000000"/>
          </a:solidFill>
          <a:latin typeface="+mj-lt"/>
          <a:ea typeface="+mj-ea"/>
          <a:cs typeface="+mj-cs"/>
        </a:defRPr>
      </a:lvl1pPr>
      <a:lvl2pPr algn="ctr" defTabSz="449580" rtl="0" eaLnBrk="1" fontAlgn="base" hangingPunct="1">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Noto Sans CJK SC Regular" charset="0"/>
          <a:cs typeface="Noto Sans CJK SC Regular" charset="0"/>
        </a:defRPr>
      </a:lvl2pPr>
      <a:lvl3pPr algn="ctr" defTabSz="449580" rtl="0" eaLnBrk="1" fontAlgn="base" hangingPunct="1">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Noto Sans CJK SC Regular" charset="0"/>
          <a:cs typeface="Noto Sans CJK SC Regular" charset="0"/>
        </a:defRPr>
      </a:lvl3pPr>
      <a:lvl4pPr algn="ctr" defTabSz="449580" rtl="0" eaLnBrk="1" fontAlgn="base" hangingPunct="1">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Noto Sans CJK SC Regular" charset="0"/>
          <a:cs typeface="Noto Sans CJK SC Regular" charset="0"/>
        </a:defRPr>
      </a:lvl4pPr>
      <a:lvl5pPr algn="ctr" defTabSz="449580" rtl="0" eaLnBrk="1" fontAlgn="base" hangingPunct="1">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Noto Sans CJK SC Regular" charset="0"/>
          <a:cs typeface="Noto Sans CJK SC Regular" charset="0"/>
        </a:defRPr>
      </a:lvl5pPr>
      <a:lvl6pPr marL="2514600" indent="-228600" algn="ctr" defTabSz="449580" rtl="0" eaLnBrk="1" fontAlgn="base" hangingPunct="1">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Noto Sans CJK SC Regular" charset="0"/>
          <a:cs typeface="Noto Sans CJK SC Regular" charset="0"/>
        </a:defRPr>
      </a:lvl6pPr>
      <a:lvl7pPr marL="2971800" indent="-228600" algn="ctr" defTabSz="449580" rtl="0" eaLnBrk="1" fontAlgn="base" hangingPunct="1">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Noto Sans CJK SC Regular" charset="0"/>
          <a:cs typeface="Noto Sans CJK SC Regular" charset="0"/>
        </a:defRPr>
      </a:lvl7pPr>
      <a:lvl8pPr marL="3429000" indent="-228600" algn="ctr" defTabSz="449580" rtl="0" eaLnBrk="1" fontAlgn="base" hangingPunct="1">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Noto Sans CJK SC Regular" charset="0"/>
          <a:cs typeface="Noto Sans CJK SC Regular" charset="0"/>
        </a:defRPr>
      </a:lvl8pPr>
      <a:lvl9pPr marL="3886200" indent="-228600" algn="ctr" defTabSz="449580" rtl="0" eaLnBrk="1" fontAlgn="base" hangingPunct="1">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Noto Sans CJK SC Regular" charset="0"/>
          <a:cs typeface="Noto Sans CJK SC Regular" charset="0"/>
        </a:defRPr>
      </a:lvl9pPr>
    </p:titleStyle>
    <p:bodyStyle>
      <a:lvl1pPr marL="342900" indent="-342900" algn="l" defTabSz="449580" rtl="0" eaLnBrk="1" fontAlgn="base" hangingPunct="1">
        <a:lnSpc>
          <a:spcPct val="93000"/>
        </a:lnSpc>
        <a:spcBef>
          <a:spcPts val="1425"/>
        </a:spcBef>
        <a:spcAft>
          <a:spcPct val="0"/>
        </a:spcAft>
        <a:buClr>
          <a:srgbClr val="000000"/>
        </a:buClr>
        <a:buSzPct val="100000"/>
        <a:buFont typeface="Times New Roman" panose="02020603050405020304" pitchFamily="18" charset="0"/>
        <a:defRPr sz="3200" kern="1200">
          <a:solidFill>
            <a:srgbClr val="000000"/>
          </a:solidFill>
          <a:latin typeface="+mn-lt"/>
          <a:ea typeface="+mn-ea"/>
          <a:cs typeface="+mn-cs"/>
        </a:defRPr>
      </a:lvl1pPr>
      <a:lvl2pPr marL="742950" indent="-285750" algn="l" defTabSz="449580" rtl="0" eaLnBrk="1" fontAlgn="base" hangingPunct="1">
        <a:lnSpc>
          <a:spcPct val="93000"/>
        </a:lnSpc>
        <a:spcBef>
          <a:spcPts val="1140"/>
        </a:spcBef>
        <a:spcAft>
          <a:spcPct val="0"/>
        </a:spcAft>
        <a:buClr>
          <a:srgbClr val="000000"/>
        </a:buClr>
        <a:buSzPct val="100000"/>
        <a:buFont typeface="Times New Roman" panose="02020603050405020304" pitchFamily="18" charset="0"/>
        <a:defRPr sz="2800" kern="1200">
          <a:solidFill>
            <a:srgbClr val="000000"/>
          </a:solidFill>
          <a:latin typeface="+mn-lt"/>
          <a:ea typeface="+mn-ea"/>
          <a:cs typeface="+mn-cs"/>
        </a:defRPr>
      </a:lvl2pPr>
      <a:lvl3pPr marL="1143000" indent="-228600" algn="l" defTabSz="449580" rtl="0" eaLnBrk="1" fontAlgn="base" hangingPunct="1">
        <a:lnSpc>
          <a:spcPct val="93000"/>
        </a:lnSpc>
        <a:spcBef>
          <a:spcPts val="850"/>
        </a:spcBef>
        <a:spcAft>
          <a:spcPct val="0"/>
        </a:spcAft>
        <a:buClr>
          <a:srgbClr val="000000"/>
        </a:buClr>
        <a:buSzPct val="100000"/>
        <a:buFont typeface="Times New Roman" panose="02020603050405020304" pitchFamily="18" charset="0"/>
        <a:defRPr sz="2400" kern="1200">
          <a:solidFill>
            <a:srgbClr val="000000"/>
          </a:solidFill>
          <a:latin typeface="+mn-lt"/>
          <a:ea typeface="+mn-ea"/>
          <a:cs typeface="+mn-cs"/>
        </a:defRPr>
      </a:lvl3pPr>
      <a:lvl4pPr marL="1600200" indent="-228600" algn="l" defTabSz="449580" rtl="0" eaLnBrk="1" fontAlgn="base" hangingPunct="1">
        <a:lnSpc>
          <a:spcPct val="93000"/>
        </a:lnSpc>
        <a:spcBef>
          <a:spcPts val="575"/>
        </a:spcBef>
        <a:spcAft>
          <a:spcPct val="0"/>
        </a:spcAft>
        <a:buClr>
          <a:srgbClr val="000000"/>
        </a:buClr>
        <a:buSzPct val="100000"/>
        <a:buFont typeface="Times New Roman" panose="02020603050405020304" pitchFamily="18" charset="0"/>
        <a:defRPr sz="2000" kern="1200">
          <a:solidFill>
            <a:srgbClr val="000000"/>
          </a:solidFill>
          <a:latin typeface="+mn-lt"/>
          <a:ea typeface="+mn-ea"/>
          <a:cs typeface="+mn-cs"/>
        </a:defRPr>
      </a:lvl4pPr>
      <a:lvl5pPr marL="2057400" indent="-228600" algn="l" defTabSz="449580" rtl="0" eaLnBrk="1" fontAlgn="base" hangingPunct="1">
        <a:lnSpc>
          <a:spcPct val="93000"/>
        </a:lnSpc>
        <a:spcBef>
          <a:spcPts val="290"/>
        </a:spcBef>
        <a:spcAft>
          <a:spcPct val="0"/>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54224FA-8469-CD96-2EE6-3DC8F64F9E4E}"/>
              </a:ext>
            </a:extLst>
          </p:cNvPr>
          <p:cNvSpPr txBox="1"/>
          <p:nvPr/>
        </p:nvSpPr>
        <p:spPr>
          <a:xfrm>
            <a:off x="3119487" y="1873076"/>
            <a:ext cx="6720840" cy="1077218"/>
          </a:xfrm>
          <a:prstGeom prst="rect">
            <a:avLst/>
          </a:prstGeom>
          <a:noFill/>
        </p:spPr>
        <p:txBody>
          <a:bodyPr wrap="square">
            <a:spAutoFit/>
          </a:bodyPr>
          <a:lstStyle/>
          <a:p>
            <a:pPr algn="ctr"/>
            <a:r>
              <a:rPr lang="en-IN" sz="3200" b="1" dirty="0">
                <a:solidFill>
                  <a:schemeClr val="tx1"/>
                </a:solidFill>
                <a:effectLst/>
                <a:latin typeface="Times New Roman" panose="02020603050405020304" pitchFamily="18" charset="0"/>
                <a:ea typeface="Calibri" panose="020F0502020204030204" pitchFamily="34" charset="0"/>
              </a:rPr>
              <a:t>Water</a:t>
            </a:r>
            <a:r>
              <a:rPr lang="en-IN" sz="3200" b="1" spc="180" dirty="0">
                <a:solidFill>
                  <a:schemeClr val="tx1"/>
                </a:solidFill>
                <a:effectLst/>
                <a:latin typeface="Times New Roman" panose="02020603050405020304" pitchFamily="18" charset="0"/>
                <a:ea typeface="Calibri" panose="020F0502020204030204" pitchFamily="34" charset="0"/>
              </a:rPr>
              <a:t> </a:t>
            </a:r>
            <a:r>
              <a:rPr lang="en-IN" sz="3200" b="1" dirty="0">
                <a:solidFill>
                  <a:schemeClr val="tx1"/>
                </a:solidFill>
                <a:effectLst/>
                <a:latin typeface="Times New Roman" panose="02020603050405020304" pitchFamily="18" charset="0"/>
                <a:ea typeface="Calibri" panose="020F0502020204030204" pitchFamily="34" charset="0"/>
              </a:rPr>
              <a:t>Productivity</a:t>
            </a:r>
            <a:r>
              <a:rPr lang="en-IN" sz="3200" b="1" spc="175" dirty="0">
                <a:solidFill>
                  <a:schemeClr val="tx1"/>
                </a:solidFill>
                <a:effectLst/>
                <a:latin typeface="Times New Roman" panose="02020603050405020304" pitchFamily="18" charset="0"/>
                <a:ea typeface="Calibri" panose="020F0502020204030204" pitchFamily="34" charset="0"/>
              </a:rPr>
              <a:t> </a:t>
            </a:r>
            <a:r>
              <a:rPr lang="en-IN" sz="3200" b="1" dirty="0">
                <a:solidFill>
                  <a:schemeClr val="tx1"/>
                </a:solidFill>
                <a:effectLst/>
                <a:latin typeface="Times New Roman" panose="02020603050405020304" pitchFamily="18" charset="0"/>
                <a:ea typeface="Calibri" panose="020F0502020204030204" pitchFamily="34" charset="0"/>
              </a:rPr>
              <a:t>and</a:t>
            </a:r>
            <a:r>
              <a:rPr lang="en-IN" sz="3200" b="1" spc="180" dirty="0">
                <a:solidFill>
                  <a:schemeClr val="tx1"/>
                </a:solidFill>
                <a:effectLst/>
                <a:latin typeface="Times New Roman" panose="02020603050405020304" pitchFamily="18" charset="0"/>
                <a:ea typeface="Calibri" panose="020F0502020204030204" pitchFamily="34" charset="0"/>
              </a:rPr>
              <a:t> </a:t>
            </a:r>
            <a:r>
              <a:rPr lang="en-IN" sz="3200" b="1" dirty="0">
                <a:solidFill>
                  <a:schemeClr val="tx1"/>
                </a:solidFill>
                <a:effectLst/>
                <a:latin typeface="Times New Roman" panose="02020603050405020304" pitchFamily="18" charset="0"/>
                <a:ea typeface="Calibri" panose="020F0502020204030204" pitchFamily="34" charset="0"/>
              </a:rPr>
              <a:t>Water</a:t>
            </a:r>
            <a:r>
              <a:rPr lang="en-IN" sz="3200" b="1" spc="180" dirty="0">
                <a:solidFill>
                  <a:schemeClr val="tx1"/>
                </a:solidFill>
                <a:effectLst/>
                <a:latin typeface="Times New Roman" panose="02020603050405020304" pitchFamily="18" charset="0"/>
                <a:ea typeface="Calibri" panose="020F0502020204030204" pitchFamily="34" charset="0"/>
              </a:rPr>
              <a:t> </a:t>
            </a:r>
            <a:r>
              <a:rPr lang="en-IN" sz="3200" b="1" dirty="0">
                <a:solidFill>
                  <a:schemeClr val="tx1"/>
                </a:solidFill>
                <a:effectLst/>
                <a:latin typeface="Times New Roman" panose="02020603050405020304" pitchFamily="18" charset="0"/>
                <a:ea typeface="Calibri" panose="020F0502020204030204" pitchFamily="34" charset="0"/>
              </a:rPr>
              <a:t>Use</a:t>
            </a:r>
            <a:r>
              <a:rPr lang="en-IN" sz="3200" b="1" spc="175" dirty="0">
                <a:solidFill>
                  <a:schemeClr val="tx1"/>
                </a:solidFill>
                <a:effectLst/>
                <a:latin typeface="Times New Roman" panose="02020603050405020304" pitchFamily="18" charset="0"/>
                <a:ea typeface="Calibri" panose="020F0502020204030204" pitchFamily="34" charset="0"/>
              </a:rPr>
              <a:t> </a:t>
            </a:r>
            <a:r>
              <a:rPr lang="en-IN" sz="3200" b="1" dirty="0">
                <a:solidFill>
                  <a:schemeClr val="tx1"/>
                </a:solidFill>
                <a:effectLst/>
                <a:latin typeface="Times New Roman" panose="02020603050405020304" pitchFamily="18" charset="0"/>
                <a:ea typeface="Calibri" panose="020F0502020204030204" pitchFamily="34" charset="0"/>
              </a:rPr>
              <a:t>Efficiency</a:t>
            </a:r>
            <a:endParaRPr lang="en-IN" sz="3200" b="1" dirty="0">
              <a:solidFill>
                <a:schemeClr val="tx1"/>
              </a:solidFill>
            </a:endParaRPr>
          </a:p>
        </p:txBody>
      </p:sp>
      <p:sp>
        <p:nvSpPr>
          <p:cNvPr id="5" name="TextBox 4">
            <a:extLst>
              <a:ext uri="{FF2B5EF4-FFF2-40B4-BE49-F238E27FC236}">
                <a16:creationId xmlns:a16="http://schemas.microsoft.com/office/drawing/2014/main" id="{A7450266-D649-F80A-D598-93A061505C43}"/>
              </a:ext>
            </a:extLst>
          </p:cNvPr>
          <p:cNvSpPr txBox="1"/>
          <p:nvPr/>
        </p:nvSpPr>
        <p:spPr>
          <a:xfrm>
            <a:off x="2183383" y="4787949"/>
            <a:ext cx="10513168" cy="1588961"/>
          </a:xfrm>
          <a:prstGeom prst="rect">
            <a:avLst/>
          </a:prstGeom>
          <a:noFill/>
        </p:spPr>
        <p:txBody>
          <a:bodyPr wrap="square">
            <a:spAutoFit/>
          </a:bodyPr>
          <a:lstStyle/>
          <a:p>
            <a:pPr>
              <a:lnSpc>
                <a:spcPct val="107000"/>
              </a:lnSpc>
              <a:spcAft>
                <a:spcPts val="800"/>
              </a:spcAft>
            </a:pPr>
            <a:r>
              <a:rPr lang="en-IN" sz="32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Lecture </a:t>
            </a:r>
            <a:r>
              <a:rPr lang="en-IN" sz="3200" kern="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18</a:t>
            </a:r>
            <a:r>
              <a:rPr lang="en-IN" sz="32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N" sz="2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WUE</a:t>
            </a:r>
            <a:r>
              <a:rPr lang="en-IN" sz="2400" kern="100" spc="125"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N" sz="2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and</a:t>
            </a:r>
            <a:r>
              <a:rPr lang="en-IN" sz="2400" kern="100" spc="125"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N" sz="2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its</a:t>
            </a:r>
            <a:r>
              <a:rPr lang="en-IN" sz="2400" kern="100" spc="125"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N" sz="2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relevance</a:t>
            </a:r>
            <a:r>
              <a:rPr lang="en-IN" sz="2400" kern="100" spc="125"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N" sz="2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in</a:t>
            </a:r>
            <a:r>
              <a:rPr lang="en-IN" sz="2400" kern="100" spc="125"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N" sz="2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water</a:t>
            </a:r>
            <a:r>
              <a:rPr lang="en-IN" sz="2400" kern="100" spc="125"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N" sz="2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productivity</a:t>
            </a:r>
            <a:r>
              <a:rPr lang="en-IN" sz="2400" kern="100" spc="125"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IN" sz="24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2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Transpiration</a:t>
            </a:r>
            <a:r>
              <a:rPr lang="en-IN" sz="2400" kern="100" spc="125"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N" sz="2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efficiency,</a:t>
            </a:r>
            <a:r>
              <a:rPr lang="en-IN" sz="2400" kern="100" spc="13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N" sz="2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a:t>
            </a:r>
            <a:r>
              <a:rPr lang="en-IN" sz="2400" kern="100" spc="125"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N" sz="2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measure</a:t>
            </a:r>
            <a:r>
              <a:rPr lang="en-IN" sz="2400" kern="100" spc="-23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N" sz="2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of intrinsic WUE</a:t>
            </a:r>
            <a:endParaRPr lang="en-IN" sz="24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r>
              <a:rPr lang="en-IN" sz="2400" dirty="0">
                <a:solidFill>
                  <a:schemeClr val="tx1"/>
                </a:solidFill>
                <a:effectLst/>
                <a:latin typeface="Times New Roman" panose="02020603050405020304" pitchFamily="18" charset="0"/>
                <a:ea typeface="Calibri" panose="020F0502020204030204" pitchFamily="34" charset="0"/>
              </a:rPr>
              <a:t>                            Approaches to measure WUE.</a:t>
            </a:r>
            <a:endParaRPr lang="en-IN" sz="4000"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FED225-55F9-DC43-A836-13C399BFCFB0}"/>
              </a:ext>
            </a:extLst>
          </p:cNvPr>
          <p:cNvSpPr txBox="1"/>
          <p:nvPr/>
        </p:nvSpPr>
        <p:spPr>
          <a:xfrm>
            <a:off x="2759447" y="532794"/>
            <a:ext cx="9649072" cy="4647426"/>
          </a:xfrm>
          <a:prstGeom prst="rect">
            <a:avLst/>
          </a:prstGeom>
          <a:noFill/>
        </p:spPr>
        <p:txBody>
          <a:bodyPr wrap="square">
            <a:spAutoFit/>
          </a:bodyPr>
          <a:lstStyle/>
          <a:p>
            <a:pPr algn="just"/>
            <a:r>
              <a:rPr lang="en-IN" sz="3200" b="1" dirty="0">
                <a:solidFill>
                  <a:srgbClr val="C00000"/>
                </a:solidFill>
                <a:latin typeface="Times New Roman" panose="02020603050405020304" pitchFamily="18" charset="0"/>
                <a:cs typeface="Times New Roman" panose="02020603050405020304" pitchFamily="18" charset="0"/>
              </a:rPr>
              <a:t>Introduction</a:t>
            </a:r>
          </a:p>
          <a:p>
            <a:pPr algn="just"/>
            <a:endParaRPr lang="en-GB" sz="2400" dirty="0">
              <a:latin typeface="Times New Roman" panose="02020603050405020304" pitchFamily="18" charset="0"/>
              <a:cs typeface="Times New Roman" panose="02020603050405020304" pitchFamily="18" charset="0"/>
            </a:endParaRPr>
          </a:p>
          <a:p>
            <a:pPr algn="just"/>
            <a:endParaRPr lang="en-GB" sz="2400" dirty="0">
              <a:solidFill>
                <a:schemeClr val="tx1"/>
              </a:solidFill>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
            </a:pPr>
            <a:r>
              <a:rPr lang="en-GB" sz="2400" dirty="0">
                <a:solidFill>
                  <a:schemeClr val="tx1"/>
                </a:solidFill>
                <a:latin typeface="Times New Roman" panose="02020603050405020304" pitchFamily="18" charset="0"/>
                <a:cs typeface="Times New Roman" panose="02020603050405020304" pitchFamily="18" charset="0"/>
              </a:rPr>
              <a:t>The term "water use efficiency" originates in the economic concept of productivity. Productivity measures the amount of any given resource that must be expended to produce one unit of any good or service. In a similar manner, water use efficiency measures the quantity of water taken up by the crop during its crop life to produce a unit quantity of the </a:t>
            </a:r>
            <a:r>
              <a:rPr lang="en-US" sz="2400" dirty="0">
                <a:solidFill>
                  <a:schemeClr val="tx1"/>
                </a:solidFill>
                <a:latin typeface="Times New Roman" panose="02020603050405020304" pitchFamily="18" charset="0"/>
                <a:cs typeface="Times New Roman" panose="02020603050405020304" pitchFamily="18" charset="0"/>
              </a:rPr>
              <a:t>output </a:t>
            </a:r>
            <a:r>
              <a:rPr lang="en-US" sz="2400" i="1" dirty="0">
                <a:solidFill>
                  <a:schemeClr val="tx1"/>
                </a:solidFill>
                <a:latin typeface="Times New Roman" panose="02020603050405020304" pitchFamily="18" charset="0"/>
                <a:cs typeface="Times New Roman" panose="02020603050405020304" pitchFamily="18" charset="0"/>
              </a:rPr>
              <a:t>i.e.</a:t>
            </a:r>
            <a:r>
              <a:rPr lang="en-US" sz="2400" dirty="0">
                <a:solidFill>
                  <a:schemeClr val="tx1"/>
                </a:solidFill>
                <a:latin typeface="Times New Roman" panose="02020603050405020304" pitchFamily="18" charset="0"/>
                <a:cs typeface="Times New Roman" panose="02020603050405020304" pitchFamily="18" charset="0"/>
              </a:rPr>
              <a:t>, crop yield.</a:t>
            </a:r>
          </a:p>
          <a:p>
            <a:pPr marL="342900" indent="-342900" algn="just">
              <a:buFont typeface="Wingdings" panose="05000000000000000000" pitchFamily="2" charset="2"/>
              <a:buChar char="§"/>
            </a:pPr>
            <a:endParaRPr lang="en-US" sz="2400" dirty="0">
              <a:solidFill>
                <a:schemeClr val="tx1"/>
              </a:solidFill>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
            </a:pPr>
            <a:r>
              <a:rPr lang="en-GB" sz="2400" dirty="0">
                <a:solidFill>
                  <a:schemeClr val="tx1"/>
                </a:solidFill>
                <a:latin typeface="Times New Roman" panose="02020603050405020304" pitchFamily="18" charset="0"/>
                <a:cs typeface="Times New Roman" panose="02020603050405020304" pitchFamily="18" charset="0"/>
              </a:rPr>
              <a:t>The lower the water resource input requirement per unit of crop yield produced, the higher the water use efficiency.</a:t>
            </a:r>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058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8EF8EF7-9954-5EC1-B7BB-0877EC74AD02}"/>
              </a:ext>
            </a:extLst>
          </p:cNvPr>
          <p:cNvSpPr txBox="1"/>
          <p:nvPr/>
        </p:nvSpPr>
        <p:spPr>
          <a:xfrm>
            <a:off x="2687439" y="467469"/>
            <a:ext cx="10081120" cy="6801862"/>
          </a:xfrm>
          <a:prstGeom prst="rect">
            <a:avLst/>
          </a:prstGeom>
          <a:noFill/>
        </p:spPr>
        <p:txBody>
          <a:bodyPr wrap="square">
            <a:spAutoFit/>
          </a:bodyPr>
          <a:lstStyle/>
          <a:p>
            <a:r>
              <a:rPr lang="en-US" sz="2800" b="1" dirty="0">
                <a:solidFill>
                  <a:schemeClr val="accent6">
                    <a:lumMod val="50000"/>
                  </a:schemeClr>
                </a:solidFill>
                <a:latin typeface="Times New Roman" panose="02020603050405020304" pitchFamily="18" charset="0"/>
                <a:cs typeface="Times New Roman" panose="02020603050405020304" pitchFamily="18" charset="0"/>
              </a:rPr>
              <a:t>Crop water use efficiency:</a:t>
            </a:r>
          </a:p>
          <a:p>
            <a:pPr algn="just">
              <a:buNone/>
            </a:pPr>
            <a:r>
              <a:rPr lang="en-GB" sz="2400" dirty="0">
                <a:solidFill>
                  <a:schemeClr val="tx1"/>
                </a:solidFill>
                <a:latin typeface="Times New Roman" panose="02020603050405020304" pitchFamily="18" charset="0"/>
                <a:cs typeface="Times New Roman" panose="02020603050405020304" pitchFamily="18" charset="0"/>
              </a:rPr>
              <a:t>Crop water use efficiency is a ratio between marketable crop yield and water used by the crop in evapotranspiration.</a:t>
            </a:r>
          </a:p>
          <a:p>
            <a:pPr algn="ctr">
              <a:buNone/>
            </a:pPr>
            <a:r>
              <a:rPr lang="en-IN" sz="2400" dirty="0">
                <a:solidFill>
                  <a:schemeClr val="tx1"/>
                </a:solidFill>
                <a:latin typeface="Times New Roman" panose="02020603050405020304" pitchFamily="18" charset="0"/>
                <a:cs typeface="Times New Roman" panose="02020603050405020304" pitchFamily="18" charset="0"/>
              </a:rPr>
              <a:t>WUE (kg/ha.mm) = Y/</a:t>
            </a:r>
            <a:r>
              <a:rPr lang="en-IN" sz="2400" dirty="0" err="1">
                <a:solidFill>
                  <a:schemeClr val="tx1"/>
                </a:solidFill>
                <a:latin typeface="Times New Roman" panose="02020603050405020304" pitchFamily="18" charset="0"/>
                <a:cs typeface="Times New Roman" panose="02020603050405020304" pitchFamily="18" charset="0"/>
              </a:rPr>
              <a:t>ETc</a:t>
            </a:r>
            <a:endParaRPr lang="en-IN" sz="2400" dirty="0">
              <a:solidFill>
                <a:schemeClr val="tx1"/>
              </a:solidFill>
              <a:latin typeface="Times New Roman" panose="02020603050405020304" pitchFamily="18" charset="0"/>
              <a:cs typeface="Times New Roman" panose="02020603050405020304" pitchFamily="18" charset="0"/>
            </a:endParaRPr>
          </a:p>
          <a:p>
            <a:pPr algn="just">
              <a:buNone/>
            </a:pPr>
            <a:r>
              <a:rPr lang="en-US" sz="2400" dirty="0">
                <a:solidFill>
                  <a:schemeClr val="tx1"/>
                </a:solidFill>
                <a:latin typeface="Times New Roman" panose="02020603050405020304" pitchFamily="18" charset="0"/>
                <a:cs typeface="Times New Roman" panose="02020603050405020304" pitchFamily="18" charset="0"/>
              </a:rPr>
              <a:t>where,</a:t>
            </a:r>
          </a:p>
          <a:p>
            <a:pPr algn="just">
              <a:buNone/>
            </a:pPr>
            <a:r>
              <a:rPr lang="en-GB" sz="2400" dirty="0">
                <a:solidFill>
                  <a:schemeClr val="tx1"/>
                </a:solidFill>
                <a:latin typeface="Times New Roman" panose="02020603050405020304" pitchFamily="18" charset="0"/>
                <a:cs typeface="Times New Roman" panose="02020603050405020304" pitchFamily="18" charset="0"/>
              </a:rPr>
              <a:t>WUE = Water use efficiency in kg/ha.mm</a:t>
            </a:r>
          </a:p>
          <a:p>
            <a:pPr algn="just">
              <a:buNone/>
            </a:pPr>
            <a:r>
              <a:rPr lang="en-GB" sz="2400" dirty="0">
                <a:solidFill>
                  <a:schemeClr val="tx1"/>
                </a:solidFill>
                <a:latin typeface="Times New Roman" panose="02020603050405020304" pitchFamily="18" charset="0"/>
                <a:cs typeface="Times New Roman" panose="02020603050405020304" pitchFamily="18" charset="0"/>
              </a:rPr>
              <a:t>Y = Marketable crop yield in kg/ha</a:t>
            </a:r>
          </a:p>
          <a:p>
            <a:pPr algn="just">
              <a:buNone/>
            </a:pPr>
            <a:r>
              <a:rPr lang="fr-FR" sz="2400" dirty="0" err="1">
                <a:solidFill>
                  <a:schemeClr val="tx1"/>
                </a:solidFill>
                <a:latin typeface="Times New Roman" panose="02020603050405020304" pitchFamily="18" charset="0"/>
                <a:cs typeface="Times New Roman" panose="02020603050405020304" pitchFamily="18" charset="0"/>
              </a:rPr>
              <a:t>ETc</a:t>
            </a:r>
            <a:r>
              <a:rPr lang="fr-FR" sz="2400" dirty="0">
                <a:solidFill>
                  <a:schemeClr val="tx1"/>
                </a:solidFill>
                <a:latin typeface="Times New Roman" panose="02020603050405020304" pitchFamily="18" charset="0"/>
                <a:cs typeface="Times New Roman" panose="02020603050405020304" pitchFamily="18" charset="0"/>
              </a:rPr>
              <a:t> = </a:t>
            </a:r>
            <a:r>
              <a:rPr lang="fr-FR" sz="2400" dirty="0" err="1">
                <a:solidFill>
                  <a:schemeClr val="tx1"/>
                </a:solidFill>
                <a:latin typeface="Times New Roman" panose="02020603050405020304" pitchFamily="18" charset="0"/>
                <a:cs typeface="Times New Roman" panose="02020603050405020304" pitchFamily="18" charset="0"/>
              </a:rPr>
              <a:t>Crop</a:t>
            </a:r>
            <a:r>
              <a:rPr lang="fr-FR" sz="2400" dirty="0">
                <a:solidFill>
                  <a:schemeClr val="tx1"/>
                </a:solidFill>
                <a:latin typeface="Times New Roman" panose="02020603050405020304" pitchFamily="18" charset="0"/>
                <a:cs typeface="Times New Roman" panose="02020603050405020304" pitchFamily="18" charset="0"/>
              </a:rPr>
              <a:t> </a:t>
            </a:r>
            <a:r>
              <a:rPr lang="fr-FR" sz="2400" dirty="0" err="1">
                <a:solidFill>
                  <a:schemeClr val="tx1"/>
                </a:solidFill>
                <a:latin typeface="Times New Roman" panose="02020603050405020304" pitchFamily="18" charset="0"/>
                <a:cs typeface="Times New Roman" panose="02020603050405020304" pitchFamily="18" charset="0"/>
              </a:rPr>
              <a:t>evapotranspiration</a:t>
            </a:r>
            <a:r>
              <a:rPr lang="fr-FR" sz="2400" dirty="0">
                <a:solidFill>
                  <a:schemeClr val="tx1"/>
                </a:solidFill>
                <a:latin typeface="Times New Roman" panose="02020603050405020304" pitchFamily="18" charset="0"/>
                <a:cs typeface="Times New Roman" panose="02020603050405020304" pitchFamily="18" charset="0"/>
              </a:rPr>
              <a:t> in mm</a:t>
            </a:r>
          </a:p>
          <a:p>
            <a:pPr algn="just">
              <a:buNone/>
            </a:pPr>
            <a:endParaRPr lang="fr-FR" sz="2400" dirty="0">
              <a:solidFill>
                <a:schemeClr val="tx1"/>
              </a:solidFill>
              <a:latin typeface="Times New Roman" panose="02020603050405020304" pitchFamily="18" charset="0"/>
              <a:cs typeface="Times New Roman" panose="02020603050405020304" pitchFamily="18" charset="0"/>
            </a:endParaRPr>
          </a:p>
          <a:p>
            <a:pPr algn="just"/>
            <a:r>
              <a:rPr lang="en-US" sz="2800" b="1" dirty="0">
                <a:solidFill>
                  <a:schemeClr val="accent6">
                    <a:lumMod val="50000"/>
                  </a:schemeClr>
                </a:solidFill>
                <a:latin typeface="Times New Roman" panose="02020603050405020304" pitchFamily="18" charset="0"/>
                <a:ea typeface="+mj-ea"/>
                <a:cs typeface="Times New Roman" panose="02020603050405020304" pitchFamily="18" charset="0"/>
              </a:rPr>
              <a:t>Field</a:t>
            </a:r>
            <a:r>
              <a:rPr kumimoji="0" lang="en-US" sz="2800" b="1" u="none" strike="noStrike" kern="1200" cap="none" spc="0" normalizeH="0" baseline="0" noProof="0" dirty="0">
                <a:ln>
                  <a:noFill/>
                </a:ln>
                <a:solidFill>
                  <a:schemeClr val="accent6">
                    <a:lumMod val="50000"/>
                  </a:schemeClr>
                </a:solidFill>
                <a:effectLst/>
                <a:uLnTx/>
                <a:uFillTx/>
                <a:latin typeface="Times New Roman" panose="02020603050405020304" pitchFamily="18" charset="0"/>
                <a:ea typeface="+mj-ea"/>
                <a:cs typeface="Times New Roman" panose="02020603050405020304" pitchFamily="18" charset="0"/>
              </a:rPr>
              <a:t> water use efficiency:</a:t>
            </a:r>
          </a:p>
          <a:p>
            <a:pPr algn="just"/>
            <a:r>
              <a:rPr lang="en-GB" sz="2400" dirty="0">
                <a:solidFill>
                  <a:schemeClr val="tx1"/>
                </a:solidFill>
                <a:latin typeface="Times New Roman" panose="02020603050405020304" pitchFamily="18" charset="0"/>
                <a:cs typeface="Times New Roman" panose="02020603050405020304" pitchFamily="18" charset="0"/>
              </a:rPr>
              <a:t>Field water use efficiency is a ratio between marketable crop yield and field water supply which includes water used by the plant in metabolic activities, ET and deep </a:t>
            </a:r>
            <a:r>
              <a:rPr lang="en-US" sz="2400" dirty="0">
                <a:solidFill>
                  <a:schemeClr val="tx1"/>
                </a:solidFill>
                <a:latin typeface="Times New Roman" panose="02020603050405020304" pitchFamily="18" charset="0"/>
                <a:cs typeface="Times New Roman" panose="02020603050405020304" pitchFamily="18" charset="0"/>
              </a:rPr>
              <a:t>percolation losses.</a:t>
            </a:r>
          </a:p>
          <a:p>
            <a:pPr algn="ctr"/>
            <a:r>
              <a:rPr lang="en-IN" sz="2400" dirty="0">
                <a:solidFill>
                  <a:schemeClr val="tx1"/>
                </a:solidFill>
                <a:latin typeface="Times New Roman" panose="02020603050405020304" pitchFamily="18" charset="0"/>
                <a:cs typeface="Times New Roman" panose="02020603050405020304" pitchFamily="18" charset="0"/>
              </a:rPr>
              <a:t>FWUE = Y/WR</a:t>
            </a:r>
          </a:p>
          <a:p>
            <a:pPr algn="just"/>
            <a:r>
              <a:rPr lang="en-IN" sz="2400" dirty="0">
                <a:solidFill>
                  <a:schemeClr val="tx1"/>
                </a:solidFill>
                <a:latin typeface="Times New Roman" panose="02020603050405020304" pitchFamily="18" charset="0"/>
                <a:cs typeface="Times New Roman" panose="02020603050405020304" pitchFamily="18" charset="0"/>
              </a:rPr>
              <a:t>where,</a:t>
            </a:r>
          </a:p>
          <a:p>
            <a:pPr algn="just"/>
            <a:r>
              <a:rPr lang="en-GB" sz="2400" dirty="0">
                <a:solidFill>
                  <a:schemeClr val="tx1"/>
                </a:solidFill>
                <a:latin typeface="Times New Roman" panose="02020603050405020304" pitchFamily="18" charset="0"/>
                <a:cs typeface="Times New Roman" panose="02020603050405020304" pitchFamily="18" charset="0"/>
              </a:rPr>
              <a:t>FWUE = Field water use efficiency in kg/ha-mm</a:t>
            </a:r>
          </a:p>
          <a:p>
            <a:pPr algn="just"/>
            <a:r>
              <a:rPr lang="en-GB" sz="2400" dirty="0">
                <a:solidFill>
                  <a:schemeClr val="tx1"/>
                </a:solidFill>
                <a:latin typeface="Times New Roman" panose="02020603050405020304" pitchFamily="18" charset="0"/>
                <a:cs typeface="Times New Roman" panose="02020603050405020304" pitchFamily="18" charset="0"/>
              </a:rPr>
              <a:t>Y = Crop yield in kg/ha</a:t>
            </a:r>
          </a:p>
          <a:p>
            <a:pPr algn="just"/>
            <a:r>
              <a:rPr lang="en-GB" sz="2400" dirty="0">
                <a:solidFill>
                  <a:schemeClr val="tx1"/>
                </a:solidFill>
                <a:latin typeface="Times New Roman" panose="02020603050405020304" pitchFamily="18" charset="0"/>
                <a:cs typeface="Times New Roman" panose="02020603050405020304" pitchFamily="18" charset="0"/>
              </a:rPr>
              <a:t>WR = Water used in metabolic activities, ET and deep percolation losses in mm</a:t>
            </a:r>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26075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5EE638DE-B854-45F1-8BA6-8475A91442FB}"/>
              </a:ext>
            </a:extLst>
          </p:cNvPr>
          <p:cNvPicPr>
            <a:picLocks noChangeAspect="1" noChangeArrowheads="1"/>
          </p:cNvPicPr>
          <p:nvPr/>
        </p:nvPicPr>
        <p:blipFill>
          <a:blip r:embed="rId2" cstate="print"/>
          <a:srcRect/>
          <a:stretch>
            <a:fillRect/>
          </a:stretch>
        </p:blipFill>
        <p:spPr bwMode="auto">
          <a:xfrm>
            <a:off x="3407519" y="1403573"/>
            <a:ext cx="7992887" cy="5616624"/>
          </a:xfrm>
          <a:prstGeom prst="rect">
            <a:avLst/>
          </a:prstGeom>
          <a:noFill/>
          <a:ln w="9525">
            <a:noFill/>
            <a:miter lim="800000"/>
            <a:headEnd/>
            <a:tailEnd/>
          </a:ln>
        </p:spPr>
      </p:pic>
      <p:sp>
        <p:nvSpPr>
          <p:cNvPr id="4" name="TextBox 3">
            <a:extLst>
              <a:ext uri="{FF2B5EF4-FFF2-40B4-BE49-F238E27FC236}">
                <a16:creationId xmlns:a16="http://schemas.microsoft.com/office/drawing/2014/main" id="{BC7C472B-A4A0-92DF-AFC5-2E9CF7883CF9}"/>
              </a:ext>
            </a:extLst>
          </p:cNvPr>
          <p:cNvSpPr txBox="1"/>
          <p:nvPr/>
        </p:nvSpPr>
        <p:spPr>
          <a:xfrm>
            <a:off x="3191495" y="539478"/>
            <a:ext cx="7848872" cy="584775"/>
          </a:xfrm>
          <a:prstGeom prst="rect">
            <a:avLst/>
          </a:prstGeom>
          <a:noFill/>
        </p:spPr>
        <p:txBody>
          <a:bodyPr wrap="square">
            <a:spAutoFit/>
          </a:bodyPr>
          <a:lstStyle/>
          <a:p>
            <a:r>
              <a:rPr lang="en-GB" sz="3200" dirty="0">
                <a:solidFill>
                  <a:schemeClr val="tx1"/>
                </a:solidFill>
                <a:latin typeface="Times New Roman" panose="02020603050405020304" pitchFamily="18" charset="0"/>
                <a:cs typeface="Times New Roman" panose="02020603050405020304" pitchFamily="18" charset="0"/>
              </a:rPr>
              <a:t>Factors affecting water use efficiency:</a:t>
            </a:r>
            <a:endParaRPr lang="en-IN" sz="32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84234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C06CF38-D48D-9C2A-1679-A84C1B09DF0A}"/>
              </a:ext>
            </a:extLst>
          </p:cNvPr>
          <p:cNvSpPr txBox="1"/>
          <p:nvPr/>
        </p:nvSpPr>
        <p:spPr>
          <a:xfrm>
            <a:off x="2687439" y="1979637"/>
            <a:ext cx="4152549" cy="3349956"/>
          </a:xfrm>
          <a:prstGeom prst="rect">
            <a:avLst/>
          </a:prstGeom>
          <a:solidFill>
            <a:srgbClr val="FCCEC8"/>
          </a:solidFill>
          <a:ln>
            <a:solidFill>
              <a:schemeClr val="accent1"/>
            </a:solidFill>
          </a:ln>
        </p:spPr>
        <p:txBody>
          <a:bodyPr wrap="square">
            <a:spAutoFit/>
          </a:bodyPr>
          <a:lstStyle/>
          <a:p>
            <a:pPr>
              <a:lnSpc>
                <a:spcPct val="150000"/>
              </a:lnSpc>
            </a:pPr>
            <a:r>
              <a:rPr lang="en-US" sz="2400" dirty="0">
                <a:solidFill>
                  <a:schemeClr val="tx1"/>
                </a:solidFill>
                <a:latin typeface="Times New Roman" panose="02020603050405020304" pitchFamily="18" charset="0"/>
                <a:cs typeface="Times New Roman" panose="02020603050405020304" pitchFamily="18" charset="0"/>
              </a:rPr>
              <a:t>IMPROVEMENT OF:</a:t>
            </a:r>
          </a:p>
          <a:p>
            <a:pPr>
              <a:lnSpc>
                <a:spcPct val="150000"/>
              </a:lnSpc>
            </a:pPr>
            <a:r>
              <a:rPr lang="en-US" sz="2400" dirty="0">
                <a:solidFill>
                  <a:schemeClr val="tx1"/>
                </a:solidFill>
                <a:latin typeface="Times New Roman" panose="02020603050405020304" pitchFamily="18" charset="0"/>
                <a:cs typeface="Times New Roman" panose="02020603050405020304" pitchFamily="18" charset="0"/>
              </a:rPr>
              <a:t> water resources management</a:t>
            </a:r>
          </a:p>
          <a:p>
            <a:pPr>
              <a:lnSpc>
                <a:spcPct val="150000"/>
              </a:lnSpc>
            </a:pPr>
            <a:r>
              <a:rPr lang="en-US" sz="2400" dirty="0">
                <a:solidFill>
                  <a:schemeClr val="tx1"/>
                </a:solidFill>
                <a:latin typeface="Times New Roman" panose="02020603050405020304" pitchFamily="18" charset="0"/>
                <a:cs typeface="Times New Roman" panose="02020603050405020304" pitchFamily="18" charset="0"/>
              </a:rPr>
              <a:t> the service to irrigated agriculture </a:t>
            </a:r>
          </a:p>
          <a:p>
            <a:pPr>
              <a:lnSpc>
                <a:spcPct val="150000"/>
              </a:lnSpc>
            </a:pPr>
            <a:r>
              <a:rPr lang="en-US" sz="2400" dirty="0">
                <a:solidFill>
                  <a:schemeClr val="tx1"/>
                </a:solidFill>
                <a:latin typeface="Times New Roman" panose="02020603050405020304" pitchFamily="18" charset="0"/>
                <a:cs typeface="Times New Roman" panose="02020603050405020304" pitchFamily="18" charset="0"/>
              </a:rPr>
              <a:t>the cost-effectiveness of infrastructure management </a:t>
            </a:r>
            <a:endParaRPr lang="en-IN" sz="2400" dirty="0">
              <a:solidFill>
                <a:schemeClr val="tx1"/>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580251CB-AD32-9CCD-CE22-50DB67D299F5}"/>
              </a:ext>
            </a:extLst>
          </p:cNvPr>
          <p:cNvSpPr txBox="1"/>
          <p:nvPr/>
        </p:nvSpPr>
        <p:spPr>
          <a:xfrm>
            <a:off x="7944023" y="1695535"/>
            <a:ext cx="4777254" cy="4154984"/>
          </a:xfrm>
          <a:prstGeom prst="rect">
            <a:avLst/>
          </a:prstGeom>
          <a:solidFill>
            <a:srgbClr val="DACDB0"/>
          </a:solidFill>
          <a:ln>
            <a:solidFill>
              <a:schemeClr val="accent1"/>
            </a:solidFill>
          </a:ln>
        </p:spPr>
        <p:txBody>
          <a:bodyPr wrap="square">
            <a:spAutoFit/>
          </a:bodyPr>
          <a:lstStyle/>
          <a:p>
            <a:r>
              <a:rPr lang="en-US" sz="2400" dirty="0">
                <a:solidFill>
                  <a:schemeClr val="tx1"/>
                </a:solidFill>
                <a:latin typeface="Times New Roman" panose="02020603050405020304" pitchFamily="18" charset="0"/>
                <a:cs typeface="Times New Roman" panose="02020603050405020304" pitchFamily="18" charset="0"/>
              </a:rPr>
              <a:t>Improving design for more efficient </a:t>
            </a:r>
          </a:p>
          <a:p>
            <a:r>
              <a:rPr lang="en-US" sz="2400" dirty="0">
                <a:solidFill>
                  <a:schemeClr val="tx1"/>
                </a:solidFill>
                <a:latin typeface="Times New Roman" panose="02020603050405020304" pitchFamily="18" charset="0"/>
                <a:cs typeface="Times New Roman" panose="02020603050405020304" pitchFamily="18" charset="0"/>
              </a:rPr>
              <a:t>operation and management</a:t>
            </a:r>
          </a:p>
          <a:p>
            <a:endParaRPr lang="en-US" sz="2400" dirty="0">
              <a:solidFill>
                <a:schemeClr val="tx1"/>
              </a:solidFill>
              <a:latin typeface="Times New Roman" panose="02020603050405020304" pitchFamily="18" charset="0"/>
              <a:cs typeface="Times New Roman" panose="02020603050405020304" pitchFamily="18" charset="0"/>
            </a:endParaRPr>
          </a:p>
          <a:p>
            <a:r>
              <a:rPr lang="en-US" sz="2400" dirty="0">
                <a:solidFill>
                  <a:schemeClr val="tx1"/>
                </a:solidFill>
                <a:latin typeface="Times New Roman" panose="02020603050405020304" pitchFamily="18" charset="0"/>
                <a:cs typeface="Times New Roman" panose="02020603050405020304" pitchFamily="18" charset="0"/>
              </a:rPr>
              <a:t>Better harmonization and regulation </a:t>
            </a:r>
          </a:p>
          <a:p>
            <a:r>
              <a:rPr lang="en-US" sz="2400" dirty="0">
                <a:solidFill>
                  <a:schemeClr val="tx1"/>
                </a:solidFill>
                <a:latin typeface="Times New Roman" panose="02020603050405020304" pitchFamily="18" charset="0"/>
                <a:cs typeface="Times New Roman" panose="02020603050405020304" pitchFamily="18" charset="0"/>
              </a:rPr>
              <a:t>with irrigation system </a:t>
            </a:r>
          </a:p>
          <a:p>
            <a:endParaRPr lang="en-US" sz="2400" dirty="0">
              <a:solidFill>
                <a:schemeClr val="tx1"/>
              </a:solidFill>
              <a:latin typeface="Times New Roman" panose="02020603050405020304" pitchFamily="18" charset="0"/>
              <a:cs typeface="Times New Roman" panose="02020603050405020304" pitchFamily="18" charset="0"/>
            </a:endParaRPr>
          </a:p>
          <a:p>
            <a:r>
              <a:rPr lang="en-US" sz="2400" dirty="0">
                <a:solidFill>
                  <a:schemeClr val="tx1"/>
                </a:solidFill>
                <a:latin typeface="Times New Roman" panose="02020603050405020304" pitchFamily="18" charset="0"/>
                <a:cs typeface="Times New Roman" panose="02020603050405020304" pitchFamily="18" charset="0"/>
              </a:rPr>
              <a:t>Higher focus on capacity building to </a:t>
            </a:r>
          </a:p>
          <a:p>
            <a:r>
              <a:rPr lang="en-US" sz="2400" dirty="0">
                <a:solidFill>
                  <a:schemeClr val="tx1"/>
                </a:solidFill>
                <a:latin typeface="Times New Roman" panose="02020603050405020304" pitchFamily="18" charset="0"/>
                <a:cs typeface="Times New Roman" panose="02020603050405020304" pitchFamily="18" charset="0"/>
              </a:rPr>
              <a:t>sustain WUE results</a:t>
            </a:r>
          </a:p>
          <a:p>
            <a:endParaRPr lang="en-US" sz="2400" dirty="0">
              <a:solidFill>
                <a:schemeClr val="tx1"/>
              </a:solidFill>
              <a:latin typeface="Times New Roman" panose="02020603050405020304" pitchFamily="18" charset="0"/>
              <a:cs typeface="Times New Roman" panose="02020603050405020304" pitchFamily="18" charset="0"/>
            </a:endParaRPr>
          </a:p>
          <a:p>
            <a:r>
              <a:rPr lang="en-US" sz="2400" dirty="0">
                <a:solidFill>
                  <a:schemeClr val="tx1"/>
                </a:solidFill>
                <a:latin typeface="Times New Roman" panose="02020603050405020304" pitchFamily="18" charset="0"/>
                <a:cs typeface="Times New Roman" panose="02020603050405020304" pitchFamily="18" charset="0"/>
              </a:rPr>
              <a:t>More accurate measurement and </a:t>
            </a:r>
          </a:p>
          <a:p>
            <a:r>
              <a:rPr lang="en-US" sz="2400" dirty="0">
                <a:solidFill>
                  <a:schemeClr val="tx1"/>
                </a:solidFill>
                <a:latin typeface="Times New Roman" panose="02020603050405020304" pitchFamily="18" charset="0"/>
                <a:cs typeface="Times New Roman" panose="02020603050405020304" pitchFamily="18" charset="0"/>
              </a:rPr>
              <a:t>recording of water services</a:t>
            </a:r>
            <a:endParaRPr lang="en-IN" sz="2400" dirty="0">
              <a:solidFill>
                <a:schemeClr val="tx1"/>
              </a:solidFill>
              <a:latin typeface="Times New Roman" panose="02020603050405020304" pitchFamily="18" charset="0"/>
              <a:cs typeface="Times New Roman" panose="02020603050405020304" pitchFamily="18" charset="0"/>
            </a:endParaRPr>
          </a:p>
        </p:txBody>
      </p:sp>
      <p:cxnSp>
        <p:nvCxnSpPr>
          <p:cNvPr id="7" name="Straight Arrow Connector 6">
            <a:extLst>
              <a:ext uri="{FF2B5EF4-FFF2-40B4-BE49-F238E27FC236}">
                <a16:creationId xmlns:a16="http://schemas.microsoft.com/office/drawing/2014/main" id="{B3195E31-A46D-5326-88F3-20A5025519D6}"/>
              </a:ext>
            </a:extLst>
          </p:cNvPr>
          <p:cNvCxnSpPr>
            <a:cxnSpLocks/>
          </p:cNvCxnSpPr>
          <p:nvPr/>
        </p:nvCxnSpPr>
        <p:spPr bwMode="auto">
          <a:xfrm>
            <a:off x="6863903" y="3491805"/>
            <a:ext cx="1008112" cy="0"/>
          </a:xfrm>
          <a:prstGeom prst="straightConnector1">
            <a:avLst/>
          </a:prstGeom>
          <a:solidFill>
            <a:srgbClr val="00B8FF"/>
          </a:solidFill>
          <a:ln w="9525" cap="flat" cmpd="sng" algn="ctr">
            <a:solidFill>
              <a:schemeClr val="tx1"/>
            </a:solidFill>
            <a:prstDash val="solid"/>
            <a:round/>
            <a:headEnd type="none" w="med" len="med"/>
            <a:tailEnd type="triangle"/>
          </a:ln>
        </p:spPr>
      </p:cxnSp>
      <p:sp>
        <p:nvSpPr>
          <p:cNvPr id="10" name="TextBox 9">
            <a:extLst>
              <a:ext uri="{FF2B5EF4-FFF2-40B4-BE49-F238E27FC236}">
                <a16:creationId xmlns:a16="http://schemas.microsoft.com/office/drawing/2014/main" id="{D554B40A-6EC0-A599-D212-BBAD10F0C973}"/>
              </a:ext>
            </a:extLst>
          </p:cNvPr>
          <p:cNvSpPr txBox="1"/>
          <p:nvPr/>
        </p:nvSpPr>
        <p:spPr>
          <a:xfrm>
            <a:off x="2903463" y="1043533"/>
            <a:ext cx="6718852" cy="584775"/>
          </a:xfrm>
          <a:prstGeom prst="rect">
            <a:avLst/>
          </a:prstGeom>
          <a:noFill/>
        </p:spPr>
        <p:txBody>
          <a:bodyPr wrap="square">
            <a:spAutoFit/>
          </a:bodyPr>
          <a:lstStyle/>
          <a:p>
            <a:r>
              <a:rPr lang="en-IN" sz="3200" b="1" dirty="0">
                <a:solidFill>
                  <a:schemeClr val="accent6">
                    <a:lumMod val="50000"/>
                  </a:schemeClr>
                </a:solidFill>
                <a:latin typeface="Times New Roman" panose="02020603050405020304" pitchFamily="18" charset="0"/>
                <a:cs typeface="Times New Roman" panose="02020603050405020304" pitchFamily="18" charset="0"/>
              </a:rPr>
              <a:t>OBJECTIVES</a:t>
            </a:r>
          </a:p>
        </p:txBody>
      </p:sp>
    </p:spTree>
    <p:extLst>
      <p:ext uri="{BB962C8B-B14F-4D97-AF65-F5344CB8AC3E}">
        <p14:creationId xmlns:p14="http://schemas.microsoft.com/office/powerpoint/2010/main" val="32767885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0BCF4CB-118C-6A64-BDCC-8B33BD20E27E}"/>
              </a:ext>
            </a:extLst>
          </p:cNvPr>
          <p:cNvSpPr txBox="1"/>
          <p:nvPr/>
        </p:nvSpPr>
        <p:spPr>
          <a:xfrm>
            <a:off x="3047479" y="899517"/>
            <a:ext cx="9145016" cy="4888839"/>
          </a:xfrm>
          <a:prstGeom prst="rect">
            <a:avLst/>
          </a:prstGeom>
          <a:noFill/>
        </p:spPr>
        <p:txBody>
          <a:bodyPr wrap="square">
            <a:spAutoFit/>
          </a:bodyPr>
          <a:lstStyle/>
          <a:p>
            <a:r>
              <a:rPr lang="en-IN" sz="3200" b="1" kern="100" dirty="0">
                <a:solidFill>
                  <a:schemeClr val="accent6">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Transpiration</a:t>
            </a:r>
            <a:r>
              <a:rPr lang="en-IN" sz="3200" b="1" kern="100" spc="125" dirty="0">
                <a:solidFill>
                  <a:schemeClr val="accent6">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N" sz="3200" b="1" kern="100" dirty="0">
                <a:solidFill>
                  <a:schemeClr val="accent6">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efficiency</a:t>
            </a:r>
          </a:p>
          <a:p>
            <a:endParaRPr lang="en-US" sz="3200" b="1" i="0" dirty="0">
              <a:solidFill>
                <a:schemeClr val="accent6">
                  <a:lumMod val="50000"/>
                </a:schemeClr>
              </a:solidFill>
              <a:effectLst/>
              <a:latin typeface="Times New Roman" panose="02020603050405020304" pitchFamily="18" charset="0"/>
              <a:cs typeface="Times New Roman" panose="02020603050405020304" pitchFamily="18" charset="0"/>
            </a:endParaRPr>
          </a:p>
          <a:p>
            <a:pPr marL="342900" indent="-342900">
              <a:lnSpc>
                <a:spcPct val="150000"/>
              </a:lnSpc>
              <a:buFont typeface="Arial" panose="020B0604020202020204" pitchFamily="34" charset="0"/>
              <a:buChar char="•"/>
            </a:pPr>
            <a:r>
              <a:rPr lang="en-US" sz="2400" b="0" i="0" dirty="0">
                <a:solidFill>
                  <a:srgbClr val="2A2A2A"/>
                </a:solidFill>
                <a:effectLst/>
                <a:latin typeface="Times New Roman" panose="02020603050405020304" pitchFamily="18" charset="0"/>
                <a:cs typeface="Times New Roman" panose="02020603050405020304" pitchFamily="18" charset="0"/>
              </a:rPr>
              <a:t>At a plant level, the transpiration efficiency (TE), an important component of WUE, is defined as TE = biomass/water transpired. </a:t>
            </a:r>
          </a:p>
          <a:p>
            <a:pPr marL="342900" indent="-342900">
              <a:lnSpc>
                <a:spcPct val="150000"/>
              </a:lnSpc>
              <a:buFont typeface="Arial" panose="020B0604020202020204" pitchFamily="34" charset="0"/>
              <a:buChar char="•"/>
            </a:pPr>
            <a:endParaRPr lang="en-US" sz="2400" b="0" i="0" dirty="0">
              <a:solidFill>
                <a:srgbClr val="2A2A2A"/>
              </a:solidFill>
              <a:effectLst/>
              <a:latin typeface="Times New Roman" panose="02020603050405020304" pitchFamily="18" charset="0"/>
              <a:cs typeface="Times New Roman" panose="02020603050405020304" pitchFamily="18" charset="0"/>
            </a:endParaRPr>
          </a:p>
          <a:p>
            <a:pPr marL="342900" indent="-342900">
              <a:lnSpc>
                <a:spcPct val="150000"/>
              </a:lnSpc>
              <a:buFont typeface="Arial" panose="020B0604020202020204" pitchFamily="34" charset="0"/>
              <a:buChar char="•"/>
            </a:pPr>
            <a:r>
              <a:rPr lang="en-US" sz="2400" b="0" i="0" dirty="0">
                <a:solidFill>
                  <a:srgbClr val="2A2A2A"/>
                </a:solidFill>
                <a:effectLst/>
                <a:latin typeface="Times New Roman" panose="02020603050405020304" pitchFamily="18" charset="0"/>
                <a:cs typeface="Times New Roman" panose="02020603050405020304" pitchFamily="18" charset="0"/>
              </a:rPr>
              <a:t>At the leaf level, TE is defined as the intrinsic WUE; that is, the ratio of instantaneous CO</a:t>
            </a:r>
            <a:r>
              <a:rPr lang="en-US" sz="2400" b="0" i="0" baseline="-25000" dirty="0">
                <a:solidFill>
                  <a:srgbClr val="2A2A2A"/>
                </a:solidFill>
                <a:effectLst/>
                <a:latin typeface="Times New Roman" panose="02020603050405020304" pitchFamily="18" charset="0"/>
                <a:cs typeface="Times New Roman" panose="02020603050405020304" pitchFamily="18" charset="0"/>
              </a:rPr>
              <a:t>2</a:t>
            </a:r>
            <a:r>
              <a:rPr lang="en-US" sz="2400" b="0" i="0" dirty="0">
                <a:solidFill>
                  <a:srgbClr val="2A2A2A"/>
                </a:solidFill>
                <a:effectLst/>
                <a:latin typeface="Times New Roman" panose="02020603050405020304" pitchFamily="18" charset="0"/>
                <a:cs typeface="Times New Roman" panose="02020603050405020304" pitchFamily="18" charset="0"/>
              </a:rPr>
              <a:t> assimilation (</a:t>
            </a:r>
            <a:r>
              <a:rPr lang="en-US" sz="2400" b="0" i="1" dirty="0">
                <a:solidFill>
                  <a:srgbClr val="2A2A2A"/>
                </a:solidFill>
                <a:effectLst/>
                <a:latin typeface="Times New Roman" panose="02020603050405020304" pitchFamily="18" charset="0"/>
                <a:cs typeface="Times New Roman" panose="02020603050405020304" pitchFamily="18" charset="0"/>
              </a:rPr>
              <a:t>A</a:t>
            </a:r>
            <a:r>
              <a:rPr lang="en-US" sz="2400" b="0" i="0" dirty="0">
                <a:solidFill>
                  <a:srgbClr val="2A2A2A"/>
                </a:solidFill>
                <a:effectLst/>
                <a:latin typeface="Times New Roman" panose="02020603050405020304" pitchFamily="18" charset="0"/>
                <a:cs typeface="Times New Roman" panose="02020603050405020304" pitchFamily="18" charset="0"/>
              </a:rPr>
              <a:t>) to transpiration (</a:t>
            </a:r>
            <a:r>
              <a:rPr lang="en-US" sz="2400" b="0" i="1" dirty="0">
                <a:solidFill>
                  <a:srgbClr val="2A2A2A"/>
                </a:solidFill>
                <a:effectLst/>
                <a:latin typeface="Times New Roman" panose="02020603050405020304" pitchFamily="18" charset="0"/>
                <a:cs typeface="Times New Roman" panose="02020603050405020304" pitchFamily="18" charset="0"/>
              </a:rPr>
              <a:t>T</a:t>
            </a:r>
            <a:r>
              <a:rPr lang="en-US" sz="2400" b="0" i="0" dirty="0">
                <a:solidFill>
                  <a:srgbClr val="2A2A2A"/>
                </a:solidFill>
                <a:effectLst/>
                <a:latin typeface="Times New Roman" panose="02020603050405020304" pitchFamily="18" charset="0"/>
                <a:cs typeface="Times New Roman" panose="02020603050405020304" pitchFamily="18" charset="0"/>
              </a:rPr>
              <a:t>) = A/T.</a:t>
            </a:r>
          </a:p>
          <a:p>
            <a:pPr marL="342900" indent="-342900">
              <a:lnSpc>
                <a:spcPct val="150000"/>
              </a:lnSpc>
              <a:buFont typeface="Arial" panose="020B0604020202020204" pitchFamily="34" charset="0"/>
              <a:buChar char="•"/>
            </a:pPr>
            <a:endParaRPr lang="en-US" sz="2400" b="0" i="0" dirty="0">
              <a:solidFill>
                <a:srgbClr val="2A2A2A"/>
              </a:solidFill>
              <a:effectLst/>
              <a:latin typeface="Times New Roman" panose="02020603050405020304" pitchFamily="18" charset="0"/>
              <a:cs typeface="Times New Roman" panose="02020603050405020304" pitchFamily="18" charset="0"/>
            </a:endParaRPr>
          </a:p>
          <a:p>
            <a:pPr marL="342900" indent="-342900">
              <a:lnSpc>
                <a:spcPct val="150000"/>
              </a:lnSpc>
              <a:buFont typeface="Arial" panose="020B0604020202020204" pitchFamily="34" charset="0"/>
              <a:buChar char="•"/>
            </a:pPr>
            <a:r>
              <a:rPr lang="en-US" sz="2400" b="0" i="0" dirty="0">
                <a:solidFill>
                  <a:srgbClr val="2A2A2A"/>
                </a:solidFill>
                <a:effectLst/>
                <a:latin typeface="Times New Roman" panose="02020603050405020304" pitchFamily="18" charset="0"/>
                <a:cs typeface="Times New Roman" panose="02020603050405020304" pitchFamily="18" charset="0"/>
              </a:rPr>
              <a:t>TE shows an inverse relationship with the VPD</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67580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01C446D-B88B-EC97-9C73-39BF65CF2B7E}"/>
              </a:ext>
            </a:extLst>
          </p:cNvPr>
          <p:cNvSpPr txBox="1"/>
          <p:nvPr/>
        </p:nvSpPr>
        <p:spPr>
          <a:xfrm>
            <a:off x="3263503" y="1475581"/>
            <a:ext cx="8424936" cy="4770537"/>
          </a:xfrm>
          <a:prstGeom prst="rect">
            <a:avLst/>
          </a:prstGeom>
          <a:noFill/>
        </p:spPr>
        <p:txBody>
          <a:bodyPr wrap="square">
            <a:spAutoFit/>
          </a:bodyPr>
          <a:lstStyle/>
          <a:p>
            <a:pPr marL="342900" indent="-342900" algn="just">
              <a:buFont typeface="Arial" panose="020B0604020202020204" pitchFamily="34" charset="0"/>
              <a:buChar char="•"/>
            </a:pPr>
            <a:r>
              <a:rPr lang="en-US" sz="2400" b="0" i="0" dirty="0">
                <a:solidFill>
                  <a:schemeClr val="tx2"/>
                </a:solidFill>
                <a:effectLst/>
                <a:latin typeface="Times New Roman" panose="02020603050405020304" pitchFamily="18" charset="0"/>
                <a:cs typeface="Times New Roman" panose="02020603050405020304" pitchFamily="18" charset="0"/>
              </a:rPr>
              <a:t>The accurate gravimetric measurements of TE using a lysimetric approach</a:t>
            </a:r>
          </a:p>
          <a:p>
            <a:pPr marL="342900" indent="-342900" algn="just">
              <a:buFont typeface="Arial" panose="020B0604020202020204" pitchFamily="34" charset="0"/>
              <a:buChar char="•"/>
            </a:pPr>
            <a:endParaRPr lang="en-US" sz="2400" dirty="0">
              <a:solidFill>
                <a:schemeClr val="tx2"/>
              </a:solidFill>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400" b="0" i="0" dirty="0">
                <a:solidFill>
                  <a:schemeClr val="tx2"/>
                </a:solidFill>
                <a:effectLst/>
                <a:latin typeface="Times New Roman" panose="02020603050405020304" pitchFamily="18" charset="0"/>
                <a:cs typeface="Times New Roman" panose="02020603050405020304" pitchFamily="18" charset="0"/>
              </a:rPr>
              <a:t>The TE ratio is actually quite complex, as it depends on both genetic and environmental components [TE = </a:t>
            </a:r>
            <a:r>
              <a:rPr lang="en-US" sz="2400" b="0" i="1" dirty="0" err="1">
                <a:solidFill>
                  <a:schemeClr val="tx2"/>
                </a:solidFill>
                <a:effectLst/>
                <a:latin typeface="Times New Roman" panose="02020603050405020304" pitchFamily="18" charset="0"/>
                <a:cs typeface="Times New Roman" panose="02020603050405020304" pitchFamily="18" charset="0"/>
              </a:rPr>
              <a:t>k</a:t>
            </a:r>
            <a:r>
              <a:rPr lang="en-US" sz="2400" b="0" i="0" baseline="-25000" dirty="0" err="1">
                <a:solidFill>
                  <a:schemeClr val="tx2"/>
                </a:solidFill>
                <a:effectLst/>
                <a:latin typeface="Times New Roman" panose="02020603050405020304" pitchFamily="18" charset="0"/>
                <a:cs typeface="Times New Roman" panose="02020603050405020304" pitchFamily="18" charset="0"/>
              </a:rPr>
              <a:t>d</a:t>
            </a:r>
            <a:r>
              <a:rPr lang="en-US" sz="2400" b="0" i="0" dirty="0">
                <a:solidFill>
                  <a:schemeClr val="tx2"/>
                </a:solidFill>
                <a:effectLst/>
                <a:latin typeface="Times New Roman" panose="02020603050405020304" pitchFamily="18" charset="0"/>
                <a:cs typeface="Times New Roman" panose="02020603050405020304" pitchFamily="18" charset="0"/>
              </a:rPr>
              <a:t>/(</a:t>
            </a:r>
            <a:r>
              <a:rPr lang="en-US" sz="2400" b="0" i="1" dirty="0">
                <a:solidFill>
                  <a:schemeClr val="tx2"/>
                </a:solidFill>
                <a:effectLst/>
                <a:latin typeface="Times New Roman" panose="02020603050405020304" pitchFamily="18" charset="0"/>
                <a:cs typeface="Times New Roman" panose="02020603050405020304" pitchFamily="18" charset="0"/>
              </a:rPr>
              <a:t>e</a:t>
            </a:r>
            <a:r>
              <a:rPr lang="en-US" sz="2400" b="0" i="0" dirty="0">
                <a:solidFill>
                  <a:schemeClr val="tx2"/>
                </a:solidFill>
                <a:effectLst/>
                <a:latin typeface="Times New Roman" panose="02020603050405020304" pitchFamily="18" charset="0"/>
                <a:cs typeface="Times New Roman" panose="02020603050405020304" pitchFamily="18" charset="0"/>
              </a:rPr>
              <a:t>*</a:t>
            </a:r>
            <a:r>
              <a:rPr lang="en-US" sz="2400" b="0" i="0" baseline="-25000" dirty="0">
                <a:solidFill>
                  <a:schemeClr val="tx2"/>
                </a:solidFill>
                <a:effectLst/>
                <a:latin typeface="Times New Roman" panose="02020603050405020304" pitchFamily="18" charset="0"/>
                <a:cs typeface="Times New Roman" panose="02020603050405020304" pitchFamily="18" charset="0"/>
              </a:rPr>
              <a:t>a</a:t>
            </a:r>
            <a:r>
              <a:rPr lang="en-US" sz="2400" b="0" i="0" dirty="0">
                <a:solidFill>
                  <a:schemeClr val="tx2"/>
                </a:solidFill>
                <a:effectLst/>
                <a:latin typeface="Times New Roman" panose="02020603050405020304" pitchFamily="18" charset="0"/>
                <a:cs typeface="Times New Roman" panose="02020603050405020304" pitchFamily="18" charset="0"/>
              </a:rPr>
              <a:t> − </a:t>
            </a:r>
            <a:r>
              <a:rPr lang="en-US" sz="2400" b="0" i="1" dirty="0">
                <a:solidFill>
                  <a:schemeClr val="tx2"/>
                </a:solidFill>
                <a:effectLst/>
                <a:latin typeface="Times New Roman" panose="02020603050405020304" pitchFamily="18" charset="0"/>
                <a:cs typeface="Times New Roman" panose="02020603050405020304" pitchFamily="18" charset="0"/>
              </a:rPr>
              <a:t>e</a:t>
            </a:r>
            <a:r>
              <a:rPr lang="en-US" sz="2400" b="0" i="0" dirty="0">
                <a:solidFill>
                  <a:schemeClr val="tx2"/>
                </a:solidFill>
                <a:effectLst/>
                <a:latin typeface="Times New Roman" panose="02020603050405020304" pitchFamily="18" charset="0"/>
                <a:cs typeface="Times New Roman" panose="02020603050405020304" pitchFamily="18" charset="0"/>
              </a:rPr>
              <a:t>)</a:t>
            </a:r>
            <a:r>
              <a:rPr lang="en-US" sz="2400" b="0" i="0" baseline="-25000" dirty="0">
                <a:solidFill>
                  <a:schemeClr val="tx2"/>
                </a:solidFill>
                <a:effectLst/>
                <a:latin typeface="Times New Roman" panose="02020603050405020304" pitchFamily="18" charset="0"/>
                <a:cs typeface="Times New Roman" panose="02020603050405020304" pitchFamily="18" charset="0"/>
              </a:rPr>
              <a:t>d</a:t>
            </a:r>
            <a:r>
              <a:rPr lang="en-US" sz="2400" b="0" i="0" dirty="0">
                <a:solidFill>
                  <a:schemeClr val="tx2"/>
                </a:solidFill>
                <a:effectLst/>
                <a:latin typeface="Times New Roman" panose="02020603050405020304" pitchFamily="18" charset="0"/>
                <a:cs typeface="Times New Roman" panose="02020603050405020304" pitchFamily="18" charset="0"/>
              </a:rPr>
              <a:t>], (</a:t>
            </a:r>
            <a:r>
              <a:rPr lang="en-US" sz="2000" b="0" i="0" dirty="0">
                <a:solidFill>
                  <a:schemeClr val="tx2"/>
                </a:solidFill>
                <a:effectLst/>
                <a:latin typeface="Times New Roman" panose="02020603050405020304" pitchFamily="18" charset="0"/>
                <a:cs typeface="Times New Roman" panose="02020603050405020304" pitchFamily="18" charset="0"/>
              </a:rPr>
              <a:t>where the term in parentheses reflects the </a:t>
            </a:r>
            <a:r>
              <a:rPr lang="en-US" sz="2000" b="0" i="0" dirty="0" err="1">
                <a:solidFill>
                  <a:schemeClr val="tx2"/>
                </a:solidFill>
                <a:effectLst/>
                <a:latin typeface="Times New Roman" panose="02020603050405020304" pitchFamily="18" charset="0"/>
                <a:cs typeface="Times New Roman" panose="02020603050405020304" pitchFamily="18" charset="0"/>
              </a:rPr>
              <a:t>vapour</a:t>
            </a:r>
            <a:r>
              <a:rPr lang="en-US" sz="2000" b="0" i="0" dirty="0">
                <a:solidFill>
                  <a:schemeClr val="tx2"/>
                </a:solidFill>
                <a:effectLst/>
                <a:latin typeface="Times New Roman" panose="02020603050405020304" pitchFamily="18" charset="0"/>
                <a:cs typeface="Times New Roman" panose="02020603050405020304" pitchFamily="18" charset="0"/>
              </a:rPr>
              <a:t>-pressure deficit (VPD) and </a:t>
            </a:r>
            <a:r>
              <a:rPr lang="en-US" sz="2000" b="0" i="1" dirty="0" err="1">
                <a:solidFill>
                  <a:schemeClr val="tx2"/>
                </a:solidFill>
                <a:effectLst/>
                <a:latin typeface="Times New Roman" panose="02020603050405020304" pitchFamily="18" charset="0"/>
                <a:cs typeface="Times New Roman" panose="02020603050405020304" pitchFamily="18" charset="0"/>
              </a:rPr>
              <a:t>k</a:t>
            </a:r>
            <a:r>
              <a:rPr lang="en-US" sz="2000" b="0" i="0" baseline="-25000" dirty="0" err="1">
                <a:solidFill>
                  <a:schemeClr val="tx2"/>
                </a:solidFill>
                <a:effectLst/>
                <a:latin typeface="Times New Roman" panose="02020603050405020304" pitchFamily="18" charset="0"/>
                <a:cs typeface="Times New Roman" panose="02020603050405020304" pitchFamily="18" charset="0"/>
              </a:rPr>
              <a:t>d</a:t>
            </a:r>
            <a:r>
              <a:rPr lang="en-US" sz="2000" b="0" i="0" dirty="0">
                <a:solidFill>
                  <a:schemeClr val="tx2"/>
                </a:solidFill>
                <a:effectLst/>
                <a:latin typeface="Times New Roman" panose="02020603050405020304" pitchFamily="18" charset="0"/>
                <a:cs typeface="Times New Roman" panose="02020603050405020304" pitchFamily="18" charset="0"/>
              </a:rPr>
              <a:t> is a coefficient that reflects the CO</a:t>
            </a:r>
            <a:r>
              <a:rPr lang="en-US" sz="2000" b="0" i="0" baseline="-25000" dirty="0">
                <a:solidFill>
                  <a:schemeClr val="tx2"/>
                </a:solidFill>
                <a:effectLst/>
                <a:latin typeface="Times New Roman" panose="02020603050405020304" pitchFamily="18" charset="0"/>
                <a:cs typeface="Times New Roman" panose="02020603050405020304" pitchFamily="18" charset="0"/>
              </a:rPr>
              <a:t>2</a:t>
            </a:r>
            <a:r>
              <a:rPr lang="en-US" sz="2000" b="0" i="0" dirty="0">
                <a:solidFill>
                  <a:schemeClr val="tx2"/>
                </a:solidFill>
                <a:effectLst/>
                <a:latin typeface="Times New Roman" panose="02020603050405020304" pitchFamily="18" charset="0"/>
                <a:cs typeface="Times New Roman" panose="02020603050405020304" pitchFamily="18" charset="0"/>
              </a:rPr>
              <a:t> concentration in the stomatal chamber)</a:t>
            </a:r>
          </a:p>
          <a:p>
            <a:pPr marL="342900" indent="-342900" algn="just">
              <a:buFont typeface="Arial" panose="020B0604020202020204" pitchFamily="34" charset="0"/>
              <a:buChar char="•"/>
            </a:pPr>
            <a:endParaRPr lang="en-US" sz="2400" b="0" i="0" dirty="0">
              <a:solidFill>
                <a:schemeClr val="tx2"/>
              </a:solidFill>
              <a:effectLst/>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400" b="0" i="0" dirty="0">
                <a:solidFill>
                  <a:schemeClr val="tx2"/>
                </a:solidFill>
                <a:effectLst/>
                <a:latin typeface="Times New Roman" panose="02020603050405020304" pitchFamily="18" charset="0"/>
                <a:cs typeface="Times New Roman" panose="02020603050405020304" pitchFamily="18" charset="0"/>
              </a:rPr>
              <a:t> </a:t>
            </a:r>
            <a:r>
              <a:rPr lang="en-US" sz="2400" b="0" i="0" dirty="0" err="1">
                <a:solidFill>
                  <a:schemeClr val="tx2"/>
                </a:solidFill>
                <a:effectLst/>
                <a:latin typeface="Times New Roman" panose="02020603050405020304" pitchFamily="18" charset="0"/>
                <a:cs typeface="Times New Roman" panose="02020603050405020304" pitchFamily="18" charset="0"/>
              </a:rPr>
              <a:t>Passioura</a:t>
            </a:r>
            <a:r>
              <a:rPr lang="en-US" sz="2400" b="0" i="0" dirty="0">
                <a:solidFill>
                  <a:schemeClr val="tx2"/>
                </a:solidFill>
                <a:effectLst/>
                <a:latin typeface="Times New Roman" panose="02020603050405020304" pitchFamily="18" charset="0"/>
                <a:cs typeface="Times New Roman" panose="02020603050405020304" pitchFamily="18" charset="0"/>
              </a:rPr>
              <a:t> equation (</a:t>
            </a:r>
            <a:r>
              <a:rPr lang="en-US" sz="2400" b="0" i="0" u="none" strike="noStrike" dirty="0" err="1">
                <a:solidFill>
                  <a:schemeClr val="tx2"/>
                </a:solidFill>
                <a:effectLst/>
                <a:latin typeface="Times New Roman" panose="02020603050405020304" pitchFamily="18" charset="0"/>
                <a:cs typeface="Times New Roman" panose="02020603050405020304" pitchFamily="18" charset="0"/>
              </a:rPr>
              <a:t>Passioura</a:t>
            </a:r>
            <a:r>
              <a:rPr lang="en-US" sz="2400" b="0" i="0" u="none" strike="noStrike" dirty="0">
                <a:solidFill>
                  <a:schemeClr val="tx2"/>
                </a:solidFill>
                <a:effectLst/>
                <a:latin typeface="Times New Roman" panose="02020603050405020304" pitchFamily="18" charset="0"/>
                <a:cs typeface="Times New Roman" panose="02020603050405020304" pitchFamily="18" charset="0"/>
              </a:rPr>
              <a:t>, 1977</a:t>
            </a:r>
            <a:r>
              <a:rPr lang="en-US" sz="2400" b="0" i="0" dirty="0">
                <a:solidFill>
                  <a:schemeClr val="tx2"/>
                </a:solidFill>
                <a:effectLst/>
                <a:latin typeface="Times New Roman" panose="02020603050405020304" pitchFamily="18" charset="0"/>
                <a:cs typeface="Times New Roman" panose="02020603050405020304" pitchFamily="18" charset="0"/>
              </a:rPr>
              <a:t>)</a:t>
            </a:r>
          </a:p>
          <a:p>
            <a:pPr algn="just"/>
            <a:r>
              <a:rPr lang="en-US" sz="2400" dirty="0">
                <a:solidFill>
                  <a:schemeClr val="tx2"/>
                </a:solidFill>
                <a:latin typeface="Times New Roman" panose="02020603050405020304" pitchFamily="18" charset="0"/>
                <a:cs typeface="Times New Roman" panose="02020603050405020304" pitchFamily="18" charset="0"/>
              </a:rPr>
              <a:t>I</a:t>
            </a:r>
            <a:r>
              <a:rPr lang="en-US" sz="2400" b="0" i="0" dirty="0">
                <a:solidFill>
                  <a:schemeClr val="tx2"/>
                </a:solidFill>
                <a:effectLst/>
                <a:latin typeface="Times New Roman" panose="02020603050405020304" pitchFamily="18" charset="0"/>
                <a:cs typeface="Times New Roman" panose="02020603050405020304" pitchFamily="18" charset="0"/>
              </a:rPr>
              <a:t>n which TE is one of the components (Yield = WU × TE × HI; where WU is the water used for transpiration and HI is the harvest index),</a:t>
            </a:r>
            <a:endParaRPr lang="en-IN" sz="2400" dirty="0">
              <a:solidFill>
                <a:schemeClr val="tx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35705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93A1AE5-9ED3-7B6E-4CFA-AA2108C730AE}"/>
              </a:ext>
            </a:extLst>
          </p:cNvPr>
          <p:cNvSpPr txBox="1"/>
          <p:nvPr/>
        </p:nvSpPr>
        <p:spPr>
          <a:xfrm>
            <a:off x="3335511" y="2555701"/>
            <a:ext cx="7992888" cy="1323439"/>
          </a:xfrm>
          <a:prstGeom prst="rect">
            <a:avLst/>
          </a:prstGeom>
          <a:noFill/>
        </p:spPr>
        <p:txBody>
          <a:bodyPr wrap="square" rtlCol="0">
            <a:spAutoFit/>
          </a:bodyPr>
          <a:lstStyle/>
          <a:p>
            <a:pPr algn="ctr"/>
            <a:r>
              <a:rPr lang="en-US" sz="8000" dirty="0">
                <a:solidFill>
                  <a:schemeClr val="tx2"/>
                </a:solidFill>
                <a:latin typeface="Times New Roman" panose="02020603050405020304" pitchFamily="18" charset="0"/>
                <a:cs typeface="Times New Roman" panose="02020603050405020304" pitchFamily="18" charset="0"/>
              </a:rPr>
              <a:t>THANK YOU</a:t>
            </a:r>
            <a:endParaRPr lang="en-IN" sz="8000" dirty="0">
              <a:solidFill>
                <a:schemeClr val="tx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4554068"/>
      </p:ext>
    </p:extLst>
  </p:cSld>
  <p:clrMapOvr>
    <a:masterClrMapping/>
  </p:clrMapOvr>
</p:sld>
</file>

<file path=ppt/theme/theme1.xml><?xml version="1.0" encoding="utf-8"?>
<a:theme xmlns:a="http://schemas.openxmlformats.org/drawingml/2006/main" name="Theme1">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Noto Sans CJK SC Regular"/>
        <a:cs typeface="Noto Sans CJK SC Regular"/>
      </a:majorFont>
      <a:minorFont>
        <a:latin typeface="Arial"/>
        <a:ea typeface="Noto Sans CJK SC Regular"/>
        <a:cs typeface="Noto Sans CJK SC Regular"/>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defRPr kumimoji="0" lang="en-GB" sz="1800" b="0" i="0" u="none" strike="noStrike" cap="none" normalizeH="0" baseline="0" smtClean="0">
            <a:ln>
              <a:noFill/>
            </a:ln>
            <a:solidFill>
              <a:schemeClr val="bg1"/>
            </a:solidFill>
            <a:effectLst/>
            <a:latin typeface="Arial" panose="020B0604020202020204"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defRPr kumimoji="0" lang="en-GB" sz="1800" b="0" i="0" u="none" strike="noStrike" cap="none" normalizeH="0" baseline="0" smtClean="0">
            <a:ln>
              <a:noFill/>
            </a:ln>
            <a:solidFill>
              <a:schemeClr val="bg1"/>
            </a:solidFill>
            <a:effectLst/>
            <a:latin typeface="Arial" panose="020B0604020202020204" pitchFamily="34"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4254</TotalTime>
  <Words>509</Words>
  <Application>Microsoft Office PowerPoint</Application>
  <PresentationFormat>Custom</PresentationFormat>
  <Paragraphs>56</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Times New Roman</vt:lpstr>
      <vt:lpstr>Wingdings</vt:lpstr>
      <vt:lpstr>Theme1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 years Perspective Plan  (2018-23)</dc:title>
  <dc:creator>Chandrika Roy</dc:creator>
  <cp:lastModifiedBy>barsharani2002@outlook.com</cp:lastModifiedBy>
  <cp:revision>515</cp:revision>
  <cp:lastPrinted>2113-01-01T00:00:00Z</cp:lastPrinted>
  <dcterms:created xsi:type="dcterms:W3CDTF">2018-01-17T07:28:00Z</dcterms:created>
  <dcterms:modified xsi:type="dcterms:W3CDTF">2023-07-05T16:27:47Z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5CB481E023B540ADB9DE8C42095B7FE9</vt:lpwstr>
  </property>
  <property fmtid="{D5CDD505-2E9C-101B-9397-08002B2CF9AE}" pid="3" name="KSOProductBuildVer">
    <vt:lpwstr>1033-11.2.0.11380</vt:lpwstr>
  </property>
</Properties>
</file>