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10"/>
  </p:notesMasterIdLst>
  <p:sldIdLst>
    <p:sldId id="504" r:id="rId2"/>
    <p:sldId id="513" r:id="rId3"/>
    <p:sldId id="514" r:id="rId4"/>
    <p:sldId id="508" r:id="rId5"/>
    <p:sldId id="509" r:id="rId6"/>
    <p:sldId id="510" r:id="rId7"/>
    <p:sldId id="511" r:id="rId8"/>
    <p:sldId id="512" r:id="rId9"/>
  </p:sldIdLst>
  <p:sldSz cx="13439775" cy="7559675"/>
  <p:notesSz cx="7559675" cy="10691813"/>
  <p:defaultTextStyle>
    <a:defPPr>
      <a:defRPr lang="en-GB"/>
    </a:defPPr>
    <a:lvl1pPr algn="l" defTabSz="449580" rtl="0" eaLnBrk="0" fontAlgn="base" hangingPunct="0">
      <a:spcBef>
        <a:spcPct val="0"/>
      </a:spcBef>
      <a:spcAft>
        <a:spcPct val="0"/>
      </a:spcAft>
      <a:defRPr kern="1200">
        <a:solidFill>
          <a:schemeClr val="bg1"/>
        </a:solidFill>
        <a:latin typeface="Arial" panose="020B0604020202020204" pitchFamily="34" charset="0"/>
        <a:ea typeface="Noto Sans CJK SC Regular" charset="0"/>
        <a:cs typeface="Noto Sans CJK SC Regular" charset="0"/>
      </a:defRPr>
    </a:lvl1pPr>
    <a:lvl2pPr marL="742950" indent="-285750" algn="l" defTabSz="449580" rtl="0" eaLnBrk="0" fontAlgn="base" hangingPunct="0">
      <a:spcBef>
        <a:spcPct val="0"/>
      </a:spcBef>
      <a:spcAft>
        <a:spcPct val="0"/>
      </a:spcAft>
      <a:defRPr kern="1200">
        <a:solidFill>
          <a:schemeClr val="bg1"/>
        </a:solidFill>
        <a:latin typeface="Arial" panose="020B0604020202020204" pitchFamily="34" charset="0"/>
        <a:ea typeface="Noto Sans CJK SC Regular" charset="0"/>
        <a:cs typeface="Noto Sans CJK SC Regular" charset="0"/>
      </a:defRPr>
    </a:lvl2pPr>
    <a:lvl3pPr marL="1143000" indent="-228600" algn="l" defTabSz="449580" rtl="0" eaLnBrk="0" fontAlgn="base" hangingPunct="0">
      <a:spcBef>
        <a:spcPct val="0"/>
      </a:spcBef>
      <a:spcAft>
        <a:spcPct val="0"/>
      </a:spcAft>
      <a:defRPr kern="1200">
        <a:solidFill>
          <a:schemeClr val="bg1"/>
        </a:solidFill>
        <a:latin typeface="Arial" panose="020B0604020202020204" pitchFamily="34" charset="0"/>
        <a:ea typeface="Noto Sans CJK SC Regular" charset="0"/>
        <a:cs typeface="Noto Sans CJK SC Regular" charset="0"/>
      </a:defRPr>
    </a:lvl3pPr>
    <a:lvl4pPr marL="1600200" indent="-228600" algn="l" defTabSz="449580" rtl="0" eaLnBrk="0" fontAlgn="base" hangingPunct="0">
      <a:spcBef>
        <a:spcPct val="0"/>
      </a:spcBef>
      <a:spcAft>
        <a:spcPct val="0"/>
      </a:spcAft>
      <a:defRPr kern="1200">
        <a:solidFill>
          <a:schemeClr val="bg1"/>
        </a:solidFill>
        <a:latin typeface="Arial" panose="020B0604020202020204" pitchFamily="34" charset="0"/>
        <a:ea typeface="Noto Sans CJK SC Regular" charset="0"/>
        <a:cs typeface="Noto Sans CJK SC Regular" charset="0"/>
      </a:defRPr>
    </a:lvl4pPr>
    <a:lvl5pPr marL="2057400" indent="-228600" algn="l" defTabSz="449580" rtl="0" eaLnBrk="0" fontAlgn="base" hangingPunct="0">
      <a:spcBef>
        <a:spcPct val="0"/>
      </a:spcBef>
      <a:spcAft>
        <a:spcPct val="0"/>
      </a:spcAft>
      <a:defRPr kern="1200">
        <a:solidFill>
          <a:schemeClr val="bg1"/>
        </a:solidFill>
        <a:latin typeface="Arial" panose="020B0604020202020204" pitchFamily="34" charset="0"/>
        <a:ea typeface="Noto Sans CJK SC Regular" charset="0"/>
        <a:cs typeface="Noto Sans CJK SC Regular" charset="0"/>
      </a:defRPr>
    </a:lvl5pPr>
    <a:lvl6pPr marL="2286000" algn="l" defTabSz="914400" rtl="0" eaLnBrk="1" latinLnBrk="0" hangingPunct="1">
      <a:defRPr kern="1200">
        <a:solidFill>
          <a:schemeClr val="bg1"/>
        </a:solidFill>
        <a:latin typeface="Arial" panose="020B0604020202020204" pitchFamily="34" charset="0"/>
        <a:ea typeface="Noto Sans CJK SC Regular" charset="0"/>
        <a:cs typeface="Noto Sans CJK SC Regular" charset="0"/>
      </a:defRPr>
    </a:lvl6pPr>
    <a:lvl7pPr marL="2743200" algn="l" defTabSz="914400" rtl="0" eaLnBrk="1" latinLnBrk="0" hangingPunct="1">
      <a:defRPr kern="1200">
        <a:solidFill>
          <a:schemeClr val="bg1"/>
        </a:solidFill>
        <a:latin typeface="Arial" panose="020B0604020202020204" pitchFamily="34" charset="0"/>
        <a:ea typeface="Noto Sans CJK SC Regular" charset="0"/>
        <a:cs typeface="Noto Sans CJK SC Regular" charset="0"/>
      </a:defRPr>
    </a:lvl7pPr>
    <a:lvl8pPr marL="3200400" algn="l" defTabSz="914400" rtl="0" eaLnBrk="1" latinLnBrk="0" hangingPunct="1">
      <a:defRPr kern="1200">
        <a:solidFill>
          <a:schemeClr val="bg1"/>
        </a:solidFill>
        <a:latin typeface="Arial" panose="020B0604020202020204" pitchFamily="34" charset="0"/>
        <a:ea typeface="Noto Sans CJK SC Regular" charset="0"/>
        <a:cs typeface="Noto Sans CJK SC Regular" charset="0"/>
      </a:defRPr>
    </a:lvl8pPr>
    <a:lvl9pPr marL="3657600" algn="l" defTabSz="914400" rtl="0" eaLnBrk="1" latinLnBrk="0" hangingPunct="1">
      <a:defRPr kern="1200">
        <a:solidFill>
          <a:schemeClr val="bg1"/>
        </a:solidFill>
        <a:latin typeface="Arial" panose="020B0604020202020204" pitchFamily="34" charset="0"/>
        <a:ea typeface="Noto Sans CJK SC Regular" charset="0"/>
        <a:cs typeface="Noto Sans CJK SC Regular" charset="0"/>
      </a:defRPr>
    </a:lvl9pPr>
  </p:defaultTextStyle>
  <p:extLst>
    <p:ext uri="{521415D9-36F7-43E2-AB2F-B90AF26B5E84}">
      <p14:sectionLst xmlns:p14="http://schemas.microsoft.com/office/powerpoint/2010/main">
        <p14:section name="Default Section" id="{1C1DFE56-42D8-48CA-9D5C-BD81D6D712FB}">
          <p14:sldIdLst>
            <p14:sldId id="504"/>
            <p14:sldId id="513"/>
            <p14:sldId id="514"/>
            <p14:sldId id="508"/>
            <p14:sldId id="509"/>
            <p14:sldId id="510"/>
            <p14:sldId id="511"/>
            <p14:sldId id="512"/>
          </p14:sldIdLst>
        </p14:section>
      </p14:sectionLst>
    </p:ext>
    <p:ext uri="{EFAFB233-063F-42B5-8137-9DF3F51BA10A}">
      <p15:sldGuideLst xmlns:p15="http://schemas.microsoft.com/office/powerpoint/2012/main">
        <p15:guide id="1" orient="horz" pos="2151">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litha Edara" initials="LE" lastIdx="1" clrIdx="0"/>
  <p:cmAuthor id="2" name="Divya Chinni" initials="DC" lastIdx="1" clrIdx="1">
    <p:extLst>
      <p:ext uri="{19B8F6BF-5375-455C-9EA6-DF929625EA0E}">
        <p15:presenceInfo xmlns:p15="http://schemas.microsoft.com/office/powerpoint/2012/main" userId="c58864d2a3da7fa9" providerId="Windows Live"/>
      </p:ext>
    </p:extLst>
  </p:cmAuthor>
  <p:cmAuthor id="3" name="coke" initials="c" lastIdx="1" clrIdx="2">
    <p:extLst>
      <p:ext uri="{19B8F6BF-5375-455C-9EA6-DF929625EA0E}">
        <p15:presenceInfo xmlns:p15="http://schemas.microsoft.com/office/powerpoint/2012/main" userId="coke" providerId="None"/>
      </p:ext>
    </p:extLst>
  </p:cmAuthor>
  <p:cmAuthor id="4" name="DIVYA" initials="D" lastIdx="1" clrIdx="3">
    <p:extLst>
      <p:ext uri="{19B8F6BF-5375-455C-9EA6-DF929625EA0E}">
        <p15:presenceInfo xmlns:p15="http://schemas.microsoft.com/office/powerpoint/2012/main" userId="55d92505a275c90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7E5E8"/>
    <a:srgbClr val="DACDB0"/>
    <a:srgbClr val="788975"/>
    <a:srgbClr val="BEB7A5"/>
    <a:srgbClr val="2B2B2B"/>
    <a:srgbClr val="FFCBFF"/>
    <a:srgbClr val="BAA488"/>
    <a:srgbClr val="E6E3DE"/>
    <a:srgbClr val="FCCEC8"/>
    <a:srgbClr val="FEE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71" autoAdjust="0"/>
    <p:restoredTop sz="95196" autoAdjust="0"/>
  </p:normalViewPr>
  <p:slideViewPr>
    <p:cSldViewPr>
      <p:cViewPr varScale="1">
        <p:scale>
          <a:sx n="75" d="100"/>
          <a:sy n="75" d="100"/>
        </p:scale>
        <p:origin x="523" y="62"/>
      </p:cViewPr>
      <p:guideLst>
        <p:guide orient="horz" pos="2151"/>
        <p:guide pos="384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74" d="100"/>
        <a:sy n="174" d="100"/>
      </p:scale>
      <p:origin x="0" y="-75202"/>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AutoShape 1"/>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en-IN" altLang="en-US"/>
          </a:p>
        </p:txBody>
      </p:sp>
      <p:sp>
        <p:nvSpPr>
          <p:cNvPr id="71683" name="AutoShape 2"/>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en-IN" altLang="en-US"/>
          </a:p>
        </p:txBody>
      </p:sp>
      <p:sp>
        <p:nvSpPr>
          <p:cNvPr id="71684" name="Rectangle 3"/>
          <p:cNvSpPr>
            <a:spLocks noGrp="1" noRot="1" noChangeAspect="1" noChangeArrowheads="1"/>
          </p:cNvSpPr>
          <p:nvPr>
            <p:ph type="sldImg"/>
          </p:nvPr>
        </p:nvSpPr>
        <p:spPr bwMode="auto">
          <a:xfrm>
            <a:off x="219075" y="812800"/>
            <a:ext cx="7115175"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sp>
      <p:sp>
        <p:nvSpPr>
          <p:cNvPr id="2" name="Rectangle 4"/>
          <p:cNvSpPr>
            <a:spLocks noGrp="1" noChangeArrowheads="1"/>
          </p:cNvSpPr>
          <p:nvPr>
            <p:ph type="body"/>
          </p:nvPr>
        </p:nvSpPr>
        <p:spPr bwMode="auto">
          <a:xfrm>
            <a:off x="755650" y="5078413"/>
            <a:ext cx="6043613" cy="4806950"/>
          </a:xfrm>
          <a:prstGeom prst="rect">
            <a:avLst/>
          </a:prstGeom>
          <a:noFill/>
          <a:ln>
            <a:noFill/>
          </a:ln>
          <a:effectLst/>
        </p:spPr>
        <p:txBody>
          <a:bodyPr vert="horz" wrap="square" lIns="0" tIns="0" rIns="0" bIns="0" numCol="1" anchor="t" anchorCtr="0" compatLnSpc="1"/>
          <a:lstStyle/>
          <a:p>
            <a:pPr lvl="0"/>
            <a:endParaRPr lang="en-US" noProof="0"/>
          </a:p>
        </p:txBody>
      </p:sp>
      <p:sp>
        <p:nvSpPr>
          <p:cNvPr id="2053" name="Rectangle 5"/>
          <p:cNvSpPr>
            <a:spLocks noGrp="1" noChangeArrowheads="1"/>
          </p:cNvSpPr>
          <p:nvPr>
            <p:ph type="hdr"/>
          </p:nvPr>
        </p:nvSpPr>
        <p:spPr bwMode="auto">
          <a:xfrm>
            <a:off x="1511300" y="5880100"/>
            <a:ext cx="6043613" cy="4806950"/>
          </a:xfrm>
          <a:prstGeom prst="rect">
            <a:avLst/>
          </a:prstGeom>
          <a:noFill/>
          <a:ln>
            <a:noFill/>
          </a:ln>
          <a:effectLst/>
        </p:spPr>
        <p:txBody>
          <a:bodyPr vert="horz" wrap="square" lIns="0" tIns="0" rIns="0" bIns="0" numCol="1" anchor="t" anchorCtr="0" compatLnSpc="1"/>
          <a:lstStyle>
            <a:lvl1pPr eaLnBrk="1">
              <a:lnSpc>
                <a:spcPct val="93000"/>
              </a:lnSpc>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2054" name="Rectangle 6"/>
          <p:cNvSpPr>
            <a:spLocks noGrp="1" noChangeArrowheads="1"/>
          </p:cNvSpPr>
          <p:nvPr>
            <p:ph type="dt"/>
          </p:nvPr>
        </p:nvSpPr>
        <p:spPr bwMode="auto">
          <a:xfrm>
            <a:off x="0" y="10156825"/>
            <a:ext cx="3276600" cy="530225"/>
          </a:xfrm>
          <a:prstGeom prst="rect">
            <a:avLst/>
          </a:prstGeom>
          <a:noFill/>
          <a:ln>
            <a:noFill/>
          </a:ln>
          <a:effectLst/>
        </p:spPr>
        <p:txBody>
          <a:bodyPr vert="horz" wrap="square" lIns="0" tIns="0" rIns="0" bIns="0" numCol="1" anchor="t" anchorCtr="0" compatLnSpc="1"/>
          <a:lstStyle>
            <a:lvl1pPr algn="r" eaLnBrk="1">
              <a:lnSpc>
                <a:spcPct val="93000"/>
              </a:lnSpc>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2055" name="Rectangle 7"/>
          <p:cNvSpPr>
            <a:spLocks noGrp="1" noChangeArrowheads="1"/>
          </p:cNvSpPr>
          <p:nvPr>
            <p:ph type="ftr"/>
          </p:nvPr>
        </p:nvSpPr>
        <p:spPr bwMode="auto">
          <a:xfrm>
            <a:off x="0" y="0"/>
            <a:ext cx="3276600" cy="530225"/>
          </a:xfrm>
          <a:prstGeom prst="rect">
            <a:avLst/>
          </a:prstGeom>
          <a:noFill/>
          <a:ln>
            <a:noFill/>
          </a:ln>
          <a:effectLst/>
        </p:spPr>
        <p:txBody>
          <a:bodyPr vert="horz" wrap="square" lIns="0" tIns="0" rIns="0" bIns="0" numCol="1" anchor="b" anchorCtr="0" compatLnSpc="1"/>
          <a:lstStyle>
            <a:lvl1pPr eaLnBrk="1">
              <a:lnSpc>
                <a:spcPct val="93000"/>
              </a:lnSpc>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2056" name="Rectangle 8"/>
          <p:cNvSpPr>
            <a:spLocks noGrp="1" noChangeArrowheads="1"/>
          </p:cNvSpPr>
          <p:nvPr>
            <p:ph type="sldNum"/>
          </p:nvPr>
        </p:nvSpPr>
        <p:spPr bwMode="auto">
          <a:xfrm>
            <a:off x="4278313" y="0"/>
            <a:ext cx="3276600" cy="530225"/>
          </a:xfrm>
          <a:prstGeom prst="rect">
            <a:avLst/>
          </a:prstGeom>
          <a:noFill/>
          <a:ln>
            <a:noFill/>
          </a:ln>
          <a:effectLst/>
        </p:spPr>
        <p:txBody>
          <a:bodyPr vert="horz" wrap="square" lIns="0" tIns="0" rIns="0" bIns="0" numCol="1" anchor="b" anchorCtr="0" compatLnSpc="1"/>
          <a:lstStyle>
            <a:lvl1pPr algn="r" eaLnBrk="1">
              <a:lnSpc>
                <a:spcPct val="93000"/>
              </a:lnSpc>
              <a:buSzPct val="10000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1400">
                <a:solidFill>
                  <a:srgbClr val="000000"/>
                </a:solidFill>
                <a:latin typeface="Times New Roman" panose="02020603050405020304" pitchFamily="18" charset="0"/>
                <a:ea typeface="DejaVu Sans" charset="0"/>
                <a:cs typeface="DejaVu Sans" charset="0"/>
              </a:defRPr>
            </a:lvl1pPr>
          </a:lstStyle>
          <a:p>
            <a:pPr>
              <a:defRPr/>
            </a:pPr>
            <a:fld id="{7C33051F-75D2-4A6A-91FE-0AB1373EC108}" type="slidenum">
              <a:rPr lang="en-US" altLang="en-US"/>
              <a:t>‹#›</a:t>
            </a:fld>
            <a:endParaRPr lang="en-US" altLang="en-US"/>
          </a:p>
        </p:txBody>
      </p:sp>
    </p:spTree>
  </p:cSld>
  <p:clrMap bg1="lt1" tx1="dk1" bg2="lt2" tx2="dk2" accent1="accent1" accent2="accent2" accent3="accent3" accent4="accent4" accent5="accent5" accent6="accent6" hlink="hlink" folHlink="folHlink"/>
  <p:notesStyle>
    <a:lvl1pPr algn="l" defTabSz="44958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58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58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58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58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80507" y="1236672"/>
            <a:ext cx="10078773" cy="2632075"/>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680507" y="3970347"/>
            <a:ext cx="10078773"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Rectangle 4"/>
          <p:cNvSpPr>
            <a:spLocks noGrp="1" noChangeArrowheads="1"/>
          </p:cNvSpPr>
          <p:nvPr>
            <p:ph type="dt" idx="10"/>
          </p:nvPr>
        </p:nvSpPr>
        <p:spPr/>
        <p:txBody>
          <a:bodyPr/>
          <a:lstStyle>
            <a:lvl1pPr>
              <a:defRPr/>
            </a:lvl1pPr>
          </a:lstStyle>
          <a:p>
            <a:pPr>
              <a:defRPr/>
            </a:pPr>
            <a:endParaRPr lang="en-US"/>
          </a:p>
        </p:txBody>
      </p:sp>
      <p:sp>
        <p:nvSpPr>
          <p:cNvPr id="5" name="Rectangle 5"/>
          <p:cNvSpPr>
            <a:spLocks noGrp="1" noChangeArrowheads="1"/>
          </p:cNvSpPr>
          <p:nvPr>
            <p:ph type="ftr" idx="11"/>
          </p:nvPr>
        </p:nvSpPr>
        <p:spPr/>
        <p:txBody>
          <a:bodyPr/>
          <a:lstStyle>
            <a:lvl1pPr>
              <a:defRPr/>
            </a:lvl1pPr>
          </a:lstStyle>
          <a:p>
            <a:pPr>
              <a:defRPr/>
            </a:pPr>
            <a:endParaRPr lang="en-US"/>
          </a:p>
        </p:txBody>
      </p:sp>
      <p:sp>
        <p:nvSpPr>
          <p:cNvPr id="6" name="Rectangle 6"/>
          <p:cNvSpPr>
            <a:spLocks noGrp="1" noChangeArrowheads="1"/>
          </p:cNvSpPr>
          <p:nvPr>
            <p:ph type="sldNum" idx="12"/>
          </p:nvPr>
        </p:nvSpPr>
        <p:spPr/>
        <p:txBody>
          <a:bodyPr/>
          <a:lstStyle>
            <a:lvl1pPr>
              <a:defRPr/>
            </a:lvl1pPr>
          </a:lstStyle>
          <a:p>
            <a:pPr>
              <a:defRPr/>
            </a:pPr>
            <a:fld id="{3A9D2833-D325-41AA-B5E1-5729BDC772D2}" type="slidenum">
              <a:rPr lang="en-US" altLang="en-US" smtClean="0"/>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
          <p:cNvSpPr>
            <a:spLocks noGrp="1" noChangeArrowheads="1"/>
          </p:cNvSpPr>
          <p:nvPr>
            <p:ph type="dt" idx="10"/>
          </p:nvPr>
        </p:nvSpPr>
        <p:spPr/>
        <p:txBody>
          <a:bodyPr/>
          <a:lstStyle>
            <a:lvl1pPr>
              <a:defRPr/>
            </a:lvl1pPr>
          </a:lstStyle>
          <a:p>
            <a:pPr>
              <a:defRPr/>
            </a:pPr>
            <a:endParaRPr lang="en-US"/>
          </a:p>
        </p:txBody>
      </p:sp>
      <p:sp>
        <p:nvSpPr>
          <p:cNvPr id="5" name="Rectangle 5"/>
          <p:cNvSpPr>
            <a:spLocks noGrp="1" noChangeArrowheads="1"/>
          </p:cNvSpPr>
          <p:nvPr>
            <p:ph type="ftr" idx="11"/>
          </p:nvPr>
        </p:nvSpPr>
        <p:spPr/>
        <p:txBody>
          <a:bodyPr/>
          <a:lstStyle>
            <a:lvl1pPr>
              <a:defRPr/>
            </a:lvl1pPr>
          </a:lstStyle>
          <a:p>
            <a:pPr>
              <a:defRPr/>
            </a:pPr>
            <a:endParaRPr lang="en-US"/>
          </a:p>
        </p:txBody>
      </p:sp>
      <p:sp>
        <p:nvSpPr>
          <p:cNvPr id="6" name="Rectangle 6"/>
          <p:cNvSpPr>
            <a:spLocks noGrp="1" noChangeArrowheads="1"/>
          </p:cNvSpPr>
          <p:nvPr>
            <p:ph type="sldNum" idx="12"/>
          </p:nvPr>
        </p:nvSpPr>
        <p:spPr/>
        <p:txBody>
          <a:bodyPr/>
          <a:lstStyle>
            <a:lvl1pPr>
              <a:defRPr/>
            </a:lvl1pPr>
          </a:lstStyle>
          <a:p>
            <a:pPr>
              <a:defRPr/>
            </a:pPr>
            <a:fld id="{162F3A05-6EE1-4DE5-A087-DC05876595CD}" type="slidenum">
              <a:rPr lang="en-US" altLang="en-US" smtClean="0"/>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8017" y="301634"/>
            <a:ext cx="3020245" cy="5846763"/>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70931" y="301634"/>
            <a:ext cx="8863902" cy="58467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
          <p:cNvSpPr>
            <a:spLocks noGrp="1" noChangeArrowheads="1"/>
          </p:cNvSpPr>
          <p:nvPr>
            <p:ph type="dt" idx="10"/>
          </p:nvPr>
        </p:nvSpPr>
        <p:spPr/>
        <p:txBody>
          <a:bodyPr/>
          <a:lstStyle>
            <a:lvl1pPr>
              <a:defRPr/>
            </a:lvl1pPr>
          </a:lstStyle>
          <a:p>
            <a:pPr>
              <a:defRPr/>
            </a:pPr>
            <a:endParaRPr lang="en-US"/>
          </a:p>
        </p:txBody>
      </p:sp>
      <p:sp>
        <p:nvSpPr>
          <p:cNvPr id="5" name="Rectangle 5"/>
          <p:cNvSpPr>
            <a:spLocks noGrp="1" noChangeArrowheads="1"/>
          </p:cNvSpPr>
          <p:nvPr>
            <p:ph type="ftr" idx="11"/>
          </p:nvPr>
        </p:nvSpPr>
        <p:spPr/>
        <p:txBody>
          <a:bodyPr/>
          <a:lstStyle>
            <a:lvl1pPr>
              <a:defRPr/>
            </a:lvl1pPr>
          </a:lstStyle>
          <a:p>
            <a:pPr>
              <a:defRPr/>
            </a:pPr>
            <a:endParaRPr lang="en-US"/>
          </a:p>
        </p:txBody>
      </p:sp>
      <p:sp>
        <p:nvSpPr>
          <p:cNvPr id="6" name="Rectangle 6"/>
          <p:cNvSpPr>
            <a:spLocks noGrp="1" noChangeArrowheads="1"/>
          </p:cNvSpPr>
          <p:nvPr>
            <p:ph type="sldNum" idx="12"/>
          </p:nvPr>
        </p:nvSpPr>
        <p:spPr/>
        <p:txBody>
          <a:bodyPr/>
          <a:lstStyle>
            <a:lvl1pPr>
              <a:defRPr/>
            </a:lvl1pPr>
          </a:lstStyle>
          <a:p>
            <a:pPr>
              <a:defRPr/>
            </a:pPr>
            <a:fld id="{3DC5CCC0-CE16-4453-86ED-F5AC800DB85A}" type="slidenum">
              <a:rPr lang="en-US" altLang="en-US" smtClean="0"/>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
          <p:cNvSpPr>
            <a:spLocks noGrp="1" noChangeArrowheads="1"/>
          </p:cNvSpPr>
          <p:nvPr>
            <p:ph type="dt" idx="10"/>
          </p:nvPr>
        </p:nvSpPr>
        <p:spPr/>
        <p:txBody>
          <a:bodyPr/>
          <a:lstStyle>
            <a:lvl1pPr>
              <a:defRPr/>
            </a:lvl1pPr>
          </a:lstStyle>
          <a:p>
            <a:pPr>
              <a:defRPr/>
            </a:pPr>
            <a:endParaRPr lang="en-US"/>
          </a:p>
        </p:txBody>
      </p:sp>
      <p:sp>
        <p:nvSpPr>
          <p:cNvPr id="5" name="Rectangle 5"/>
          <p:cNvSpPr>
            <a:spLocks noGrp="1" noChangeArrowheads="1"/>
          </p:cNvSpPr>
          <p:nvPr>
            <p:ph type="ftr" idx="11"/>
          </p:nvPr>
        </p:nvSpPr>
        <p:spPr/>
        <p:txBody>
          <a:bodyPr/>
          <a:lstStyle>
            <a:lvl1pPr>
              <a:defRPr/>
            </a:lvl1pPr>
          </a:lstStyle>
          <a:p>
            <a:pPr>
              <a:defRPr/>
            </a:pPr>
            <a:endParaRPr lang="en-US"/>
          </a:p>
        </p:txBody>
      </p:sp>
      <p:sp>
        <p:nvSpPr>
          <p:cNvPr id="6" name="Rectangle 6"/>
          <p:cNvSpPr>
            <a:spLocks noGrp="1" noChangeArrowheads="1"/>
          </p:cNvSpPr>
          <p:nvPr>
            <p:ph type="sldNum" idx="12"/>
          </p:nvPr>
        </p:nvSpPr>
        <p:spPr/>
        <p:txBody>
          <a:bodyPr/>
          <a:lstStyle>
            <a:lvl1pPr>
              <a:defRPr/>
            </a:lvl1pPr>
          </a:lstStyle>
          <a:p>
            <a:pPr>
              <a:defRPr/>
            </a:pPr>
            <a:fld id="{DF20FDDF-0706-4F17-B3E9-53DAA9EE596A}" type="slidenum">
              <a:rPr lang="en-US" altLang="en-US" smtClean="0"/>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6447" y="1884372"/>
            <a:ext cx="11592070" cy="31448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916447" y="5059372"/>
            <a:ext cx="11592070"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idx="10"/>
          </p:nvPr>
        </p:nvSpPr>
        <p:spPr/>
        <p:txBody>
          <a:bodyPr/>
          <a:lstStyle>
            <a:lvl1pPr>
              <a:defRPr/>
            </a:lvl1pPr>
          </a:lstStyle>
          <a:p>
            <a:pPr>
              <a:defRPr/>
            </a:pPr>
            <a:endParaRPr lang="en-US"/>
          </a:p>
        </p:txBody>
      </p:sp>
      <p:sp>
        <p:nvSpPr>
          <p:cNvPr id="5" name="Rectangle 5"/>
          <p:cNvSpPr>
            <a:spLocks noGrp="1" noChangeArrowheads="1"/>
          </p:cNvSpPr>
          <p:nvPr>
            <p:ph type="ftr" idx="11"/>
          </p:nvPr>
        </p:nvSpPr>
        <p:spPr/>
        <p:txBody>
          <a:bodyPr/>
          <a:lstStyle>
            <a:lvl1pPr>
              <a:defRPr/>
            </a:lvl1pPr>
          </a:lstStyle>
          <a:p>
            <a:pPr>
              <a:defRPr/>
            </a:pPr>
            <a:endParaRPr lang="en-US"/>
          </a:p>
        </p:txBody>
      </p:sp>
      <p:sp>
        <p:nvSpPr>
          <p:cNvPr id="6" name="Rectangle 6"/>
          <p:cNvSpPr>
            <a:spLocks noGrp="1" noChangeArrowheads="1"/>
          </p:cNvSpPr>
          <p:nvPr>
            <p:ph type="sldNum" idx="12"/>
          </p:nvPr>
        </p:nvSpPr>
        <p:spPr/>
        <p:txBody>
          <a:bodyPr/>
          <a:lstStyle>
            <a:lvl1pPr>
              <a:defRPr/>
            </a:lvl1pPr>
          </a:lstStyle>
          <a:p>
            <a:pPr>
              <a:defRPr/>
            </a:pPr>
            <a:fld id="{A95A74E8-0C9F-4D85-A47F-7313C6D326EC}" type="slidenum">
              <a:rPr lang="en-US" altLang="en-US" smtClean="0"/>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70931" y="1768478"/>
            <a:ext cx="5941015" cy="43799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815130" y="1768478"/>
            <a:ext cx="5943132" cy="43799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4"/>
          <p:cNvSpPr>
            <a:spLocks noGrp="1" noChangeArrowheads="1"/>
          </p:cNvSpPr>
          <p:nvPr>
            <p:ph type="dt" idx="10"/>
          </p:nvPr>
        </p:nvSpPr>
        <p:spPr/>
        <p:txBody>
          <a:bodyPr/>
          <a:lstStyle>
            <a:lvl1pPr>
              <a:defRPr/>
            </a:lvl1pPr>
          </a:lstStyle>
          <a:p>
            <a:pPr>
              <a:defRPr/>
            </a:pPr>
            <a:endParaRPr lang="en-US"/>
          </a:p>
        </p:txBody>
      </p:sp>
      <p:sp>
        <p:nvSpPr>
          <p:cNvPr id="6" name="Rectangle 5"/>
          <p:cNvSpPr>
            <a:spLocks noGrp="1" noChangeArrowheads="1"/>
          </p:cNvSpPr>
          <p:nvPr>
            <p:ph type="ftr" idx="11"/>
          </p:nvPr>
        </p:nvSpPr>
        <p:spPr/>
        <p:txBody>
          <a:bodyPr/>
          <a:lstStyle>
            <a:lvl1pPr>
              <a:defRPr/>
            </a:lvl1pPr>
          </a:lstStyle>
          <a:p>
            <a:pPr>
              <a:defRPr/>
            </a:pPr>
            <a:endParaRPr lang="en-US"/>
          </a:p>
        </p:txBody>
      </p:sp>
      <p:sp>
        <p:nvSpPr>
          <p:cNvPr id="7" name="Rectangle 6"/>
          <p:cNvSpPr>
            <a:spLocks noGrp="1" noChangeArrowheads="1"/>
          </p:cNvSpPr>
          <p:nvPr>
            <p:ph type="sldNum" idx="12"/>
          </p:nvPr>
        </p:nvSpPr>
        <p:spPr/>
        <p:txBody>
          <a:bodyPr/>
          <a:lstStyle>
            <a:lvl1pPr>
              <a:defRPr/>
            </a:lvl1pPr>
          </a:lstStyle>
          <a:p>
            <a:pPr>
              <a:defRPr/>
            </a:pPr>
            <a:fld id="{199F581A-5688-4AFA-841B-157B3F1AC644}" type="slidenum">
              <a:rPr lang="en-US" altLang="en-US" smtClean="0"/>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24913" y="403225"/>
            <a:ext cx="11592070" cy="1460500"/>
          </a:xfrm>
        </p:spPr>
        <p:txBody>
          <a:bodyPr/>
          <a:lstStyle/>
          <a:p>
            <a:r>
              <a:rPr lang="en-US"/>
              <a:t>Click to edit Master title style</a:t>
            </a:r>
            <a:endParaRPr lang="en-IN"/>
          </a:p>
        </p:txBody>
      </p:sp>
      <p:sp>
        <p:nvSpPr>
          <p:cNvPr id="3" name="Text Placeholder 2"/>
          <p:cNvSpPr>
            <a:spLocks noGrp="1"/>
          </p:cNvSpPr>
          <p:nvPr>
            <p:ph type="body" idx="1"/>
          </p:nvPr>
        </p:nvSpPr>
        <p:spPr>
          <a:xfrm>
            <a:off x="924911" y="1852613"/>
            <a:ext cx="5687035"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24911" y="2760663"/>
            <a:ext cx="5687035" cy="4062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804548" y="1852613"/>
            <a:ext cx="5712433"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804548" y="2760663"/>
            <a:ext cx="5712433" cy="4062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Rectangle 4"/>
          <p:cNvSpPr>
            <a:spLocks noGrp="1" noChangeArrowheads="1"/>
          </p:cNvSpPr>
          <p:nvPr>
            <p:ph type="dt" idx="10"/>
          </p:nvPr>
        </p:nvSpPr>
        <p:spPr/>
        <p:txBody>
          <a:bodyPr/>
          <a:lstStyle>
            <a:lvl1pPr>
              <a:defRPr/>
            </a:lvl1pPr>
          </a:lstStyle>
          <a:p>
            <a:pPr>
              <a:defRPr/>
            </a:pPr>
            <a:endParaRPr lang="en-US"/>
          </a:p>
        </p:txBody>
      </p:sp>
      <p:sp>
        <p:nvSpPr>
          <p:cNvPr id="8" name="Rectangle 5"/>
          <p:cNvSpPr>
            <a:spLocks noGrp="1" noChangeArrowheads="1"/>
          </p:cNvSpPr>
          <p:nvPr>
            <p:ph type="ftr" idx="11"/>
          </p:nvPr>
        </p:nvSpPr>
        <p:spPr/>
        <p:txBody>
          <a:bodyPr/>
          <a:lstStyle>
            <a:lvl1pPr>
              <a:defRPr/>
            </a:lvl1pPr>
          </a:lstStyle>
          <a:p>
            <a:pPr>
              <a:defRPr/>
            </a:pPr>
            <a:endParaRPr lang="en-US"/>
          </a:p>
        </p:txBody>
      </p:sp>
      <p:sp>
        <p:nvSpPr>
          <p:cNvPr id="9" name="Rectangle 6"/>
          <p:cNvSpPr>
            <a:spLocks noGrp="1" noChangeArrowheads="1"/>
          </p:cNvSpPr>
          <p:nvPr>
            <p:ph type="sldNum" idx="12"/>
          </p:nvPr>
        </p:nvSpPr>
        <p:spPr/>
        <p:txBody>
          <a:bodyPr/>
          <a:lstStyle>
            <a:lvl1pPr>
              <a:defRPr/>
            </a:lvl1pPr>
          </a:lstStyle>
          <a:p>
            <a:pPr>
              <a:defRPr/>
            </a:pPr>
            <a:fld id="{E761C009-931C-4132-978B-D830C42DB4E1}" type="slidenum">
              <a:rPr lang="en-US" altLang="en-US" smtClean="0"/>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Rectangle 4"/>
          <p:cNvSpPr>
            <a:spLocks noGrp="1" noChangeArrowheads="1"/>
          </p:cNvSpPr>
          <p:nvPr>
            <p:ph type="dt" idx="10"/>
          </p:nvPr>
        </p:nvSpPr>
        <p:spPr/>
        <p:txBody>
          <a:bodyPr/>
          <a:lstStyle>
            <a:lvl1pPr>
              <a:defRPr/>
            </a:lvl1pPr>
          </a:lstStyle>
          <a:p>
            <a:pPr>
              <a:defRPr/>
            </a:pPr>
            <a:endParaRPr lang="en-US"/>
          </a:p>
        </p:txBody>
      </p:sp>
      <p:sp>
        <p:nvSpPr>
          <p:cNvPr id="4" name="Rectangle 5"/>
          <p:cNvSpPr>
            <a:spLocks noGrp="1" noChangeArrowheads="1"/>
          </p:cNvSpPr>
          <p:nvPr>
            <p:ph type="ftr" idx="11"/>
          </p:nvPr>
        </p:nvSpPr>
        <p:spPr/>
        <p:txBody>
          <a:bodyPr/>
          <a:lstStyle>
            <a:lvl1pPr>
              <a:defRPr/>
            </a:lvl1pPr>
          </a:lstStyle>
          <a:p>
            <a:pPr>
              <a:defRPr/>
            </a:pPr>
            <a:endParaRPr lang="en-US"/>
          </a:p>
        </p:txBody>
      </p:sp>
      <p:sp>
        <p:nvSpPr>
          <p:cNvPr id="5" name="Rectangle 6"/>
          <p:cNvSpPr>
            <a:spLocks noGrp="1" noChangeArrowheads="1"/>
          </p:cNvSpPr>
          <p:nvPr>
            <p:ph type="sldNum" idx="12"/>
          </p:nvPr>
        </p:nvSpPr>
        <p:spPr/>
        <p:txBody>
          <a:bodyPr/>
          <a:lstStyle>
            <a:lvl1pPr>
              <a:defRPr/>
            </a:lvl1pPr>
          </a:lstStyle>
          <a:p>
            <a:pPr>
              <a:defRPr/>
            </a:pPr>
            <a:fld id="{D4066C4D-CD24-42B5-8634-793334BF623C}" type="slidenum">
              <a:rPr lang="en-US" altLang="en-US" smtClean="0"/>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p:txBody>
          <a:bodyPr/>
          <a:lstStyle>
            <a:lvl1pPr>
              <a:defRPr/>
            </a:lvl1pPr>
          </a:lstStyle>
          <a:p>
            <a:pPr>
              <a:defRPr/>
            </a:pPr>
            <a:endParaRPr lang="en-US"/>
          </a:p>
        </p:txBody>
      </p:sp>
      <p:sp>
        <p:nvSpPr>
          <p:cNvPr id="3" name="Rectangle 5"/>
          <p:cNvSpPr>
            <a:spLocks noGrp="1" noChangeArrowheads="1"/>
          </p:cNvSpPr>
          <p:nvPr>
            <p:ph type="ftr" idx="11"/>
          </p:nvPr>
        </p:nvSpPr>
        <p:spPr/>
        <p:txBody>
          <a:bodyPr/>
          <a:lstStyle>
            <a:lvl1pPr>
              <a:defRPr/>
            </a:lvl1pPr>
          </a:lstStyle>
          <a:p>
            <a:pPr>
              <a:defRPr/>
            </a:pPr>
            <a:endParaRPr lang="en-US"/>
          </a:p>
        </p:txBody>
      </p:sp>
      <p:sp>
        <p:nvSpPr>
          <p:cNvPr id="4" name="Rectangle 6"/>
          <p:cNvSpPr>
            <a:spLocks noGrp="1" noChangeArrowheads="1"/>
          </p:cNvSpPr>
          <p:nvPr>
            <p:ph type="sldNum" idx="12"/>
          </p:nvPr>
        </p:nvSpPr>
        <p:spPr/>
        <p:txBody>
          <a:bodyPr/>
          <a:lstStyle>
            <a:lvl1pPr>
              <a:defRPr/>
            </a:lvl1pPr>
          </a:lstStyle>
          <a:p>
            <a:pPr>
              <a:defRPr/>
            </a:pPr>
            <a:fld id="{17A38E30-BF8A-491B-8753-247192FA5C50}" type="slidenum">
              <a:rPr lang="en-US" altLang="en-US" smtClean="0"/>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4911" y="503238"/>
            <a:ext cx="4334592" cy="17653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714556" y="1089025"/>
            <a:ext cx="6802431"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924911" y="2268547"/>
            <a:ext cx="4334592"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idx="10"/>
          </p:nvPr>
        </p:nvSpPr>
        <p:spPr/>
        <p:txBody>
          <a:bodyPr/>
          <a:lstStyle>
            <a:lvl1pPr>
              <a:defRPr/>
            </a:lvl1pPr>
          </a:lstStyle>
          <a:p>
            <a:pPr>
              <a:defRPr/>
            </a:pPr>
            <a:endParaRPr lang="en-US"/>
          </a:p>
        </p:txBody>
      </p:sp>
      <p:sp>
        <p:nvSpPr>
          <p:cNvPr id="6" name="Rectangle 5"/>
          <p:cNvSpPr>
            <a:spLocks noGrp="1" noChangeArrowheads="1"/>
          </p:cNvSpPr>
          <p:nvPr>
            <p:ph type="ftr" idx="11"/>
          </p:nvPr>
        </p:nvSpPr>
        <p:spPr/>
        <p:txBody>
          <a:bodyPr/>
          <a:lstStyle>
            <a:lvl1pPr>
              <a:defRPr/>
            </a:lvl1pPr>
          </a:lstStyle>
          <a:p>
            <a:pPr>
              <a:defRPr/>
            </a:pPr>
            <a:endParaRPr lang="en-US"/>
          </a:p>
        </p:txBody>
      </p:sp>
      <p:sp>
        <p:nvSpPr>
          <p:cNvPr id="7" name="Rectangle 6"/>
          <p:cNvSpPr>
            <a:spLocks noGrp="1" noChangeArrowheads="1"/>
          </p:cNvSpPr>
          <p:nvPr>
            <p:ph type="sldNum" idx="12"/>
          </p:nvPr>
        </p:nvSpPr>
        <p:spPr/>
        <p:txBody>
          <a:bodyPr/>
          <a:lstStyle>
            <a:lvl1pPr>
              <a:defRPr/>
            </a:lvl1pPr>
          </a:lstStyle>
          <a:p>
            <a:pPr>
              <a:defRPr/>
            </a:pPr>
            <a:fld id="{031121D2-2EF6-4D47-8158-B82F4861B421}" type="slidenum">
              <a:rPr lang="en-US" altLang="en-US" smtClean="0"/>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4911" y="503238"/>
            <a:ext cx="4334592" cy="17653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714556" y="1089025"/>
            <a:ext cx="6802431"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IN" noProof="0" dirty="0"/>
          </a:p>
        </p:txBody>
      </p:sp>
      <p:sp>
        <p:nvSpPr>
          <p:cNvPr id="4" name="Text Placeholder 3"/>
          <p:cNvSpPr>
            <a:spLocks noGrp="1"/>
          </p:cNvSpPr>
          <p:nvPr>
            <p:ph type="body" sz="half" idx="2"/>
          </p:nvPr>
        </p:nvSpPr>
        <p:spPr>
          <a:xfrm>
            <a:off x="924911" y="2268547"/>
            <a:ext cx="4334592"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idx="10"/>
          </p:nvPr>
        </p:nvSpPr>
        <p:spPr/>
        <p:txBody>
          <a:bodyPr/>
          <a:lstStyle>
            <a:lvl1pPr>
              <a:defRPr/>
            </a:lvl1pPr>
          </a:lstStyle>
          <a:p>
            <a:pPr>
              <a:defRPr/>
            </a:pPr>
            <a:endParaRPr lang="en-US"/>
          </a:p>
        </p:txBody>
      </p:sp>
      <p:sp>
        <p:nvSpPr>
          <p:cNvPr id="6" name="Rectangle 5"/>
          <p:cNvSpPr>
            <a:spLocks noGrp="1" noChangeArrowheads="1"/>
          </p:cNvSpPr>
          <p:nvPr>
            <p:ph type="ftr" idx="11"/>
          </p:nvPr>
        </p:nvSpPr>
        <p:spPr/>
        <p:txBody>
          <a:bodyPr/>
          <a:lstStyle>
            <a:lvl1pPr>
              <a:defRPr/>
            </a:lvl1pPr>
          </a:lstStyle>
          <a:p>
            <a:pPr>
              <a:defRPr/>
            </a:pPr>
            <a:endParaRPr lang="en-US"/>
          </a:p>
        </p:txBody>
      </p:sp>
      <p:sp>
        <p:nvSpPr>
          <p:cNvPr id="7" name="Rectangle 6"/>
          <p:cNvSpPr>
            <a:spLocks noGrp="1" noChangeArrowheads="1"/>
          </p:cNvSpPr>
          <p:nvPr>
            <p:ph type="sldNum" idx="12"/>
          </p:nvPr>
        </p:nvSpPr>
        <p:spPr/>
        <p:txBody>
          <a:bodyPr/>
          <a:lstStyle>
            <a:lvl1pPr>
              <a:defRPr/>
            </a:lvl1pPr>
          </a:lstStyle>
          <a:p>
            <a:pPr>
              <a:defRPr/>
            </a:pPr>
            <a:fld id="{CB551AF1-D237-47A0-B784-1EEA9FD7475D}" type="slidenum">
              <a:rPr lang="en-US" altLang="en-US" smtClean="0"/>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0332" y="30168"/>
            <a:ext cx="13073620"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sp>
        <p:nvSpPr>
          <p:cNvPr id="1027" name="Rectangle 2"/>
          <p:cNvSpPr>
            <a:spLocks noGrp="1" noChangeArrowheads="1"/>
          </p:cNvSpPr>
          <p:nvPr>
            <p:ph type="title"/>
          </p:nvPr>
        </p:nvSpPr>
        <p:spPr bwMode="auto">
          <a:xfrm>
            <a:off x="670931" y="301625"/>
            <a:ext cx="12087331"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0" compatLnSpc="1"/>
          <a:lstStyle/>
          <a:p>
            <a:pPr lvl="0"/>
            <a:r>
              <a:rPr lang="en-GB" altLang="en-US"/>
              <a:t>Click to edit the title text format</a:t>
            </a:r>
          </a:p>
        </p:txBody>
      </p:sp>
      <p:sp>
        <p:nvSpPr>
          <p:cNvPr id="1028" name="Rectangle 3"/>
          <p:cNvSpPr>
            <a:spLocks noGrp="1" noChangeArrowheads="1"/>
          </p:cNvSpPr>
          <p:nvPr>
            <p:ph type="body" idx="1"/>
          </p:nvPr>
        </p:nvSpPr>
        <p:spPr bwMode="auto">
          <a:xfrm>
            <a:off x="670931" y="1768478"/>
            <a:ext cx="12087331" cy="437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0" tIns="28440" rIns="0" bIns="0" numCol="1" anchor="t" anchorCtr="0" compatLnSpc="1"/>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2" name="Rectangle 4"/>
          <p:cNvSpPr>
            <a:spLocks noGrp="1" noChangeArrowheads="1"/>
          </p:cNvSpPr>
          <p:nvPr>
            <p:ph type="dt"/>
          </p:nvPr>
        </p:nvSpPr>
        <p:spPr bwMode="auto">
          <a:xfrm>
            <a:off x="4597044" y="6886575"/>
            <a:ext cx="4254165" cy="515938"/>
          </a:xfrm>
          <a:prstGeom prst="rect">
            <a:avLst/>
          </a:prstGeom>
          <a:noFill/>
          <a:ln>
            <a:noFill/>
          </a:ln>
          <a:effectLst/>
        </p:spPr>
        <p:txBody>
          <a:bodyPr vert="horz" wrap="square" lIns="0" tIns="0" rIns="0" bIns="0" numCol="1" anchor="t" anchorCtr="0" compatLnSpc="1"/>
          <a:lstStyle>
            <a:lvl1pPr eaLnBrk="1">
              <a:lnSpc>
                <a:spcPct val="93000"/>
              </a:lnSpc>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1029" name="Rectangle 5"/>
          <p:cNvSpPr>
            <a:spLocks noGrp="1" noChangeArrowheads="1"/>
          </p:cNvSpPr>
          <p:nvPr>
            <p:ph type="ftr"/>
          </p:nvPr>
        </p:nvSpPr>
        <p:spPr bwMode="auto">
          <a:xfrm>
            <a:off x="9636431" y="6886575"/>
            <a:ext cx="4254165" cy="515938"/>
          </a:xfrm>
          <a:prstGeom prst="rect">
            <a:avLst/>
          </a:prstGeom>
          <a:noFill/>
          <a:ln>
            <a:noFill/>
          </a:ln>
          <a:effectLst/>
        </p:spPr>
        <p:txBody>
          <a:bodyPr vert="horz" wrap="square" lIns="0" tIns="0" rIns="0" bIns="0" numCol="1" anchor="t" anchorCtr="0" compatLnSpc="1"/>
          <a:lstStyle>
            <a:lvl1pPr algn="ctr" eaLnBrk="1">
              <a:lnSpc>
                <a:spcPct val="93000"/>
              </a:lnSpc>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1030" name="Rectangle 6"/>
          <p:cNvSpPr>
            <a:spLocks noGrp="1" noChangeArrowheads="1"/>
          </p:cNvSpPr>
          <p:nvPr>
            <p:ph type="sldNum"/>
          </p:nvPr>
        </p:nvSpPr>
        <p:spPr bwMode="auto">
          <a:xfrm>
            <a:off x="670931" y="6886575"/>
            <a:ext cx="3123954" cy="515938"/>
          </a:xfrm>
          <a:prstGeom prst="rect">
            <a:avLst/>
          </a:prstGeom>
          <a:noFill/>
          <a:ln>
            <a:noFill/>
          </a:ln>
          <a:effectLst/>
        </p:spPr>
        <p:txBody>
          <a:bodyPr vert="horz" wrap="square" lIns="0" tIns="0" rIns="0" bIns="0" numCol="1" anchor="t" anchorCtr="0" compatLnSpc="1"/>
          <a:lstStyle>
            <a:lvl1pPr algn="r" eaLnBrk="1">
              <a:lnSpc>
                <a:spcPct val="93000"/>
              </a:lnSpc>
              <a:buSzPct val="100000"/>
              <a:defRPr sz="1400">
                <a:solidFill>
                  <a:srgbClr val="000000"/>
                </a:solidFill>
                <a:latin typeface="Times New Roman" panose="02020603050405020304" pitchFamily="18" charset="0"/>
                <a:ea typeface="DejaVu Sans" charset="0"/>
                <a:cs typeface="DejaVu Sans" charset="0"/>
              </a:defRPr>
            </a:lvl1pPr>
          </a:lstStyle>
          <a:p>
            <a:pPr>
              <a:defRPr/>
            </a:pPr>
            <a:fld id="{5B4B3E78-632A-4CDB-A3AB-BBB5CB64C4C2}" type="slidenum">
              <a:rPr lang="en-US" altLang="en-US" smtClean="0"/>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580"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580"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2pPr>
      <a:lvl3pPr algn="ctr" defTabSz="449580"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3pPr>
      <a:lvl4pPr algn="ctr" defTabSz="449580"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4pPr>
      <a:lvl5pPr algn="ctr" defTabSz="449580"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5pPr>
      <a:lvl6pPr marL="2514600" indent="-228600" algn="ctr" defTabSz="449580"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6pPr>
      <a:lvl7pPr marL="2971800" indent="-228600" algn="ctr" defTabSz="449580"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7pPr>
      <a:lvl8pPr marL="3429000" indent="-228600" algn="ctr" defTabSz="449580"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8pPr>
      <a:lvl9pPr marL="3886200" indent="-228600" algn="ctr" defTabSz="449580"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9pPr>
    </p:titleStyle>
    <p:bodyStyle>
      <a:lvl1pPr marL="342900" indent="-342900" algn="l" defTabSz="449580" rtl="0" eaLnBrk="1" fontAlgn="base" hangingPunct="1">
        <a:lnSpc>
          <a:spcPct val="93000"/>
        </a:lnSpc>
        <a:spcBef>
          <a:spcPts val="1425"/>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580" rtl="0" eaLnBrk="1" fontAlgn="base" hangingPunct="1">
        <a:lnSpc>
          <a:spcPct val="93000"/>
        </a:lnSpc>
        <a:spcBef>
          <a:spcPts val="114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580" rtl="0" eaLnBrk="1" fontAlgn="base" hangingPunct="1">
        <a:lnSpc>
          <a:spcPct val="93000"/>
        </a:lnSpc>
        <a:spcBef>
          <a:spcPts val="85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580" rtl="0" eaLnBrk="1" fontAlgn="base" hangingPunct="1">
        <a:lnSpc>
          <a:spcPct val="93000"/>
        </a:lnSpc>
        <a:spcBef>
          <a:spcPts val="575"/>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580" rtl="0" eaLnBrk="1" fontAlgn="base" hangingPunct="1">
        <a:lnSpc>
          <a:spcPct val="93000"/>
        </a:lnSpc>
        <a:spcBef>
          <a:spcPts val="29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4224FA-8469-CD96-2EE6-3DC8F64F9E4E}"/>
              </a:ext>
            </a:extLst>
          </p:cNvPr>
          <p:cNvSpPr txBox="1"/>
          <p:nvPr/>
        </p:nvSpPr>
        <p:spPr>
          <a:xfrm>
            <a:off x="3119487" y="1873076"/>
            <a:ext cx="6720840" cy="1077218"/>
          </a:xfrm>
          <a:prstGeom prst="rect">
            <a:avLst/>
          </a:prstGeom>
          <a:noFill/>
        </p:spPr>
        <p:txBody>
          <a:bodyPr wrap="square">
            <a:spAutoFit/>
          </a:bodyPr>
          <a:lstStyle/>
          <a:p>
            <a:pPr algn="ctr"/>
            <a:r>
              <a:rPr lang="en-IN" sz="3200" b="1" dirty="0">
                <a:solidFill>
                  <a:schemeClr val="tx1"/>
                </a:solidFill>
                <a:effectLst/>
                <a:latin typeface="Times New Roman" panose="02020603050405020304" pitchFamily="18" charset="0"/>
                <a:ea typeface="Calibri" panose="020F0502020204030204" pitchFamily="34" charset="0"/>
              </a:rPr>
              <a:t>Nutrient</a:t>
            </a:r>
            <a:r>
              <a:rPr lang="en-IN" sz="3200" b="1" spc="195" dirty="0">
                <a:solidFill>
                  <a:schemeClr val="tx1"/>
                </a:solidFill>
                <a:effectLst/>
                <a:latin typeface="Times New Roman" panose="02020603050405020304" pitchFamily="18" charset="0"/>
                <a:ea typeface="Calibri" panose="020F0502020204030204" pitchFamily="34" charset="0"/>
              </a:rPr>
              <a:t> </a:t>
            </a:r>
            <a:r>
              <a:rPr lang="en-IN" sz="3200" b="1" dirty="0">
                <a:solidFill>
                  <a:schemeClr val="tx1"/>
                </a:solidFill>
                <a:effectLst/>
                <a:latin typeface="Times New Roman" panose="02020603050405020304" pitchFamily="18" charset="0"/>
                <a:ea typeface="Calibri" panose="020F0502020204030204" pitchFamily="34" charset="0"/>
              </a:rPr>
              <a:t>Elements</a:t>
            </a:r>
            <a:r>
              <a:rPr lang="en-IN" sz="3200" b="1" spc="200" dirty="0">
                <a:solidFill>
                  <a:schemeClr val="tx1"/>
                </a:solidFill>
                <a:effectLst/>
                <a:latin typeface="Times New Roman" panose="02020603050405020304" pitchFamily="18" charset="0"/>
                <a:ea typeface="Calibri" panose="020F0502020204030204" pitchFamily="34" charset="0"/>
              </a:rPr>
              <a:t> </a:t>
            </a:r>
            <a:r>
              <a:rPr lang="en-IN" sz="3200" b="1" dirty="0">
                <a:solidFill>
                  <a:schemeClr val="tx1"/>
                </a:solidFill>
                <a:effectLst/>
                <a:latin typeface="Times New Roman" panose="02020603050405020304" pitchFamily="18" charset="0"/>
                <a:ea typeface="Calibri" panose="020F0502020204030204" pitchFamily="34" charset="0"/>
              </a:rPr>
              <a:t>and</a:t>
            </a:r>
            <a:r>
              <a:rPr lang="en-IN" sz="3200" b="1" spc="195" dirty="0">
                <a:solidFill>
                  <a:schemeClr val="tx1"/>
                </a:solidFill>
                <a:effectLst/>
                <a:latin typeface="Times New Roman" panose="02020603050405020304" pitchFamily="18" charset="0"/>
                <a:ea typeface="Calibri" panose="020F0502020204030204" pitchFamily="34" charset="0"/>
              </a:rPr>
              <a:t> </a:t>
            </a:r>
            <a:r>
              <a:rPr lang="en-IN" sz="3200" b="1" dirty="0">
                <a:solidFill>
                  <a:schemeClr val="tx1"/>
                </a:solidFill>
                <a:effectLst/>
                <a:latin typeface="Times New Roman" panose="02020603050405020304" pitchFamily="18" charset="0"/>
                <a:ea typeface="Calibri" panose="020F0502020204030204" pitchFamily="34" charset="0"/>
              </a:rPr>
              <a:t>Their</a:t>
            </a:r>
            <a:r>
              <a:rPr lang="en-IN" sz="3200" b="1" spc="200" dirty="0">
                <a:solidFill>
                  <a:schemeClr val="tx1"/>
                </a:solidFill>
                <a:effectLst/>
                <a:latin typeface="Times New Roman" panose="02020603050405020304" pitchFamily="18" charset="0"/>
                <a:ea typeface="Calibri" panose="020F0502020204030204" pitchFamily="34" charset="0"/>
              </a:rPr>
              <a:t> </a:t>
            </a:r>
            <a:r>
              <a:rPr lang="en-IN" sz="3200" b="1" dirty="0">
                <a:solidFill>
                  <a:schemeClr val="tx1"/>
                </a:solidFill>
                <a:effectLst/>
                <a:latin typeface="Times New Roman" panose="02020603050405020304" pitchFamily="18" charset="0"/>
                <a:ea typeface="Calibri" panose="020F0502020204030204" pitchFamily="34" charset="0"/>
              </a:rPr>
              <a:t>Importance</a:t>
            </a:r>
            <a:endParaRPr lang="en-IN" sz="3200" b="1" dirty="0">
              <a:solidFill>
                <a:schemeClr val="tx1"/>
              </a:solidFill>
            </a:endParaRPr>
          </a:p>
        </p:txBody>
      </p:sp>
      <p:sp>
        <p:nvSpPr>
          <p:cNvPr id="5" name="TextBox 4">
            <a:extLst>
              <a:ext uri="{FF2B5EF4-FFF2-40B4-BE49-F238E27FC236}">
                <a16:creationId xmlns:a16="http://schemas.microsoft.com/office/drawing/2014/main" id="{A7450266-D649-F80A-D598-93A061505C43}"/>
              </a:ext>
            </a:extLst>
          </p:cNvPr>
          <p:cNvSpPr txBox="1"/>
          <p:nvPr/>
        </p:nvSpPr>
        <p:spPr>
          <a:xfrm>
            <a:off x="2183383" y="5147989"/>
            <a:ext cx="10513168" cy="1843838"/>
          </a:xfrm>
          <a:prstGeom prst="rect">
            <a:avLst/>
          </a:prstGeom>
          <a:noFill/>
        </p:spPr>
        <p:txBody>
          <a:bodyPr wrap="square">
            <a:spAutoFit/>
          </a:bodyPr>
          <a:lstStyle/>
          <a:p>
            <a:pPr>
              <a:lnSpc>
                <a:spcPct val="107000"/>
              </a:lnSpc>
              <a:spcAft>
                <a:spcPts val="800"/>
              </a:spcAft>
            </a:pPr>
            <a:r>
              <a:rPr lang="en-IN" sz="3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Lecture 23: Role</a:t>
            </a:r>
            <a:r>
              <a:rPr lang="en-IN" sz="3200" kern="1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3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of</a:t>
            </a:r>
            <a:r>
              <a:rPr lang="en-IN" sz="3200" kern="1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3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mineral</a:t>
            </a:r>
            <a:r>
              <a:rPr lang="en-IN" sz="3200" kern="1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3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nutrients</a:t>
            </a:r>
            <a:r>
              <a:rPr lang="en-IN" sz="3200" kern="1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3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a:t>
            </a:r>
            <a:r>
              <a:rPr lang="en-IN" sz="3200" kern="1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3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plant’s</a:t>
            </a:r>
            <a:r>
              <a:rPr lang="en-IN" sz="3200" kern="1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3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metabolism;</a:t>
            </a:r>
            <a:r>
              <a:rPr lang="en-IN" sz="3200" kern="1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3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3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Essential</a:t>
            </a:r>
            <a:r>
              <a:rPr lang="en-IN" sz="3200" kern="1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3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elements</a:t>
            </a:r>
            <a:r>
              <a:rPr lang="en-IN" sz="3200" kern="1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3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and</a:t>
            </a:r>
            <a:r>
              <a:rPr lang="en-IN" sz="3200" kern="1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3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their</a:t>
            </a:r>
            <a:r>
              <a:rPr lang="en-IN" sz="3200" kern="1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3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classification;</a:t>
            </a:r>
          </a:p>
          <a:p>
            <a:r>
              <a:rPr lang="en-IN"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Beneficial</a:t>
            </a:r>
            <a:r>
              <a:rPr lang="en-IN" sz="32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elements.</a:t>
            </a:r>
            <a:endParaRPr lang="en-IN" sz="32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F897CE-F4EA-D3D8-9E91-E5C6174B7E12}"/>
              </a:ext>
            </a:extLst>
          </p:cNvPr>
          <p:cNvSpPr txBox="1"/>
          <p:nvPr/>
        </p:nvSpPr>
        <p:spPr>
          <a:xfrm>
            <a:off x="2831455" y="1547589"/>
            <a:ext cx="9577064" cy="830997"/>
          </a:xfrm>
          <a:prstGeom prst="rect">
            <a:avLst/>
          </a:prstGeom>
          <a:noFill/>
        </p:spPr>
        <p:txBody>
          <a:bodyPr wrap="square" rtlCol="0">
            <a:spAutoFit/>
          </a:bodyPr>
          <a:lstStyle/>
          <a:p>
            <a:pPr algn="ctr"/>
            <a:r>
              <a:rPr lang="en-US" sz="2400" b="1" dirty="0">
                <a:solidFill>
                  <a:schemeClr val="tx1"/>
                </a:solidFill>
                <a:latin typeface="Times New Roman" panose="02020603050405020304" pitchFamily="18" charset="0"/>
                <a:cs typeface="Times New Roman" panose="02020603050405020304" pitchFamily="18" charset="0"/>
              </a:rPr>
              <a:t>The process of absorption, translocation and assimilation of nutrients by plants is known as </a:t>
            </a:r>
            <a:r>
              <a:rPr lang="en-US" sz="2400" b="1" dirty="0">
                <a:solidFill>
                  <a:srgbClr val="C00000"/>
                </a:solidFill>
                <a:latin typeface="Times New Roman" panose="02020603050405020304" pitchFamily="18" charset="0"/>
                <a:cs typeface="Times New Roman" panose="02020603050405020304" pitchFamily="18" charset="0"/>
              </a:rPr>
              <a:t>Mineral nutrition</a:t>
            </a:r>
            <a:r>
              <a:rPr lang="en-US" sz="2400" b="1" dirty="0">
                <a:solidFill>
                  <a:schemeClr val="tx1"/>
                </a:solidFill>
                <a:latin typeface="Times New Roman" panose="02020603050405020304" pitchFamily="18" charset="0"/>
                <a:cs typeface="Times New Roman" panose="02020603050405020304" pitchFamily="18" charset="0"/>
              </a:rPr>
              <a:t>.</a:t>
            </a:r>
          </a:p>
        </p:txBody>
      </p:sp>
      <p:pic>
        <p:nvPicPr>
          <p:cNvPr id="3" name="Picture 2">
            <a:extLst>
              <a:ext uri="{FF2B5EF4-FFF2-40B4-BE49-F238E27FC236}">
                <a16:creationId xmlns:a16="http://schemas.microsoft.com/office/drawing/2014/main" id="{13C863A7-290C-C64A-FB44-CDBE68A7B919}"/>
              </a:ext>
            </a:extLst>
          </p:cNvPr>
          <p:cNvPicPr>
            <a:picLocks noChangeAspect="1"/>
          </p:cNvPicPr>
          <p:nvPr/>
        </p:nvPicPr>
        <p:blipFill>
          <a:blip r:embed="rId2"/>
          <a:stretch>
            <a:fillRect/>
          </a:stretch>
        </p:blipFill>
        <p:spPr>
          <a:xfrm>
            <a:off x="4271615" y="2843733"/>
            <a:ext cx="6389197" cy="3995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31287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AB0CBF-9C30-64AD-CE19-8BB73C948A8A}"/>
              </a:ext>
            </a:extLst>
          </p:cNvPr>
          <p:cNvSpPr txBox="1"/>
          <p:nvPr/>
        </p:nvSpPr>
        <p:spPr>
          <a:xfrm>
            <a:off x="2831455" y="317350"/>
            <a:ext cx="9793088" cy="6924973"/>
          </a:xfrm>
          <a:prstGeom prst="rect">
            <a:avLst/>
          </a:prstGeom>
          <a:noFill/>
        </p:spPr>
        <p:txBody>
          <a:bodyPr wrap="square">
            <a:spAutoFit/>
          </a:bodyPr>
          <a:lstStyle/>
          <a:p>
            <a:pPr algn="just">
              <a:lnSpc>
                <a:spcPct val="150000"/>
              </a:lnSpc>
            </a:pPr>
            <a:r>
              <a:rPr lang="en-US" sz="3200" b="1" kern="100" dirty="0">
                <a:solidFill>
                  <a:schemeClr val="accent6">
                    <a:lumMod val="50000"/>
                  </a:schemeClr>
                </a:solidFill>
                <a:latin typeface="Times New Roman" panose="02020603050405020304" pitchFamily="18" charset="0"/>
                <a:cs typeface="Times New Roman" panose="02020603050405020304" pitchFamily="18" charset="0"/>
              </a:rPr>
              <a:t>Criteria of essentiality</a:t>
            </a:r>
          </a:p>
          <a:p>
            <a:pPr marL="342900" indent="-342900" algn="just">
              <a:lnSpc>
                <a:spcPct val="150000"/>
              </a:lnSpc>
              <a:buFont typeface="Arial" panose="020B0604020202020204" pitchFamily="34" charset="0"/>
              <a:buChar char="•"/>
            </a:pPr>
            <a:r>
              <a:rPr lang="en-US" sz="2400" b="0" i="0" dirty="0">
                <a:solidFill>
                  <a:schemeClr val="tx2"/>
                </a:solidFill>
                <a:effectLst/>
                <a:latin typeface="Times New Roman" panose="02020603050405020304" pitchFamily="18" charset="0"/>
                <a:cs typeface="Times New Roman" panose="02020603050405020304" pitchFamily="18" charset="0"/>
              </a:rPr>
              <a:t>This concept was propounded by </a:t>
            </a:r>
            <a:r>
              <a:rPr lang="en-US" sz="2400" b="1" i="0" dirty="0" err="1">
                <a:solidFill>
                  <a:schemeClr val="tx2"/>
                </a:solidFill>
                <a:effectLst/>
                <a:latin typeface="Times New Roman" panose="02020603050405020304" pitchFamily="18" charset="0"/>
                <a:cs typeface="Times New Roman" panose="02020603050405020304" pitchFamily="18" charset="0"/>
              </a:rPr>
              <a:t>Arnon</a:t>
            </a:r>
            <a:r>
              <a:rPr lang="en-US" sz="2400" b="1" i="0" dirty="0">
                <a:solidFill>
                  <a:schemeClr val="tx2"/>
                </a:solidFill>
                <a:effectLst/>
                <a:latin typeface="Times New Roman" panose="02020603050405020304" pitchFamily="18" charset="0"/>
                <a:cs typeface="Times New Roman" panose="02020603050405020304" pitchFamily="18" charset="0"/>
              </a:rPr>
              <a:t> and Stout </a:t>
            </a:r>
            <a:r>
              <a:rPr lang="en-US" sz="2400" b="0" i="0" dirty="0">
                <a:solidFill>
                  <a:schemeClr val="tx2"/>
                </a:solidFill>
                <a:effectLst/>
                <a:latin typeface="Times New Roman" panose="02020603050405020304" pitchFamily="18" charset="0"/>
                <a:cs typeface="Times New Roman" panose="02020603050405020304" pitchFamily="18" charset="0"/>
              </a:rPr>
              <a:t>(1939).</a:t>
            </a:r>
          </a:p>
          <a:p>
            <a:pPr marL="342900" indent="-342900" algn="just">
              <a:buFont typeface="Arial" panose="020B0604020202020204" pitchFamily="34" charset="0"/>
              <a:buChar char="•"/>
            </a:pPr>
            <a:r>
              <a:rPr lang="en-US" sz="2400" b="0" i="0" dirty="0">
                <a:solidFill>
                  <a:schemeClr val="tx2"/>
                </a:solidFill>
                <a:effectLst/>
                <a:latin typeface="Times New Roman" panose="02020603050405020304" pitchFamily="18" charset="0"/>
                <a:cs typeface="Times New Roman" panose="02020603050405020304" pitchFamily="18" charset="0"/>
              </a:rPr>
              <a:t>For an element be regarded as an essential nutrient, it must satisfy the following criteria;</a:t>
            </a:r>
          </a:p>
          <a:p>
            <a:pPr marL="342900" indent="-342900" algn="just">
              <a:buFont typeface="Arial" panose="020B0604020202020204" pitchFamily="34" charset="0"/>
              <a:buChar char="•"/>
            </a:pPr>
            <a:endParaRPr lang="en-US" sz="2400" b="0" i="0" dirty="0">
              <a:solidFill>
                <a:schemeClr val="tx2"/>
              </a:solidFill>
              <a:effectLst/>
              <a:latin typeface="Times New Roman" panose="02020603050405020304" pitchFamily="18" charset="0"/>
              <a:cs typeface="Times New Roman" panose="02020603050405020304" pitchFamily="18" charset="0"/>
            </a:endParaRPr>
          </a:p>
          <a:p>
            <a:pPr marL="457200" indent="-457200" algn="just">
              <a:buAutoNum type="arabicPeriod"/>
            </a:pPr>
            <a:r>
              <a:rPr lang="en-US" sz="2400" b="0" i="0" dirty="0">
                <a:solidFill>
                  <a:schemeClr val="tx2"/>
                </a:solidFill>
                <a:effectLst/>
                <a:latin typeface="Times New Roman" panose="02020603050405020304" pitchFamily="18" charset="0"/>
                <a:cs typeface="Times New Roman" panose="02020603050405020304" pitchFamily="18" charset="0"/>
              </a:rPr>
              <a:t>A deficiency of an essential nutrient element makes it impossible for the plant to complete the vegetative or reproductive stage of its life cycle.</a:t>
            </a:r>
          </a:p>
          <a:p>
            <a:pPr marL="457200" indent="-457200" algn="just">
              <a:buAutoNum type="arabicPeriod"/>
            </a:pPr>
            <a:r>
              <a:rPr lang="en-US" sz="2400" b="0" i="0" dirty="0">
                <a:solidFill>
                  <a:schemeClr val="tx2"/>
                </a:solidFill>
                <a:effectLst/>
                <a:latin typeface="Times New Roman" panose="02020603050405020304" pitchFamily="18" charset="0"/>
                <a:cs typeface="Times New Roman" panose="02020603050405020304" pitchFamily="18" charset="0"/>
              </a:rPr>
              <a:t>The deficiency of an element is very specific to the element in question  and deficiency can be corrected /prevented only by supplying that particular element.</a:t>
            </a:r>
          </a:p>
          <a:p>
            <a:pPr marL="457200" indent="-457200" algn="just">
              <a:buAutoNum type="arabicPeriod"/>
            </a:pPr>
            <a:r>
              <a:rPr lang="en-US" sz="2400" b="0" i="0" dirty="0">
                <a:solidFill>
                  <a:schemeClr val="tx2"/>
                </a:solidFill>
                <a:effectLst/>
                <a:latin typeface="Times New Roman" panose="02020603050405020304" pitchFamily="18" charset="0"/>
                <a:cs typeface="Times New Roman" panose="02020603050405020304" pitchFamily="18" charset="0"/>
              </a:rPr>
              <a:t>The element must directly be involved in the nutrition and metabolism of the plant and have a direct influence on plant apart from its possible effects in correcting some micro-biological or chemical conditions of the soil or other culture medium.</a:t>
            </a:r>
          </a:p>
          <a:p>
            <a:pPr algn="just"/>
            <a:endParaRPr lang="en-US" sz="2400" b="0" i="0" dirty="0">
              <a:solidFill>
                <a:schemeClr val="tx2"/>
              </a:solidFill>
              <a:effectLst/>
              <a:latin typeface="Times New Roman" panose="02020603050405020304" pitchFamily="18" charset="0"/>
              <a:cs typeface="Times New Roman" panose="02020603050405020304" pitchFamily="18" charset="0"/>
            </a:endParaRPr>
          </a:p>
          <a:p>
            <a:pPr algn="ctr"/>
            <a:r>
              <a:rPr lang="en-US" sz="2400" b="1" dirty="0">
                <a:solidFill>
                  <a:schemeClr val="tx2"/>
                </a:solidFill>
                <a:latin typeface="Times New Roman" panose="02020603050405020304" pitchFamily="18" charset="0"/>
                <a:cs typeface="Times New Roman" panose="02020603050405020304" pitchFamily="18" charset="0"/>
              </a:rPr>
              <a:t>N.B. </a:t>
            </a:r>
            <a:r>
              <a:rPr lang="en-US" sz="2400" dirty="0">
                <a:solidFill>
                  <a:schemeClr val="tx2"/>
                </a:solidFill>
                <a:latin typeface="Times New Roman" panose="02020603050405020304" pitchFamily="18" charset="0"/>
                <a:cs typeface="Times New Roman" panose="02020603050405020304" pitchFamily="18" charset="0"/>
              </a:rPr>
              <a:t>– Statement-2 can not be accepted as Mo may be substituted by V. Cl by Br, K by Rb, Ca by Sr. </a:t>
            </a:r>
          </a:p>
        </p:txBody>
      </p:sp>
    </p:spTree>
    <p:extLst>
      <p:ext uri="{BB962C8B-B14F-4D97-AF65-F5344CB8AC3E}">
        <p14:creationId xmlns:p14="http://schemas.microsoft.com/office/powerpoint/2010/main" val="611403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6DFD589-52C2-0F73-4B89-DD0B0824507C}"/>
              </a:ext>
            </a:extLst>
          </p:cNvPr>
          <p:cNvSpPr txBox="1"/>
          <p:nvPr/>
        </p:nvSpPr>
        <p:spPr>
          <a:xfrm>
            <a:off x="6455849" y="4000500"/>
            <a:ext cx="564273" cy="318974"/>
          </a:xfrm>
          <a:prstGeom prst="rect">
            <a:avLst/>
          </a:prstGeom>
          <a:noFill/>
        </p:spPr>
        <p:txBody>
          <a:bodyPr wrap="square" rtlCol="0">
            <a:spAutoFit/>
          </a:bodyPr>
          <a:lstStyle/>
          <a:p>
            <a:endParaRPr lang="en-IN" dirty="0"/>
          </a:p>
        </p:txBody>
      </p:sp>
      <p:sp>
        <p:nvSpPr>
          <p:cNvPr id="3" name="TextBox 2">
            <a:extLst>
              <a:ext uri="{FF2B5EF4-FFF2-40B4-BE49-F238E27FC236}">
                <a16:creationId xmlns:a16="http://schemas.microsoft.com/office/drawing/2014/main" id="{4AFE02C6-D9DD-03CF-7C39-2E91FA45C044}"/>
              </a:ext>
            </a:extLst>
          </p:cNvPr>
          <p:cNvSpPr txBox="1"/>
          <p:nvPr/>
        </p:nvSpPr>
        <p:spPr>
          <a:xfrm>
            <a:off x="2975471" y="1445954"/>
            <a:ext cx="9433048" cy="5109091"/>
          </a:xfrm>
          <a:prstGeom prst="rect">
            <a:avLst/>
          </a:prstGeom>
          <a:noFill/>
        </p:spPr>
        <p:txBody>
          <a:bodyPr wrap="square">
            <a:spAutoFit/>
          </a:bodyPr>
          <a:lstStyle/>
          <a:p>
            <a:endParaRPr lang="en-US" dirty="0">
              <a:solidFill>
                <a:schemeClr val="tx1"/>
              </a:solidFill>
            </a:endParaRPr>
          </a:p>
          <a:p>
            <a:r>
              <a:rPr lang="en-IN" sz="3200" b="1" kern="1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Role</a:t>
            </a:r>
            <a:r>
              <a:rPr lang="en-IN" sz="3200" b="1" kern="100" spc="5"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3200" b="1" kern="1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of</a:t>
            </a:r>
            <a:r>
              <a:rPr lang="en-IN" sz="3200" b="1" kern="100" spc="5"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3200" b="1" kern="1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mineral</a:t>
            </a:r>
            <a:r>
              <a:rPr lang="en-IN" sz="3200" b="1" kern="100" spc="5"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3200" b="1" kern="1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nutrients</a:t>
            </a:r>
            <a:r>
              <a:rPr lang="en-IN" sz="3200" b="1" kern="100" spc="5"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3200" b="1" kern="1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in</a:t>
            </a:r>
            <a:r>
              <a:rPr lang="en-IN" sz="3200" b="1" kern="100" spc="5"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3200" b="1" kern="1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plant’s</a:t>
            </a:r>
            <a:r>
              <a:rPr lang="en-IN" sz="3200" b="1" kern="100" spc="5"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3200" b="1" kern="1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metabolism:</a:t>
            </a:r>
            <a:r>
              <a:rPr lang="en-IN" sz="3200" b="1" kern="100" spc="5"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3200" b="1" dirty="0">
              <a:solidFill>
                <a:schemeClr val="accent6">
                  <a:lumMod val="50000"/>
                </a:schemeClr>
              </a:solidFill>
            </a:endParaRPr>
          </a:p>
          <a:p>
            <a:endParaRPr lang="en-US" dirty="0">
              <a:solidFill>
                <a:schemeClr val="tx1"/>
              </a:solidFill>
            </a:endParaRPr>
          </a:p>
          <a:p>
            <a:endParaRPr lang="en-US" dirty="0">
              <a:solidFill>
                <a:schemeClr val="tx1"/>
              </a:solidFill>
            </a:endParaRPr>
          </a:p>
          <a:p>
            <a:pPr>
              <a:lnSpc>
                <a:spcPct val="150000"/>
              </a:lnSpc>
            </a:pPr>
            <a:r>
              <a:rPr lang="en-US" dirty="0">
                <a:solidFill>
                  <a:schemeClr val="tx1"/>
                </a:solidFill>
              </a:rPr>
              <a:t>1. </a:t>
            </a:r>
            <a:r>
              <a:rPr lang="en-US" sz="2400" dirty="0">
                <a:solidFill>
                  <a:schemeClr val="tx1"/>
                </a:solidFill>
                <a:latin typeface="Times New Roman" panose="02020603050405020304" pitchFamily="18" charset="0"/>
                <a:cs typeface="Times New Roman" panose="02020603050405020304" pitchFamily="18" charset="0"/>
              </a:rPr>
              <a:t>Mineral nutrients perform several functions. </a:t>
            </a:r>
          </a:p>
          <a:p>
            <a:pPr>
              <a:lnSpc>
                <a:spcPct val="150000"/>
              </a:lnSpc>
            </a:pPr>
            <a:r>
              <a:rPr lang="en-US" sz="2400" dirty="0">
                <a:solidFill>
                  <a:schemeClr val="tx1"/>
                </a:solidFill>
                <a:latin typeface="Times New Roman" panose="02020603050405020304" pitchFamily="18" charset="0"/>
                <a:cs typeface="Times New Roman" panose="02020603050405020304" pitchFamily="18" charset="0"/>
              </a:rPr>
              <a:t>2. They participate in various metabolic processes in the plant cells such as </a:t>
            </a:r>
          </a:p>
          <a:p>
            <a:pPr marL="285750" indent="-28575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Permeability of cell membrane</a:t>
            </a:r>
          </a:p>
          <a:p>
            <a:pPr marL="285750" indent="-28575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Maintenance of osmotic concentration of cell sap</a:t>
            </a:r>
          </a:p>
          <a:p>
            <a:pPr marL="285750" indent="-28575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Electron transport systems</a:t>
            </a:r>
          </a:p>
          <a:p>
            <a:pPr marL="285750" indent="-28575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Buffering action</a:t>
            </a:r>
          </a:p>
          <a:p>
            <a:pPr marL="285750" indent="-28575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Enzymatic activity</a:t>
            </a:r>
          </a:p>
          <a:p>
            <a:pPr marL="285750" indent="-28575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Act as major constituents of macromolecules and co-enzymes.</a:t>
            </a:r>
          </a:p>
          <a:p>
            <a:pPr marL="285750" indent="-285750">
              <a:buFont typeface="Arial" panose="020B0604020202020204" pitchFamily="34" charset="0"/>
              <a:buChar char="•"/>
            </a:pPr>
            <a:endParaRPr lang="en-IN"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9106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A6D851-151C-52E9-B44D-1A92DD8F5E17}"/>
              </a:ext>
            </a:extLst>
          </p:cNvPr>
          <p:cNvSpPr txBox="1"/>
          <p:nvPr/>
        </p:nvSpPr>
        <p:spPr>
          <a:xfrm>
            <a:off x="2975471" y="412304"/>
            <a:ext cx="9649072" cy="6612388"/>
          </a:xfrm>
          <a:prstGeom prst="rect">
            <a:avLst/>
          </a:prstGeom>
          <a:noFill/>
        </p:spPr>
        <p:txBody>
          <a:bodyPr wrap="square">
            <a:spAutoFit/>
          </a:bodyPr>
          <a:lstStyle/>
          <a:p>
            <a:r>
              <a:rPr lang="en-IN" sz="3200" b="1" kern="1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Essential</a:t>
            </a:r>
            <a:r>
              <a:rPr lang="en-IN" sz="3200" b="1" kern="100" spc="5"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3200" b="1" kern="1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elements</a:t>
            </a:r>
            <a:r>
              <a:rPr lang="en-IN" sz="3200" b="1" kern="100" spc="5"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3200" b="1" kern="1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and</a:t>
            </a:r>
            <a:r>
              <a:rPr lang="en-IN" sz="3200" b="1" kern="100" spc="5"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3200" b="1" kern="1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their</a:t>
            </a:r>
            <a:r>
              <a:rPr lang="en-IN" sz="3200" b="1" kern="100" spc="5"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3200" b="1" kern="1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classification</a:t>
            </a:r>
          </a:p>
          <a:p>
            <a:endParaRPr lang="en-US" sz="2400" i="0" dirty="0">
              <a:solidFill>
                <a:schemeClr val="tx1"/>
              </a:solidFill>
              <a:effectLst/>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sz="2400" i="0" dirty="0">
                <a:solidFill>
                  <a:schemeClr val="tx1"/>
                </a:solidFill>
                <a:effectLst/>
                <a:latin typeface="Times New Roman" panose="02020603050405020304" pitchFamily="18" charset="0"/>
                <a:cs typeface="Times New Roman" panose="02020603050405020304" pitchFamily="18" charset="0"/>
              </a:rPr>
              <a:t>The elements which the plants require to complete their life cycle are known as essential elements of plants.</a:t>
            </a:r>
          </a:p>
          <a:p>
            <a:pPr marL="342900" indent="-342900">
              <a:lnSpc>
                <a:spcPct val="150000"/>
              </a:lnSpc>
              <a:buFont typeface="Arial" panose="020B0604020202020204" pitchFamily="34" charset="0"/>
              <a:buChar char="•"/>
            </a:pPr>
            <a:r>
              <a:rPr lang="en-US" sz="2400" b="0" i="0" dirty="0">
                <a:solidFill>
                  <a:schemeClr val="tx1"/>
                </a:solidFill>
                <a:effectLst/>
                <a:latin typeface="Times New Roman" panose="02020603050405020304" pitchFamily="18" charset="0"/>
                <a:cs typeface="Times New Roman" panose="02020603050405020304" pitchFamily="18" charset="0"/>
              </a:rPr>
              <a:t>Plants require </a:t>
            </a:r>
            <a:r>
              <a:rPr lang="en-US" sz="2400" b="1" i="0" dirty="0">
                <a:solidFill>
                  <a:schemeClr val="tx1"/>
                </a:solidFill>
                <a:effectLst/>
                <a:latin typeface="Times New Roman" panose="02020603050405020304" pitchFamily="18" charset="0"/>
                <a:cs typeface="Times New Roman" panose="02020603050405020304" pitchFamily="18" charset="0"/>
              </a:rPr>
              <a:t>17</a:t>
            </a:r>
            <a:r>
              <a:rPr lang="en-US" sz="2400" b="0" i="0" dirty="0">
                <a:solidFill>
                  <a:schemeClr val="tx1"/>
                </a:solidFill>
                <a:effectLst/>
                <a:latin typeface="Times New Roman" panose="02020603050405020304" pitchFamily="18" charset="0"/>
                <a:cs typeface="Times New Roman" panose="02020603050405020304" pitchFamily="18" charset="0"/>
              </a:rPr>
              <a:t> essential elements for growth.</a:t>
            </a:r>
          </a:p>
          <a:p>
            <a:pPr marL="342900" indent="-342900" algn="l">
              <a:lnSpc>
                <a:spcPct val="150000"/>
              </a:lnSpc>
              <a:buFont typeface="Arial" panose="020B0604020202020204" pitchFamily="34" charset="0"/>
              <a:buChar char="•"/>
            </a:pPr>
            <a:r>
              <a:rPr lang="en-IN" sz="2400" b="0" i="0" dirty="0">
                <a:solidFill>
                  <a:srgbClr val="212529"/>
                </a:solidFill>
                <a:effectLst/>
                <a:latin typeface="Times New Roman" panose="02020603050405020304" pitchFamily="18" charset="0"/>
                <a:cs typeface="Times New Roman" panose="02020603050405020304" pitchFamily="18" charset="0"/>
              </a:rPr>
              <a:t>The essential elements are further classified into two categories :</a:t>
            </a:r>
          </a:p>
          <a:p>
            <a:pPr algn="l"/>
            <a:endParaRPr lang="en-IN" sz="2400" b="1" i="0" dirty="0">
              <a:solidFill>
                <a:srgbClr val="212529"/>
              </a:solidFill>
              <a:effectLst/>
              <a:latin typeface="Times New Roman" panose="02020603050405020304" pitchFamily="18" charset="0"/>
              <a:cs typeface="Times New Roman" panose="02020603050405020304" pitchFamily="18" charset="0"/>
            </a:endParaRPr>
          </a:p>
          <a:p>
            <a:pPr marL="514350" indent="-514350" algn="l">
              <a:buFont typeface="+mj-lt"/>
              <a:buAutoNum type="romanLcPeriod"/>
            </a:pPr>
            <a:r>
              <a:rPr lang="en-IN" sz="2400" b="1" i="0" dirty="0" err="1">
                <a:solidFill>
                  <a:srgbClr val="212529"/>
                </a:solidFill>
                <a:effectLst/>
                <a:latin typeface="Times New Roman" panose="02020603050405020304" pitchFamily="18" charset="0"/>
                <a:cs typeface="Times New Roman" panose="02020603050405020304" pitchFamily="18" charset="0"/>
              </a:rPr>
              <a:t>Macroelements</a:t>
            </a:r>
            <a:r>
              <a:rPr lang="en-IN" sz="2400" b="1" i="0" dirty="0">
                <a:solidFill>
                  <a:srgbClr val="212529"/>
                </a:solidFill>
                <a:effectLst/>
                <a:latin typeface="Times New Roman" panose="02020603050405020304" pitchFamily="18" charset="0"/>
                <a:cs typeface="Times New Roman" panose="02020603050405020304" pitchFamily="18" charset="0"/>
              </a:rPr>
              <a:t> (Major elements) :</a:t>
            </a:r>
            <a:r>
              <a:rPr lang="en-IN" sz="2400" b="0" i="0" dirty="0">
                <a:solidFill>
                  <a:srgbClr val="212529"/>
                </a:solidFill>
                <a:effectLst/>
                <a:latin typeface="Times New Roman" panose="02020603050405020304" pitchFamily="18" charset="0"/>
                <a:cs typeface="Times New Roman" panose="02020603050405020304" pitchFamily="18" charset="0"/>
              </a:rPr>
              <a:t> These elements are required by the plant in larger quantities. These are Carbon, Hydrogen, Oxygen, Nitrogen, Phosphorus, Potassium, Magnesium, Calcium, Sulphur.</a:t>
            </a:r>
          </a:p>
          <a:p>
            <a:pPr marL="514350" indent="-514350" algn="l">
              <a:buFont typeface="+mj-lt"/>
              <a:buAutoNum type="romanLcPeriod"/>
            </a:pPr>
            <a:endParaRPr lang="en-IN" sz="2400" b="0" i="0" dirty="0">
              <a:solidFill>
                <a:srgbClr val="212529"/>
              </a:solidFill>
              <a:effectLst/>
              <a:latin typeface="Times New Roman" panose="02020603050405020304" pitchFamily="18" charset="0"/>
              <a:cs typeface="Times New Roman" panose="02020603050405020304" pitchFamily="18" charset="0"/>
            </a:endParaRPr>
          </a:p>
          <a:p>
            <a:pPr marL="514350" indent="-514350" algn="l">
              <a:buFont typeface="+mj-lt"/>
              <a:buAutoNum type="romanLcPeriod"/>
            </a:pPr>
            <a:r>
              <a:rPr lang="en-IN" sz="2400" b="1" i="0" dirty="0">
                <a:solidFill>
                  <a:srgbClr val="212529"/>
                </a:solidFill>
                <a:effectLst/>
                <a:latin typeface="Times New Roman" panose="02020603050405020304" pitchFamily="18" charset="0"/>
                <a:cs typeface="Times New Roman" panose="02020603050405020304" pitchFamily="18" charset="0"/>
              </a:rPr>
              <a:t>Microelements (Minor elements or Trace elements) :</a:t>
            </a:r>
            <a:r>
              <a:rPr lang="en-IN" sz="2400" b="0" i="0" dirty="0">
                <a:solidFill>
                  <a:srgbClr val="212529"/>
                </a:solidFill>
                <a:effectLst/>
                <a:latin typeface="Times New Roman" panose="02020603050405020304" pitchFamily="18" charset="0"/>
                <a:cs typeface="Times New Roman" panose="02020603050405020304" pitchFamily="18" charset="0"/>
              </a:rPr>
              <a:t> These are required by the plant in low quantities (often less than 1 ppm.). Boron, Zinc, Manganese, Copper, Molybdenum, Chlorine, Iron, Nickel.</a:t>
            </a:r>
          </a:p>
          <a:p>
            <a:pPr marL="342900" indent="-342900">
              <a:lnSpc>
                <a:spcPct val="150000"/>
              </a:lnSpc>
              <a:buFont typeface="Arial" panose="020B0604020202020204" pitchFamily="34" charset="0"/>
              <a:buChar char="•"/>
            </a:pPr>
            <a:endParaRPr lang="en-IN" sz="2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5671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5DCDC8-FD55-AF1C-4B62-80788EE7CC63}"/>
              </a:ext>
            </a:extLst>
          </p:cNvPr>
          <p:cNvPicPr>
            <a:picLocks noChangeAspect="1"/>
          </p:cNvPicPr>
          <p:nvPr/>
        </p:nvPicPr>
        <p:blipFill rotWithShape="1">
          <a:blip r:embed="rId2"/>
          <a:srcRect l="2066" t="602"/>
          <a:stretch/>
        </p:blipFill>
        <p:spPr>
          <a:xfrm>
            <a:off x="3191495" y="899517"/>
            <a:ext cx="8712968" cy="47488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2062402E-349D-8625-7CBA-9756A9785E70}"/>
              </a:ext>
            </a:extLst>
          </p:cNvPr>
          <p:cNvSpPr txBox="1"/>
          <p:nvPr/>
        </p:nvSpPr>
        <p:spPr>
          <a:xfrm>
            <a:off x="4775671" y="6012085"/>
            <a:ext cx="5976664" cy="461665"/>
          </a:xfrm>
          <a:prstGeom prst="rect">
            <a:avLst/>
          </a:prstGeom>
          <a:noFill/>
        </p:spPr>
        <p:txBody>
          <a:bodyPr wrap="square" rtlCol="0">
            <a:spAutoFit/>
          </a:bodyPr>
          <a:lstStyle/>
          <a:p>
            <a:r>
              <a:rPr lang="en-US" sz="2400" dirty="0">
                <a:solidFill>
                  <a:schemeClr val="tx1"/>
                </a:solidFill>
                <a:latin typeface="Times New Roman" panose="02020603050405020304" pitchFamily="18" charset="0"/>
                <a:cs typeface="Times New Roman" panose="02020603050405020304" pitchFamily="18" charset="0"/>
              </a:rPr>
              <a:t>Fig. Classification of essential plant nutrients</a:t>
            </a:r>
            <a:endParaRPr lang="en-IN"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9799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931748-2EB4-A2F4-64AB-652F16D2BCDB}"/>
              </a:ext>
            </a:extLst>
          </p:cNvPr>
          <p:cNvSpPr txBox="1"/>
          <p:nvPr/>
        </p:nvSpPr>
        <p:spPr>
          <a:xfrm>
            <a:off x="2903463" y="1043533"/>
            <a:ext cx="9793088" cy="5996834"/>
          </a:xfrm>
          <a:prstGeom prst="rect">
            <a:avLst/>
          </a:prstGeom>
          <a:noFill/>
        </p:spPr>
        <p:txBody>
          <a:bodyPr wrap="square">
            <a:spAutoFit/>
          </a:bodyPr>
          <a:lstStyle/>
          <a:p>
            <a:r>
              <a:rPr lang="en-IN" sz="3200" b="1" kern="100" dirty="0">
                <a:solidFill>
                  <a:schemeClr val="accent6">
                    <a:lumMod val="50000"/>
                  </a:schemeClr>
                </a:solidFill>
                <a:latin typeface="Times New Roman" panose="02020603050405020304" pitchFamily="18" charset="0"/>
                <a:cs typeface="Times New Roman" panose="02020603050405020304" pitchFamily="18" charset="0"/>
              </a:rPr>
              <a:t>Beneficial elements</a:t>
            </a:r>
          </a:p>
          <a:p>
            <a:endParaRPr lang="en-IN" sz="3200" b="1" kern="100" dirty="0">
              <a:solidFill>
                <a:schemeClr val="accent6">
                  <a:lumMod val="50000"/>
                </a:scheme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0" dirty="0">
                <a:solidFill>
                  <a:schemeClr val="tx2"/>
                </a:solidFill>
                <a:effectLst/>
                <a:latin typeface="Times New Roman" panose="02020603050405020304" pitchFamily="18" charset="0"/>
                <a:cs typeface="Times New Roman" panose="02020603050405020304" pitchFamily="18" charset="0"/>
              </a:rPr>
              <a:t>Beneficial elements are the mineral elements which stimulate the growth and have beneficial effects even at very low concentration. They are not essential or essential only for certain plant species under specific conditions. They are also known as ‘potential micro-nutrients’.</a:t>
            </a:r>
          </a:p>
          <a:p>
            <a:endParaRPr lang="en-US" sz="2400" b="0" dirty="0">
              <a:solidFill>
                <a:schemeClr val="tx2"/>
              </a:solidFill>
              <a:effectLst/>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0" dirty="0">
                <a:solidFill>
                  <a:schemeClr val="tx2"/>
                </a:solidFill>
                <a:effectLst/>
                <a:latin typeface="Times New Roman" panose="02020603050405020304" pitchFamily="18" charset="0"/>
                <a:cs typeface="Times New Roman" panose="02020603050405020304" pitchFamily="18" charset="0"/>
              </a:rPr>
              <a:t>These elements have been found to affect the uptake, translocation and utilization of other essential elements, help in production of essential metabolite by activating enzymatic system/action and also counteract the toxic effects of some other elements or anti metabolites.</a:t>
            </a:r>
          </a:p>
          <a:p>
            <a:endParaRPr lang="en-US" sz="2400" b="0" dirty="0">
              <a:solidFill>
                <a:schemeClr val="tx2"/>
              </a:solidFill>
              <a:effectLst/>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0" dirty="0">
                <a:solidFill>
                  <a:schemeClr val="tx2"/>
                </a:solidFill>
                <a:effectLst/>
                <a:latin typeface="Times New Roman" panose="02020603050405020304" pitchFamily="18" charset="0"/>
                <a:cs typeface="Times New Roman" panose="02020603050405020304" pitchFamily="18" charset="0"/>
              </a:rPr>
              <a:t>E.g.: Silicon (Si) for rice, Sodium (Na), Aluminum (Al), Cobalt (Co), Selenium (Se), Iodine (I), Gallium (Ga) and Vanadium (</a:t>
            </a:r>
            <a:r>
              <a:rPr lang="en-US" sz="2400" b="0" dirty="0" err="1">
                <a:solidFill>
                  <a:schemeClr val="tx2"/>
                </a:solidFill>
                <a:effectLst/>
                <a:latin typeface="Times New Roman" panose="02020603050405020304" pitchFamily="18" charset="0"/>
                <a:cs typeface="Times New Roman" panose="02020603050405020304" pitchFamily="18" charset="0"/>
              </a:rPr>
              <a:t>Va</a:t>
            </a:r>
            <a:r>
              <a:rPr lang="en-US" sz="2400" b="0" dirty="0">
                <a:solidFill>
                  <a:schemeClr val="tx2"/>
                </a:solidFill>
                <a:effectLst/>
                <a:latin typeface="Times New Roman" panose="02020603050405020304" pitchFamily="18" charset="0"/>
                <a:cs typeface="Times New Roman" panose="02020603050405020304" pitchFamily="18" charset="0"/>
              </a:rPr>
              <a:t>).</a:t>
            </a:r>
          </a:p>
          <a:p>
            <a:pPr marL="342900" indent="-342900">
              <a:lnSpc>
                <a:spcPct val="150000"/>
              </a:lnSpc>
              <a:buFont typeface="Arial" panose="020B0604020202020204" pitchFamily="34" charset="0"/>
              <a:buChar char="•"/>
            </a:pPr>
            <a:endParaRPr lang="en-IN"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6398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3A1AE5-9ED3-7B6E-4CFA-AA2108C730AE}"/>
              </a:ext>
            </a:extLst>
          </p:cNvPr>
          <p:cNvSpPr txBox="1"/>
          <p:nvPr/>
        </p:nvSpPr>
        <p:spPr>
          <a:xfrm>
            <a:off x="3335511" y="2555701"/>
            <a:ext cx="7992888" cy="1323439"/>
          </a:xfrm>
          <a:prstGeom prst="rect">
            <a:avLst/>
          </a:prstGeom>
          <a:noFill/>
        </p:spPr>
        <p:txBody>
          <a:bodyPr wrap="square" rtlCol="0">
            <a:spAutoFit/>
          </a:bodyPr>
          <a:lstStyle/>
          <a:p>
            <a:pPr algn="ctr"/>
            <a:r>
              <a:rPr lang="en-US" sz="8000" dirty="0">
                <a:solidFill>
                  <a:schemeClr val="tx2"/>
                </a:solidFill>
                <a:latin typeface="Times New Roman" panose="02020603050405020304" pitchFamily="18" charset="0"/>
                <a:cs typeface="Times New Roman" panose="02020603050405020304" pitchFamily="18" charset="0"/>
              </a:rPr>
              <a:t>THANK YOU</a:t>
            </a:r>
            <a:endParaRPr lang="en-IN" sz="8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4554068"/>
      </p:ext>
    </p:extLst>
  </p:cSld>
  <p:clrMapOvr>
    <a:masterClrMapping/>
  </p:clrMapOvr>
</p:sld>
</file>

<file path=ppt/theme/theme1.xml><?xml version="1.0" encoding="utf-8"?>
<a:theme xmlns:a="http://schemas.openxmlformats.org/drawingml/2006/main" name="Theme1">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Noto Sans CJK SC Regular"/>
        <a:cs typeface="Noto Sans CJK SC Regular"/>
      </a:majorFont>
      <a:minorFont>
        <a:latin typeface="Arial"/>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4958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defRPr kumimoji="0" lang="en-GB" sz="1800" b="0"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4958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defRPr kumimoji="0" lang="en-GB" sz="1800" b="0"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4168</TotalTime>
  <Words>516</Words>
  <Application>Microsoft Office PowerPoint</Application>
  <PresentationFormat>Custom</PresentationFormat>
  <Paragraphs>44</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Times New Roman</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years Perspective Plan  (2018-23)</dc:title>
  <dc:creator>Chandrika Roy</dc:creator>
  <cp:lastModifiedBy>Dell</cp:lastModifiedBy>
  <cp:revision>513</cp:revision>
  <cp:lastPrinted>2113-01-01T00:00:00Z</cp:lastPrinted>
  <dcterms:created xsi:type="dcterms:W3CDTF">2018-01-17T07:28:00Z</dcterms:created>
  <dcterms:modified xsi:type="dcterms:W3CDTF">2023-07-05T10:31:41Z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5CB481E023B540ADB9DE8C42095B7FE9</vt:lpwstr>
  </property>
  <property fmtid="{D5CDD505-2E9C-101B-9397-08002B2CF9AE}" pid="3" name="KSOProductBuildVer">
    <vt:lpwstr>1033-11.2.0.11380</vt:lpwstr>
  </property>
</Properties>
</file>