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14"/>
  </p:notesMasterIdLst>
  <p:sldIdLst>
    <p:sldId id="504" r:id="rId2"/>
    <p:sldId id="513" r:id="rId3"/>
    <p:sldId id="514" r:id="rId4"/>
    <p:sldId id="515" r:id="rId5"/>
    <p:sldId id="516" r:id="rId6"/>
    <p:sldId id="517" r:id="rId7"/>
    <p:sldId id="518" r:id="rId8"/>
    <p:sldId id="521" r:id="rId9"/>
    <p:sldId id="522" r:id="rId10"/>
    <p:sldId id="524" r:id="rId11"/>
    <p:sldId id="523" r:id="rId12"/>
    <p:sldId id="512" r:id="rId13"/>
  </p:sldIdLst>
  <p:sldSz cx="13439775" cy="7559675"/>
  <p:notesSz cx="7559675" cy="10691813"/>
  <p:defaultTextStyle>
    <a:defPPr>
      <a:defRPr lang="en-GB"/>
    </a:defPPr>
    <a:lvl1pPr algn="l" defTabSz="449580" rtl="0" eaLnBrk="0" fontAlgn="base" hangingPunct="0">
      <a:spcBef>
        <a:spcPct val="0"/>
      </a:spcBef>
      <a:spcAft>
        <a:spcPct val="0"/>
      </a:spcAft>
      <a:defRPr kern="1200">
        <a:solidFill>
          <a:schemeClr val="bg1"/>
        </a:solidFill>
        <a:latin typeface="Arial" panose="020B0604020202020204" pitchFamily="34" charset="0"/>
        <a:ea typeface="Noto Sans CJK SC Regular" charset="0"/>
        <a:cs typeface="Noto Sans CJK SC Regular" charset="0"/>
      </a:defRPr>
    </a:lvl1pPr>
    <a:lvl2pPr marL="742950" indent="-285750" algn="l" defTabSz="449580" rtl="0" eaLnBrk="0" fontAlgn="base" hangingPunct="0">
      <a:spcBef>
        <a:spcPct val="0"/>
      </a:spcBef>
      <a:spcAft>
        <a:spcPct val="0"/>
      </a:spcAft>
      <a:defRPr kern="1200">
        <a:solidFill>
          <a:schemeClr val="bg1"/>
        </a:solidFill>
        <a:latin typeface="Arial" panose="020B0604020202020204" pitchFamily="34" charset="0"/>
        <a:ea typeface="Noto Sans CJK SC Regular" charset="0"/>
        <a:cs typeface="Noto Sans CJK SC Regular" charset="0"/>
      </a:defRPr>
    </a:lvl2pPr>
    <a:lvl3pPr marL="1143000" indent="-228600" algn="l" defTabSz="449580" rtl="0" eaLnBrk="0" fontAlgn="base" hangingPunct="0">
      <a:spcBef>
        <a:spcPct val="0"/>
      </a:spcBef>
      <a:spcAft>
        <a:spcPct val="0"/>
      </a:spcAft>
      <a:defRPr kern="1200">
        <a:solidFill>
          <a:schemeClr val="bg1"/>
        </a:solidFill>
        <a:latin typeface="Arial" panose="020B0604020202020204" pitchFamily="34" charset="0"/>
        <a:ea typeface="Noto Sans CJK SC Regular" charset="0"/>
        <a:cs typeface="Noto Sans CJK SC Regular" charset="0"/>
      </a:defRPr>
    </a:lvl3pPr>
    <a:lvl4pPr marL="1600200" indent="-228600" algn="l" defTabSz="449580" rtl="0" eaLnBrk="0" fontAlgn="base" hangingPunct="0">
      <a:spcBef>
        <a:spcPct val="0"/>
      </a:spcBef>
      <a:spcAft>
        <a:spcPct val="0"/>
      </a:spcAft>
      <a:defRPr kern="1200">
        <a:solidFill>
          <a:schemeClr val="bg1"/>
        </a:solidFill>
        <a:latin typeface="Arial" panose="020B0604020202020204" pitchFamily="34" charset="0"/>
        <a:ea typeface="Noto Sans CJK SC Regular" charset="0"/>
        <a:cs typeface="Noto Sans CJK SC Regular" charset="0"/>
      </a:defRPr>
    </a:lvl4pPr>
    <a:lvl5pPr marL="2057400" indent="-228600" algn="l" defTabSz="449580" rtl="0" eaLnBrk="0" fontAlgn="base" hangingPunct="0">
      <a:spcBef>
        <a:spcPct val="0"/>
      </a:spcBef>
      <a:spcAft>
        <a:spcPct val="0"/>
      </a:spcAft>
      <a:defRPr kern="1200">
        <a:solidFill>
          <a:schemeClr val="bg1"/>
        </a:solidFill>
        <a:latin typeface="Arial" panose="020B0604020202020204" pitchFamily="34" charset="0"/>
        <a:ea typeface="Noto Sans CJK SC Regular" charset="0"/>
        <a:cs typeface="Noto Sans CJK SC Regular" charset="0"/>
      </a:defRPr>
    </a:lvl5pPr>
    <a:lvl6pPr marL="2286000" algn="l" defTabSz="914400" rtl="0" eaLnBrk="1" latinLnBrk="0" hangingPunct="1">
      <a:defRPr kern="1200">
        <a:solidFill>
          <a:schemeClr val="bg1"/>
        </a:solidFill>
        <a:latin typeface="Arial" panose="020B0604020202020204" pitchFamily="34" charset="0"/>
        <a:ea typeface="Noto Sans CJK SC Regular" charset="0"/>
        <a:cs typeface="Noto Sans CJK SC Regular" charset="0"/>
      </a:defRPr>
    </a:lvl6pPr>
    <a:lvl7pPr marL="2743200" algn="l" defTabSz="914400" rtl="0" eaLnBrk="1" latinLnBrk="0" hangingPunct="1">
      <a:defRPr kern="1200">
        <a:solidFill>
          <a:schemeClr val="bg1"/>
        </a:solidFill>
        <a:latin typeface="Arial" panose="020B0604020202020204" pitchFamily="34" charset="0"/>
        <a:ea typeface="Noto Sans CJK SC Regular" charset="0"/>
        <a:cs typeface="Noto Sans CJK SC Regular" charset="0"/>
      </a:defRPr>
    </a:lvl7pPr>
    <a:lvl8pPr marL="3200400" algn="l" defTabSz="914400" rtl="0" eaLnBrk="1" latinLnBrk="0" hangingPunct="1">
      <a:defRPr kern="1200">
        <a:solidFill>
          <a:schemeClr val="bg1"/>
        </a:solidFill>
        <a:latin typeface="Arial" panose="020B0604020202020204" pitchFamily="34" charset="0"/>
        <a:ea typeface="Noto Sans CJK SC Regular" charset="0"/>
        <a:cs typeface="Noto Sans CJK SC Regular" charset="0"/>
      </a:defRPr>
    </a:lvl8pPr>
    <a:lvl9pPr marL="3657600" algn="l" defTabSz="914400" rtl="0" eaLnBrk="1" latinLnBrk="0" hangingPunct="1">
      <a:defRPr kern="1200">
        <a:solidFill>
          <a:schemeClr val="bg1"/>
        </a:solidFill>
        <a:latin typeface="Arial" panose="020B0604020202020204" pitchFamily="34" charset="0"/>
        <a:ea typeface="Noto Sans CJK SC Regular" charset="0"/>
        <a:cs typeface="Noto Sans CJK SC Regular" charset="0"/>
      </a:defRPr>
    </a:lvl9pPr>
  </p:defaultTextStyle>
  <p:extLst>
    <p:ext uri="{521415D9-36F7-43E2-AB2F-B90AF26B5E84}">
      <p14:sectionLst xmlns:p14="http://schemas.microsoft.com/office/powerpoint/2010/main">
        <p14:section name="Default Section" id="{1C1DFE56-42D8-48CA-9D5C-BD81D6D712FB}">
          <p14:sldIdLst>
            <p14:sldId id="504"/>
            <p14:sldId id="513"/>
            <p14:sldId id="514"/>
            <p14:sldId id="515"/>
            <p14:sldId id="516"/>
            <p14:sldId id="517"/>
            <p14:sldId id="518"/>
            <p14:sldId id="521"/>
            <p14:sldId id="522"/>
            <p14:sldId id="524"/>
            <p14:sldId id="523"/>
            <p14:sldId id="512"/>
          </p14:sldIdLst>
        </p14:section>
      </p14:sectionLst>
    </p:ext>
    <p:ext uri="{EFAFB233-063F-42B5-8137-9DF3F51BA10A}">
      <p15:sldGuideLst xmlns:p15="http://schemas.microsoft.com/office/powerpoint/2012/main">
        <p15:guide id="1" orient="horz" pos="2151">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litha Edara" initials="LE" lastIdx="1" clrIdx="0"/>
  <p:cmAuthor id="2" name="Divya Chinni" initials="DC" lastIdx="1" clrIdx="1">
    <p:extLst>
      <p:ext uri="{19B8F6BF-5375-455C-9EA6-DF929625EA0E}">
        <p15:presenceInfo xmlns:p15="http://schemas.microsoft.com/office/powerpoint/2012/main" userId="c58864d2a3da7fa9" providerId="Windows Live"/>
      </p:ext>
    </p:extLst>
  </p:cmAuthor>
  <p:cmAuthor id="3" name="coke" initials="c" lastIdx="1" clrIdx="2">
    <p:extLst>
      <p:ext uri="{19B8F6BF-5375-455C-9EA6-DF929625EA0E}">
        <p15:presenceInfo xmlns:p15="http://schemas.microsoft.com/office/powerpoint/2012/main" userId="coke" providerId="None"/>
      </p:ext>
    </p:extLst>
  </p:cmAuthor>
  <p:cmAuthor id="4" name="DIVYA" initials="D" lastIdx="1" clrIdx="3">
    <p:extLst>
      <p:ext uri="{19B8F6BF-5375-455C-9EA6-DF929625EA0E}">
        <p15:presenceInfo xmlns:p15="http://schemas.microsoft.com/office/powerpoint/2012/main" userId="55d92505a275c90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7E5E8"/>
    <a:srgbClr val="DACDB0"/>
    <a:srgbClr val="788975"/>
    <a:srgbClr val="BEB7A5"/>
    <a:srgbClr val="2B2B2B"/>
    <a:srgbClr val="FFCBFF"/>
    <a:srgbClr val="BAA488"/>
    <a:srgbClr val="E6E3DE"/>
    <a:srgbClr val="FCCEC8"/>
    <a:srgbClr val="FEE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71" autoAdjust="0"/>
    <p:restoredTop sz="95196" autoAdjust="0"/>
  </p:normalViewPr>
  <p:slideViewPr>
    <p:cSldViewPr>
      <p:cViewPr varScale="1">
        <p:scale>
          <a:sx n="75" d="100"/>
          <a:sy n="75" d="100"/>
        </p:scale>
        <p:origin x="523" y="62"/>
      </p:cViewPr>
      <p:guideLst>
        <p:guide orient="horz" pos="2151"/>
        <p:guide pos="384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74" d="100"/>
        <a:sy n="174" d="100"/>
      </p:scale>
      <p:origin x="0" y="-75202"/>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AutoShape 1"/>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en-IN" altLang="en-US"/>
          </a:p>
        </p:txBody>
      </p:sp>
      <p:sp>
        <p:nvSpPr>
          <p:cNvPr id="71683" name="AutoShape 2"/>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en-IN" altLang="en-US"/>
          </a:p>
        </p:txBody>
      </p:sp>
      <p:sp>
        <p:nvSpPr>
          <p:cNvPr id="71684" name="Rectangle 3"/>
          <p:cNvSpPr>
            <a:spLocks noGrp="1" noRot="1" noChangeAspect="1" noChangeArrowheads="1"/>
          </p:cNvSpPr>
          <p:nvPr>
            <p:ph type="sldImg"/>
          </p:nvPr>
        </p:nvSpPr>
        <p:spPr bwMode="auto">
          <a:xfrm>
            <a:off x="219075" y="812800"/>
            <a:ext cx="7115175"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sp>
      <p:sp>
        <p:nvSpPr>
          <p:cNvPr id="2" name="Rectangle 4"/>
          <p:cNvSpPr>
            <a:spLocks noGrp="1" noChangeArrowheads="1"/>
          </p:cNvSpPr>
          <p:nvPr>
            <p:ph type="body"/>
          </p:nvPr>
        </p:nvSpPr>
        <p:spPr bwMode="auto">
          <a:xfrm>
            <a:off x="755650" y="5078413"/>
            <a:ext cx="6043613" cy="4806950"/>
          </a:xfrm>
          <a:prstGeom prst="rect">
            <a:avLst/>
          </a:prstGeom>
          <a:noFill/>
          <a:ln>
            <a:noFill/>
          </a:ln>
          <a:effectLst/>
        </p:spPr>
        <p:txBody>
          <a:bodyPr vert="horz" wrap="square" lIns="0" tIns="0" rIns="0" bIns="0" numCol="1" anchor="t" anchorCtr="0" compatLnSpc="1"/>
          <a:lstStyle/>
          <a:p>
            <a:pPr lvl="0"/>
            <a:endParaRPr lang="en-US" noProof="0"/>
          </a:p>
        </p:txBody>
      </p:sp>
      <p:sp>
        <p:nvSpPr>
          <p:cNvPr id="2053" name="Rectangle 5"/>
          <p:cNvSpPr>
            <a:spLocks noGrp="1" noChangeArrowheads="1"/>
          </p:cNvSpPr>
          <p:nvPr>
            <p:ph type="hdr"/>
          </p:nvPr>
        </p:nvSpPr>
        <p:spPr bwMode="auto">
          <a:xfrm>
            <a:off x="1511300" y="5880100"/>
            <a:ext cx="6043613" cy="4806950"/>
          </a:xfrm>
          <a:prstGeom prst="rect">
            <a:avLst/>
          </a:prstGeom>
          <a:noFill/>
          <a:ln>
            <a:noFill/>
          </a:ln>
          <a:effectLst/>
        </p:spPr>
        <p:txBody>
          <a:bodyPr vert="horz" wrap="square" lIns="0" tIns="0" rIns="0" bIns="0" numCol="1" anchor="t" anchorCtr="0" compatLnSpc="1"/>
          <a:lstStyle>
            <a:lvl1pPr eaLnBrk="1">
              <a:lnSpc>
                <a:spcPct val="93000"/>
              </a:lnSpc>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4" name="Rectangle 6"/>
          <p:cNvSpPr>
            <a:spLocks noGrp="1" noChangeArrowheads="1"/>
          </p:cNvSpPr>
          <p:nvPr>
            <p:ph type="dt"/>
          </p:nvPr>
        </p:nvSpPr>
        <p:spPr bwMode="auto">
          <a:xfrm>
            <a:off x="0" y="10156825"/>
            <a:ext cx="3276600" cy="530225"/>
          </a:xfrm>
          <a:prstGeom prst="rect">
            <a:avLst/>
          </a:prstGeom>
          <a:noFill/>
          <a:ln>
            <a:noFill/>
          </a:ln>
          <a:effectLst/>
        </p:spPr>
        <p:txBody>
          <a:bodyPr vert="horz" wrap="square" lIns="0" tIns="0" rIns="0" bIns="0" numCol="1" anchor="t" anchorCtr="0" compatLnSpc="1"/>
          <a:lstStyle>
            <a:lvl1pPr algn="r" eaLnBrk="1">
              <a:lnSpc>
                <a:spcPct val="93000"/>
              </a:lnSpc>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5" name="Rectangle 7"/>
          <p:cNvSpPr>
            <a:spLocks noGrp="1" noChangeArrowheads="1"/>
          </p:cNvSpPr>
          <p:nvPr>
            <p:ph type="ftr"/>
          </p:nvPr>
        </p:nvSpPr>
        <p:spPr bwMode="auto">
          <a:xfrm>
            <a:off x="0" y="0"/>
            <a:ext cx="3276600" cy="530225"/>
          </a:xfrm>
          <a:prstGeom prst="rect">
            <a:avLst/>
          </a:prstGeom>
          <a:noFill/>
          <a:ln>
            <a:noFill/>
          </a:ln>
          <a:effectLst/>
        </p:spPr>
        <p:txBody>
          <a:bodyPr vert="horz" wrap="square" lIns="0" tIns="0" rIns="0" bIns="0" numCol="1" anchor="b" anchorCtr="0" compatLnSpc="1"/>
          <a:lstStyle>
            <a:lvl1pPr eaLnBrk="1">
              <a:lnSpc>
                <a:spcPct val="93000"/>
              </a:lnSpc>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2056" name="Rectangle 8"/>
          <p:cNvSpPr>
            <a:spLocks noGrp="1" noChangeArrowheads="1"/>
          </p:cNvSpPr>
          <p:nvPr>
            <p:ph type="sldNum"/>
          </p:nvPr>
        </p:nvSpPr>
        <p:spPr bwMode="auto">
          <a:xfrm>
            <a:off x="4278313" y="0"/>
            <a:ext cx="3276600" cy="530225"/>
          </a:xfrm>
          <a:prstGeom prst="rect">
            <a:avLst/>
          </a:prstGeom>
          <a:noFill/>
          <a:ln>
            <a:noFill/>
          </a:ln>
          <a:effectLst/>
        </p:spPr>
        <p:txBody>
          <a:bodyPr vert="horz" wrap="square" lIns="0" tIns="0" rIns="0" bIns="0" numCol="1" anchor="b" anchorCtr="0" compatLnSpc="1"/>
          <a:lstStyle>
            <a:lvl1pPr algn="r" eaLnBrk="1">
              <a:lnSpc>
                <a:spcPct val="93000"/>
              </a:lnSpc>
              <a:buSzPct val="100000"/>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8" charset="0"/>
                <a:ea typeface="DejaVu Sans" charset="0"/>
                <a:cs typeface="DejaVu Sans" charset="0"/>
              </a:defRPr>
            </a:lvl1pPr>
          </a:lstStyle>
          <a:p>
            <a:pPr>
              <a:defRPr/>
            </a:pPr>
            <a:fld id="{7C33051F-75D2-4A6A-91FE-0AB1373EC108}"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defTabSz="44958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58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58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58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58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80507" y="1236672"/>
            <a:ext cx="10078773" cy="2632075"/>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680507" y="3970347"/>
            <a:ext cx="10078773"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Rectangle 4"/>
          <p:cNvSpPr>
            <a:spLocks noGrp="1" noChangeArrowheads="1"/>
          </p:cNvSpPr>
          <p:nvPr>
            <p:ph type="dt" idx="10"/>
          </p:nvPr>
        </p:nvSpPr>
        <p:spPr/>
        <p:txBody>
          <a:bodyPr/>
          <a:lstStyle>
            <a:lvl1pPr>
              <a:defRPr/>
            </a:lvl1pPr>
          </a:lstStyle>
          <a:p>
            <a:pPr>
              <a:defRPr/>
            </a:pPr>
            <a:endParaRPr lang="en-US"/>
          </a:p>
        </p:txBody>
      </p:sp>
      <p:sp>
        <p:nvSpPr>
          <p:cNvPr id="5" name="Rectangle 5"/>
          <p:cNvSpPr>
            <a:spLocks noGrp="1" noChangeArrowheads="1"/>
          </p:cNvSpPr>
          <p:nvPr>
            <p:ph type="ftr" idx="11"/>
          </p:nvPr>
        </p:nvSpPr>
        <p:spPr/>
        <p:txBody>
          <a:bodyPr/>
          <a:lstStyle>
            <a:lvl1pPr>
              <a:defRPr/>
            </a:lvl1pPr>
          </a:lstStyle>
          <a:p>
            <a:pPr>
              <a:defRPr/>
            </a:pPr>
            <a:endParaRPr lang="en-US"/>
          </a:p>
        </p:txBody>
      </p:sp>
      <p:sp>
        <p:nvSpPr>
          <p:cNvPr id="6" name="Rectangle 6"/>
          <p:cNvSpPr>
            <a:spLocks noGrp="1" noChangeArrowheads="1"/>
          </p:cNvSpPr>
          <p:nvPr>
            <p:ph type="sldNum" idx="12"/>
          </p:nvPr>
        </p:nvSpPr>
        <p:spPr/>
        <p:txBody>
          <a:bodyPr/>
          <a:lstStyle>
            <a:lvl1pPr>
              <a:defRPr/>
            </a:lvl1pPr>
          </a:lstStyle>
          <a:p>
            <a:pPr>
              <a:defRPr/>
            </a:pPr>
            <a:fld id="{3A9D2833-D325-41AA-B5E1-5729BDC772D2}" type="slidenum">
              <a:rPr lang="en-US" altLang="en-US" smtClean="0"/>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p:cNvSpPr>
            <a:spLocks noGrp="1" noChangeArrowheads="1"/>
          </p:cNvSpPr>
          <p:nvPr>
            <p:ph type="dt" idx="10"/>
          </p:nvPr>
        </p:nvSpPr>
        <p:spPr/>
        <p:txBody>
          <a:bodyPr/>
          <a:lstStyle>
            <a:lvl1pPr>
              <a:defRPr/>
            </a:lvl1pPr>
          </a:lstStyle>
          <a:p>
            <a:pPr>
              <a:defRPr/>
            </a:pPr>
            <a:endParaRPr lang="en-US"/>
          </a:p>
        </p:txBody>
      </p:sp>
      <p:sp>
        <p:nvSpPr>
          <p:cNvPr id="5" name="Rectangle 5"/>
          <p:cNvSpPr>
            <a:spLocks noGrp="1" noChangeArrowheads="1"/>
          </p:cNvSpPr>
          <p:nvPr>
            <p:ph type="ftr" idx="11"/>
          </p:nvPr>
        </p:nvSpPr>
        <p:spPr/>
        <p:txBody>
          <a:bodyPr/>
          <a:lstStyle>
            <a:lvl1pPr>
              <a:defRPr/>
            </a:lvl1pPr>
          </a:lstStyle>
          <a:p>
            <a:pPr>
              <a:defRPr/>
            </a:pPr>
            <a:endParaRPr lang="en-US"/>
          </a:p>
        </p:txBody>
      </p:sp>
      <p:sp>
        <p:nvSpPr>
          <p:cNvPr id="6" name="Rectangle 6"/>
          <p:cNvSpPr>
            <a:spLocks noGrp="1" noChangeArrowheads="1"/>
          </p:cNvSpPr>
          <p:nvPr>
            <p:ph type="sldNum" idx="12"/>
          </p:nvPr>
        </p:nvSpPr>
        <p:spPr/>
        <p:txBody>
          <a:bodyPr/>
          <a:lstStyle>
            <a:lvl1pPr>
              <a:defRPr/>
            </a:lvl1pPr>
          </a:lstStyle>
          <a:p>
            <a:pPr>
              <a:defRPr/>
            </a:pPr>
            <a:fld id="{162F3A05-6EE1-4DE5-A087-DC05876595CD}" type="slidenum">
              <a:rPr lang="en-US" altLang="en-US" smtClean="0"/>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8017" y="301634"/>
            <a:ext cx="3020245" cy="5846763"/>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70931" y="301634"/>
            <a:ext cx="8863902" cy="58467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p:cNvSpPr>
            <a:spLocks noGrp="1" noChangeArrowheads="1"/>
          </p:cNvSpPr>
          <p:nvPr>
            <p:ph type="dt" idx="10"/>
          </p:nvPr>
        </p:nvSpPr>
        <p:spPr/>
        <p:txBody>
          <a:bodyPr/>
          <a:lstStyle>
            <a:lvl1pPr>
              <a:defRPr/>
            </a:lvl1pPr>
          </a:lstStyle>
          <a:p>
            <a:pPr>
              <a:defRPr/>
            </a:pPr>
            <a:endParaRPr lang="en-US"/>
          </a:p>
        </p:txBody>
      </p:sp>
      <p:sp>
        <p:nvSpPr>
          <p:cNvPr id="5" name="Rectangle 5"/>
          <p:cNvSpPr>
            <a:spLocks noGrp="1" noChangeArrowheads="1"/>
          </p:cNvSpPr>
          <p:nvPr>
            <p:ph type="ftr" idx="11"/>
          </p:nvPr>
        </p:nvSpPr>
        <p:spPr/>
        <p:txBody>
          <a:bodyPr/>
          <a:lstStyle>
            <a:lvl1pPr>
              <a:defRPr/>
            </a:lvl1pPr>
          </a:lstStyle>
          <a:p>
            <a:pPr>
              <a:defRPr/>
            </a:pPr>
            <a:endParaRPr lang="en-US"/>
          </a:p>
        </p:txBody>
      </p:sp>
      <p:sp>
        <p:nvSpPr>
          <p:cNvPr id="6" name="Rectangle 6"/>
          <p:cNvSpPr>
            <a:spLocks noGrp="1" noChangeArrowheads="1"/>
          </p:cNvSpPr>
          <p:nvPr>
            <p:ph type="sldNum" idx="12"/>
          </p:nvPr>
        </p:nvSpPr>
        <p:spPr/>
        <p:txBody>
          <a:bodyPr/>
          <a:lstStyle>
            <a:lvl1pPr>
              <a:defRPr/>
            </a:lvl1pPr>
          </a:lstStyle>
          <a:p>
            <a:pPr>
              <a:defRPr/>
            </a:pPr>
            <a:fld id="{3DC5CCC0-CE16-4453-86ED-F5AC800DB85A}" type="slidenum">
              <a:rPr lang="en-US" altLang="en-US" smtClean="0"/>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p:cNvSpPr>
            <a:spLocks noGrp="1" noChangeArrowheads="1"/>
          </p:cNvSpPr>
          <p:nvPr>
            <p:ph type="dt" idx="10"/>
          </p:nvPr>
        </p:nvSpPr>
        <p:spPr/>
        <p:txBody>
          <a:bodyPr/>
          <a:lstStyle>
            <a:lvl1pPr>
              <a:defRPr/>
            </a:lvl1pPr>
          </a:lstStyle>
          <a:p>
            <a:pPr>
              <a:defRPr/>
            </a:pPr>
            <a:endParaRPr lang="en-US"/>
          </a:p>
        </p:txBody>
      </p:sp>
      <p:sp>
        <p:nvSpPr>
          <p:cNvPr id="5" name="Rectangle 5"/>
          <p:cNvSpPr>
            <a:spLocks noGrp="1" noChangeArrowheads="1"/>
          </p:cNvSpPr>
          <p:nvPr>
            <p:ph type="ftr" idx="11"/>
          </p:nvPr>
        </p:nvSpPr>
        <p:spPr/>
        <p:txBody>
          <a:bodyPr/>
          <a:lstStyle>
            <a:lvl1pPr>
              <a:defRPr/>
            </a:lvl1pPr>
          </a:lstStyle>
          <a:p>
            <a:pPr>
              <a:defRPr/>
            </a:pPr>
            <a:endParaRPr lang="en-US"/>
          </a:p>
        </p:txBody>
      </p:sp>
      <p:sp>
        <p:nvSpPr>
          <p:cNvPr id="6" name="Rectangle 6"/>
          <p:cNvSpPr>
            <a:spLocks noGrp="1" noChangeArrowheads="1"/>
          </p:cNvSpPr>
          <p:nvPr>
            <p:ph type="sldNum" idx="12"/>
          </p:nvPr>
        </p:nvSpPr>
        <p:spPr/>
        <p:txBody>
          <a:bodyPr/>
          <a:lstStyle>
            <a:lvl1pPr>
              <a:defRPr/>
            </a:lvl1pPr>
          </a:lstStyle>
          <a:p>
            <a:pPr>
              <a:defRPr/>
            </a:pPr>
            <a:fld id="{DF20FDDF-0706-4F17-B3E9-53DAA9EE596A}" type="slidenum">
              <a:rPr lang="en-US" altLang="en-US" smtClean="0"/>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6447" y="1884372"/>
            <a:ext cx="11592070" cy="31448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916447" y="5059372"/>
            <a:ext cx="11592070"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idx="10"/>
          </p:nvPr>
        </p:nvSpPr>
        <p:spPr/>
        <p:txBody>
          <a:bodyPr/>
          <a:lstStyle>
            <a:lvl1pPr>
              <a:defRPr/>
            </a:lvl1pPr>
          </a:lstStyle>
          <a:p>
            <a:pPr>
              <a:defRPr/>
            </a:pPr>
            <a:endParaRPr lang="en-US"/>
          </a:p>
        </p:txBody>
      </p:sp>
      <p:sp>
        <p:nvSpPr>
          <p:cNvPr id="5" name="Rectangle 5"/>
          <p:cNvSpPr>
            <a:spLocks noGrp="1" noChangeArrowheads="1"/>
          </p:cNvSpPr>
          <p:nvPr>
            <p:ph type="ftr" idx="11"/>
          </p:nvPr>
        </p:nvSpPr>
        <p:spPr/>
        <p:txBody>
          <a:bodyPr/>
          <a:lstStyle>
            <a:lvl1pPr>
              <a:defRPr/>
            </a:lvl1pPr>
          </a:lstStyle>
          <a:p>
            <a:pPr>
              <a:defRPr/>
            </a:pPr>
            <a:endParaRPr lang="en-US"/>
          </a:p>
        </p:txBody>
      </p:sp>
      <p:sp>
        <p:nvSpPr>
          <p:cNvPr id="6" name="Rectangle 6"/>
          <p:cNvSpPr>
            <a:spLocks noGrp="1" noChangeArrowheads="1"/>
          </p:cNvSpPr>
          <p:nvPr>
            <p:ph type="sldNum" idx="12"/>
          </p:nvPr>
        </p:nvSpPr>
        <p:spPr/>
        <p:txBody>
          <a:bodyPr/>
          <a:lstStyle>
            <a:lvl1pPr>
              <a:defRPr/>
            </a:lvl1pPr>
          </a:lstStyle>
          <a:p>
            <a:pPr>
              <a:defRPr/>
            </a:pPr>
            <a:fld id="{A95A74E8-0C9F-4D85-A47F-7313C6D326EC}" type="slidenum">
              <a:rPr lang="en-US" altLang="en-US" smtClean="0"/>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70931" y="1768478"/>
            <a:ext cx="5941015" cy="43799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815130" y="1768478"/>
            <a:ext cx="5943132" cy="43799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4"/>
          <p:cNvSpPr>
            <a:spLocks noGrp="1" noChangeArrowheads="1"/>
          </p:cNvSpPr>
          <p:nvPr>
            <p:ph type="dt" idx="10"/>
          </p:nvPr>
        </p:nvSpPr>
        <p:spPr/>
        <p:txBody>
          <a:bodyPr/>
          <a:lstStyle>
            <a:lvl1pPr>
              <a:defRPr/>
            </a:lvl1pPr>
          </a:lstStyle>
          <a:p>
            <a:pPr>
              <a:defRPr/>
            </a:pPr>
            <a:endParaRPr lang="en-US"/>
          </a:p>
        </p:txBody>
      </p:sp>
      <p:sp>
        <p:nvSpPr>
          <p:cNvPr id="6" name="Rectangle 5"/>
          <p:cNvSpPr>
            <a:spLocks noGrp="1" noChangeArrowheads="1"/>
          </p:cNvSpPr>
          <p:nvPr>
            <p:ph type="ftr" idx="11"/>
          </p:nvPr>
        </p:nvSpPr>
        <p:spPr/>
        <p:txBody>
          <a:bodyPr/>
          <a:lstStyle>
            <a:lvl1pPr>
              <a:defRPr/>
            </a:lvl1pPr>
          </a:lstStyle>
          <a:p>
            <a:pPr>
              <a:defRPr/>
            </a:pPr>
            <a:endParaRPr lang="en-US"/>
          </a:p>
        </p:txBody>
      </p:sp>
      <p:sp>
        <p:nvSpPr>
          <p:cNvPr id="7" name="Rectangle 6"/>
          <p:cNvSpPr>
            <a:spLocks noGrp="1" noChangeArrowheads="1"/>
          </p:cNvSpPr>
          <p:nvPr>
            <p:ph type="sldNum" idx="12"/>
          </p:nvPr>
        </p:nvSpPr>
        <p:spPr/>
        <p:txBody>
          <a:bodyPr/>
          <a:lstStyle>
            <a:lvl1pPr>
              <a:defRPr/>
            </a:lvl1pPr>
          </a:lstStyle>
          <a:p>
            <a:pPr>
              <a:defRPr/>
            </a:pPr>
            <a:fld id="{199F581A-5688-4AFA-841B-157B3F1AC644}" type="slidenum">
              <a:rPr lang="en-US" altLang="en-US" smtClean="0"/>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4913" y="403225"/>
            <a:ext cx="11592070" cy="1460500"/>
          </a:xfrm>
        </p:spPr>
        <p:txBody>
          <a:bodyPr/>
          <a:lstStyle/>
          <a:p>
            <a:r>
              <a:rPr lang="en-US"/>
              <a:t>Click to edit Master title style</a:t>
            </a:r>
            <a:endParaRPr lang="en-IN"/>
          </a:p>
        </p:txBody>
      </p:sp>
      <p:sp>
        <p:nvSpPr>
          <p:cNvPr id="3" name="Text Placeholder 2"/>
          <p:cNvSpPr>
            <a:spLocks noGrp="1"/>
          </p:cNvSpPr>
          <p:nvPr>
            <p:ph type="body" idx="1"/>
          </p:nvPr>
        </p:nvSpPr>
        <p:spPr>
          <a:xfrm>
            <a:off x="924911" y="1852613"/>
            <a:ext cx="5687035"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24911" y="2760663"/>
            <a:ext cx="5687035"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804548" y="1852613"/>
            <a:ext cx="5712433"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804548" y="2760663"/>
            <a:ext cx="5712433"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4"/>
          <p:cNvSpPr>
            <a:spLocks noGrp="1" noChangeArrowheads="1"/>
          </p:cNvSpPr>
          <p:nvPr>
            <p:ph type="dt" idx="10"/>
          </p:nvPr>
        </p:nvSpPr>
        <p:spPr/>
        <p:txBody>
          <a:bodyPr/>
          <a:lstStyle>
            <a:lvl1pPr>
              <a:defRPr/>
            </a:lvl1pPr>
          </a:lstStyle>
          <a:p>
            <a:pPr>
              <a:defRPr/>
            </a:pPr>
            <a:endParaRPr lang="en-US"/>
          </a:p>
        </p:txBody>
      </p:sp>
      <p:sp>
        <p:nvSpPr>
          <p:cNvPr id="8" name="Rectangle 5"/>
          <p:cNvSpPr>
            <a:spLocks noGrp="1" noChangeArrowheads="1"/>
          </p:cNvSpPr>
          <p:nvPr>
            <p:ph type="ftr" idx="11"/>
          </p:nvPr>
        </p:nvSpPr>
        <p:spPr/>
        <p:txBody>
          <a:bodyPr/>
          <a:lstStyle>
            <a:lvl1pPr>
              <a:defRPr/>
            </a:lvl1pPr>
          </a:lstStyle>
          <a:p>
            <a:pPr>
              <a:defRPr/>
            </a:pPr>
            <a:endParaRPr lang="en-US"/>
          </a:p>
        </p:txBody>
      </p:sp>
      <p:sp>
        <p:nvSpPr>
          <p:cNvPr id="9" name="Rectangle 6"/>
          <p:cNvSpPr>
            <a:spLocks noGrp="1" noChangeArrowheads="1"/>
          </p:cNvSpPr>
          <p:nvPr>
            <p:ph type="sldNum" idx="12"/>
          </p:nvPr>
        </p:nvSpPr>
        <p:spPr/>
        <p:txBody>
          <a:bodyPr/>
          <a:lstStyle>
            <a:lvl1pPr>
              <a:defRPr/>
            </a:lvl1pPr>
          </a:lstStyle>
          <a:p>
            <a:pPr>
              <a:defRPr/>
            </a:pPr>
            <a:fld id="{E761C009-931C-4132-978B-D830C42DB4E1}" type="slidenum">
              <a:rPr lang="en-US" altLang="en-US" smtClean="0"/>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Rectangle 4"/>
          <p:cNvSpPr>
            <a:spLocks noGrp="1" noChangeArrowheads="1"/>
          </p:cNvSpPr>
          <p:nvPr>
            <p:ph type="dt" idx="10"/>
          </p:nvPr>
        </p:nvSpPr>
        <p:spPr/>
        <p:txBody>
          <a:bodyPr/>
          <a:lstStyle>
            <a:lvl1pPr>
              <a:defRPr/>
            </a:lvl1pPr>
          </a:lstStyle>
          <a:p>
            <a:pPr>
              <a:defRPr/>
            </a:pPr>
            <a:endParaRPr lang="en-US"/>
          </a:p>
        </p:txBody>
      </p:sp>
      <p:sp>
        <p:nvSpPr>
          <p:cNvPr id="4" name="Rectangle 5"/>
          <p:cNvSpPr>
            <a:spLocks noGrp="1" noChangeArrowheads="1"/>
          </p:cNvSpPr>
          <p:nvPr>
            <p:ph type="ftr" idx="11"/>
          </p:nvPr>
        </p:nvSpPr>
        <p:spPr/>
        <p:txBody>
          <a:bodyPr/>
          <a:lstStyle>
            <a:lvl1pPr>
              <a:defRPr/>
            </a:lvl1pPr>
          </a:lstStyle>
          <a:p>
            <a:pPr>
              <a:defRPr/>
            </a:pPr>
            <a:endParaRPr lang="en-US"/>
          </a:p>
        </p:txBody>
      </p:sp>
      <p:sp>
        <p:nvSpPr>
          <p:cNvPr id="5" name="Rectangle 6"/>
          <p:cNvSpPr>
            <a:spLocks noGrp="1" noChangeArrowheads="1"/>
          </p:cNvSpPr>
          <p:nvPr>
            <p:ph type="sldNum" idx="12"/>
          </p:nvPr>
        </p:nvSpPr>
        <p:spPr/>
        <p:txBody>
          <a:bodyPr/>
          <a:lstStyle>
            <a:lvl1pPr>
              <a:defRPr/>
            </a:lvl1pPr>
          </a:lstStyle>
          <a:p>
            <a:pPr>
              <a:defRPr/>
            </a:pPr>
            <a:fld id="{D4066C4D-CD24-42B5-8634-793334BF623C}" type="slidenum">
              <a:rPr lang="en-US" altLang="en-US" smtClean="0"/>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p:txBody>
          <a:bodyPr/>
          <a:lstStyle>
            <a:lvl1pPr>
              <a:defRPr/>
            </a:lvl1pPr>
          </a:lstStyle>
          <a:p>
            <a:pPr>
              <a:defRPr/>
            </a:pPr>
            <a:endParaRPr lang="en-US"/>
          </a:p>
        </p:txBody>
      </p:sp>
      <p:sp>
        <p:nvSpPr>
          <p:cNvPr id="3" name="Rectangle 5"/>
          <p:cNvSpPr>
            <a:spLocks noGrp="1" noChangeArrowheads="1"/>
          </p:cNvSpPr>
          <p:nvPr>
            <p:ph type="ftr" idx="11"/>
          </p:nvPr>
        </p:nvSpPr>
        <p:spPr/>
        <p:txBody>
          <a:bodyPr/>
          <a:lstStyle>
            <a:lvl1pPr>
              <a:defRPr/>
            </a:lvl1pPr>
          </a:lstStyle>
          <a:p>
            <a:pPr>
              <a:defRPr/>
            </a:pPr>
            <a:endParaRPr lang="en-US"/>
          </a:p>
        </p:txBody>
      </p:sp>
      <p:sp>
        <p:nvSpPr>
          <p:cNvPr id="4" name="Rectangle 6"/>
          <p:cNvSpPr>
            <a:spLocks noGrp="1" noChangeArrowheads="1"/>
          </p:cNvSpPr>
          <p:nvPr>
            <p:ph type="sldNum" idx="12"/>
          </p:nvPr>
        </p:nvSpPr>
        <p:spPr/>
        <p:txBody>
          <a:bodyPr/>
          <a:lstStyle>
            <a:lvl1pPr>
              <a:defRPr/>
            </a:lvl1pPr>
          </a:lstStyle>
          <a:p>
            <a:pPr>
              <a:defRPr/>
            </a:pPr>
            <a:fld id="{17A38E30-BF8A-491B-8753-247192FA5C50}" type="slidenum">
              <a:rPr lang="en-US" altLang="en-US" smtClean="0"/>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4911" y="503238"/>
            <a:ext cx="4334592" cy="17653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714556" y="1089025"/>
            <a:ext cx="6802431"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924911" y="2268547"/>
            <a:ext cx="4334592"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idx="10"/>
          </p:nvPr>
        </p:nvSpPr>
        <p:spPr/>
        <p:txBody>
          <a:bodyPr/>
          <a:lstStyle>
            <a:lvl1pPr>
              <a:defRPr/>
            </a:lvl1pPr>
          </a:lstStyle>
          <a:p>
            <a:pPr>
              <a:defRPr/>
            </a:pPr>
            <a:endParaRPr lang="en-US"/>
          </a:p>
        </p:txBody>
      </p:sp>
      <p:sp>
        <p:nvSpPr>
          <p:cNvPr id="6" name="Rectangle 5"/>
          <p:cNvSpPr>
            <a:spLocks noGrp="1" noChangeArrowheads="1"/>
          </p:cNvSpPr>
          <p:nvPr>
            <p:ph type="ftr" idx="11"/>
          </p:nvPr>
        </p:nvSpPr>
        <p:spPr/>
        <p:txBody>
          <a:bodyPr/>
          <a:lstStyle>
            <a:lvl1pPr>
              <a:defRPr/>
            </a:lvl1pPr>
          </a:lstStyle>
          <a:p>
            <a:pPr>
              <a:defRPr/>
            </a:pPr>
            <a:endParaRPr lang="en-US"/>
          </a:p>
        </p:txBody>
      </p:sp>
      <p:sp>
        <p:nvSpPr>
          <p:cNvPr id="7" name="Rectangle 6"/>
          <p:cNvSpPr>
            <a:spLocks noGrp="1" noChangeArrowheads="1"/>
          </p:cNvSpPr>
          <p:nvPr>
            <p:ph type="sldNum" idx="12"/>
          </p:nvPr>
        </p:nvSpPr>
        <p:spPr/>
        <p:txBody>
          <a:bodyPr/>
          <a:lstStyle>
            <a:lvl1pPr>
              <a:defRPr/>
            </a:lvl1pPr>
          </a:lstStyle>
          <a:p>
            <a:pPr>
              <a:defRPr/>
            </a:pPr>
            <a:fld id="{031121D2-2EF6-4D47-8158-B82F4861B421}" type="slidenum">
              <a:rPr lang="en-US" altLang="en-US" smtClean="0"/>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4911" y="503238"/>
            <a:ext cx="4334592" cy="17653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714556" y="1089025"/>
            <a:ext cx="6802431"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IN" noProof="0" dirty="0"/>
          </a:p>
        </p:txBody>
      </p:sp>
      <p:sp>
        <p:nvSpPr>
          <p:cNvPr id="4" name="Text Placeholder 3"/>
          <p:cNvSpPr>
            <a:spLocks noGrp="1"/>
          </p:cNvSpPr>
          <p:nvPr>
            <p:ph type="body" sz="half" idx="2"/>
          </p:nvPr>
        </p:nvSpPr>
        <p:spPr>
          <a:xfrm>
            <a:off x="924911" y="2268547"/>
            <a:ext cx="4334592"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idx="10"/>
          </p:nvPr>
        </p:nvSpPr>
        <p:spPr/>
        <p:txBody>
          <a:bodyPr/>
          <a:lstStyle>
            <a:lvl1pPr>
              <a:defRPr/>
            </a:lvl1pPr>
          </a:lstStyle>
          <a:p>
            <a:pPr>
              <a:defRPr/>
            </a:pPr>
            <a:endParaRPr lang="en-US"/>
          </a:p>
        </p:txBody>
      </p:sp>
      <p:sp>
        <p:nvSpPr>
          <p:cNvPr id="6" name="Rectangle 5"/>
          <p:cNvSpPr>
            <a:spLocks noGrp="1" noChangeArrowheads="1"/>
          </p:cNvSpPr>
          <p:nvPr>
            <p:ph type="ftr" idx="11"/>
          </p:nvPr>
        </p:nvSpPr>
        <p:spPr/>
        <p:txBody>
          <a:bodyPr/>
          <a:lstStyle>
            <a:lvl1pPr>
              <a:defRPr/>
            </a:lvl1pPr>
          </a:lstStyle>
          <a:p>
            <a:pPr>
              <a:defRPr/>
            </a:pPr>
            <a:endParaRPr lang="en-US"/>
          </a:p>
        </p:txBody>
      </p:sp>
      <p:sp>
        <p:nvSpPr>
          <p:cNvPr id="7" name="Rectangle 6"/>
          <p:cNvSpPr>
            <a:spLocks noGrp="1" noChangeArrowheads="1"/>
          </p:cNvSpPr>
          <p:nvPr>
            <p:ph type="sldNum" idx="12"/>
          </p:nvPr>
        </p:nvSpPr>
        <p:spPr/>
        <p:txBody>
          <a:bodyPr/>
          <a:lstStyle>
            <a:lvl1pPr>
              <a:defRPr/>
            </a:lvl1pPr>
          </a:lstStyle>
          <a:p>
            <a:pPr>
              <a:defRPr/>
            </a:pPr>
            <a:fld id="{CB551AF1-D237-47A0-B784-1EEA9FD7475D}" type="slidenum">
              <a:rPr lang="en-US" altLang="en-US" smtClean="0"/>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0332" y="30168"/>
            <a:ext cx="13073620"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pic>
      <p:sp>
        <p:nvSpPr>
          <p:cNvPr id="1027" name="Rectangle 2"/>
          <p:cNvSpPr>
            <a:spLocks noGrp="1" noChangeArrowheads="1"/>
          </p:cNvSpPr>
          <p:nvPr>
            <p:ph type="title"/>
          </p:nvPr>
        </p:nvSpPr>
        <p:spPr bwMode="auto">
          <a:xfrm>
            <a:off x="670931" y="301625"/>
            <a:ext cx="12087331"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0" compatLnSpc="1"/>
          <a:lstStyle/>
          <a:p>
            <a:pPr lvl="0"/>
            <a:r>
              <a:rPr lang="en-GB" altLang="en-US"/>
              <a:t>Click to edit the title text format</a:t>
            </a:r>
          </a:p>
        </p:txBody>
      </p:sp>
      <p:sp>
        <p:nvSpPr>
          <p:cNvPr id="1028" name="Rectangle 3"/>
          <p:cNvSpPr>
            <a:spLocks noGrp="1" noChangeArrowheads="1"/>
          </p:cNvSpPr>
          <p:nvPr>
            <p:ph type="body" idx="1"/>
          </p:nvPr>
        </p:nvSpPr>
        <p:spPr bwMode="auto">
          <a:xfrm>
            <a:off x="670931" y="1768478"/>
            <a:ext cx="12087331" cy="437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0" tIns="28440" rIns="0" bIns="0" numCol="1" anchor="t" anchorCtr="0" compatLnSpc="1"/>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2" name="Rectangle 4"/>
          <p:cNvSpPr>
            <a:spLocks noGrp="1" noChangeArrowheads="1"/>
          </p:cNvSpPr>
          <p:nvPr>
            <p:ph type="dt"/>
          </p:nvPr>
        </p:nvSpPr>
        <p:spPr bwMode="auto">
          <a:xfrm>
            <a:off x="4597044" y="6886575"/>
            <a:ext cx="4254165" cy="515938"/>
          </a:xfrm>
          <a:prstGeom prst="rect">
            <a:avLst/>
          </a:prstGeom>
          <a:noFill/>
          <a:ln>
            <a:noFill/>
          </a:ln>
          <a:effectLst/>
        </p:spPr>
        <p:txBody>
          <a:bodyPr vert="horz" wrap="square" lIns="0" tIns="0" rIns="0" bIns="0" numCol="1" anchor="t" anchorCtr="0" compatLnSpc="1"/>
          <a:lstStyle>
            <a:lvl1pPr eaLnBrk="1">
              <a:lnSpc>
                <a:spcPct val="93000"/>
              </a:lnSpc>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1029" name="Rectangle 5"/>
          <p:cNvSpPr>
            <a:spLocks noGrp="1" noChangeArrowheads="1"/>
          </p:cNvSpPr>
          <p:nvPr>
            <p:ph type="ftr"/>
          </p:nvPr>
        </p:nvSpPr>
        <p:spPr bwMode="auto">
          <a:xfrm>
            <a:off x="9636431" y="6886575"/>
            <a:ext cx="4254165" cy="515938"/>
          </a:xfrm>
          <a:prstGeom prst="rect">
            <a:avLst/>
          </a:prstGeom>
          <a:noFill/>
          <a:ln>
            <a:noFill/>
          </a:ln>
          <a:effectLst/>
        </p:spPr>
        <p:txBody>
          <a:bodyPr vert="horz" wrap="square" lIns="0" tIns="0" rIns="0" bIns="0" numCol="1" anchor="t" anchorCtr="0" compatLnSpc="1"/>
          <a:lstStyle>
            <a:lvl1pPr algn="ctr" eaLnBrk="1">
              <a:lnSpc>
                <a:spcPct val="93000"/>
              </a:lnSpc>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1030" name="Rectangle 6"/>
          <p:cNvSpPr>
            <a:spLocks noGrp="1" noChangeArrowheads="1"/>
          </p:cNvSpPr>
          <p:nvPr>
            <p:ph type="sldNum"/>
          </p:nvPr>
        </p:nvSpPr>
        <p:spPr bwMode="auto">
          <a:xfrm>
            <a:off x="670931" y="6886575"/>
            <a:ext cx="3123954" cy="515938"/>
          </a:xfrm>
          <a:prstGeom prst="rect">
            <a:avLst/>
          </a:prstGeom>
          <a:noFill/>
          <a:ln>
            <a:noFill/>
          </a:ln>
          <a:effectLst/>
        </p:spPr>
        <p:txBody>
          <a:bodyPr vert="horz" wrap="square" lIns="0" tIns="0" rIns="0" bIns="0" numCol="1" anchor="t" anchorCtr="0" compatLnSpc="1"/>
          <a:lstStyle>
            <a:lvl1pPr algn="r" eaLnBrk="1">
              <a:lnSpc>
                <a:spcPct val="93000"/>
              </a:lnSpc>
              <a:buSzPct val="100000"/>
              <a:defRPr sz="1400">
                <a:solidFill>
                  <a:srgbClr val="000000"/>
                </a:solidFill>
                <a:latin typeface="Times New Roman" panose="02020603050405020304" pitchFamily="18" charset="0"/>
                <a:ea typeface="DejaVu Sans" charset="0"/>
                <a:cs typeface="DejaVu Sans" charset="0"/>
              </a:defRPr>
            </a:lvl1pPr>
          </a:lstStyle>
          <a:p>
            <a:pPr>
              <a:defRPr/>
            </a:pPr>
            <a:fld id="{5B4B3E78-632A-4CDB-A3AB-BBB5CB64C4C2}" type="slidenum">
              <a:rPr lang="en-US" altLang="en-US" smtClean="0"/>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2pPr>
      <a:lvl3pPr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3pPr>
      <a:lvl4pPr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4pPr>
      <a:lvl5pPr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5pPr>
      <a:lvl6pPr marL="2514600" indent="-228600"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6pPr>
      <a:lvl7pPr marL="2971800" indent="-228600"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7pPr>
      <a:lvl8pPr marL="3429000" indent="-228600"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8pPr>
      <a:lvl9pPr marL="3886200" indent="-228600" algn="ctr" defTabSz="449580" rtl="0" eaLnBrk="1" fontAlgn="base" hangingPunct="1">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Noto Sans CJK SC Regular" charset="0"/>
          <a:cs typeface="Noto Sans CJK SC Regular" charset="0"/>
        </a:defRPr>
      </a:lvl9pPr>
    </p:titleStyle>
    <p:bodyStyle>
      <a:lvl1pPr marL="342900" indent="-342900" algn="l" defTabSz="449580" rtl="0" eaLnBrk="1" fontAlgn="base" hangingPunct="1">
        <a:lnSpc>
          <a:spcPct val="93000"/>
        </a:lnSpc>
        <a:spcBef>
          <a:spcPts val="1425"/>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580" rtl="0" eaLnBrk="1" fontAlgn="base" hangingPunct="1">
        <a:lnSpc>
          <a:spcPct val="93000"/>
        </a:lnSpc>
        <a:spcBef>
          <a:spcPts val="114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580" rtl="0" eaLnBrk="1" fontAlgn="base" hangingPunct="1">
        <a:lnSpc>
          <a:spcPct val="93000"/>
        </a:lnSpc>
        <a:spcBef>
          <a:spcPts val="85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580" rtl="0" eaLnBrk="1" fontAlgn="base" hangingPunct="1">
        <a:lnSpc>
          <a:spcPct val="93000"/>
        </a:lnSpc>
        <a:spcBef>
          <a:spcPts val="575"/>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580" rtl="0" eaLnBrk="1" fontAlgn="base" hangingPunct="1">
        <a:lnSpc>
          <a:spcPct val="93000"/>
        </a:lnSpc>
        <a:spcBef>
          <a:spcPts val="29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4224FA-8469-CD96-2EE6-3DC8F64F9E4E}"/>
              </a:ext>
            </a:extLst>
          </p:cNvPr>
          <p:cNvSpPr txBox="1"/>
          <p:nvPr/>
        </p:nvSpPr>
        <p:spPr>
          <a:xfrm>
            <a:off x="3119487" y="1873076"/>
            <a:ext cx="8712968" cy="646331"/>
          </a:xfrm>
          <a:prstGeom prst="rect">
            <a:avLst/>
          </a:prstGeom>
          <a:noFill/>
        </p:spPr>
        <p:txBody>
          <a:bodyPr wrap="square">
            <a:spAutoFit/>
          </a:bodyPr>
          <a:lstStyle/>
          <a:p>
            <a:pPr algn="ctr"/>
            <a:r>
              <a:rPr lang="en-IN" sz="3600" b="1" dirty="0">
                <a:solidFill>
                  <a:schemeClr val="tx1"/>
                </a:solidFill>
                <a:effectLst/>
                <a:latin typeface="Times New Roman" panose="02020603050405020304" pitchFamily="18" charset="0"/>
                <a:ea typeface="Calibri" panose="020F0502020204030204" pitchFamily="34" charset="0"/>
              </a:rPr>
              <a:t>Nutrient</a:t>
            </a:r>
            <a:r>
              <a:rPr lang="en-IN" sz="3600" b="1" spc="195" dirty="0">
                <a:solidFill>
                  <a:schemeClr val="tx1"/>
                </a:solidFill>
                <a:effectLst/>
                <a:latin typeface="Times New Roman" panose="02020603050405020304" pitchFamily="18" charset="0"/>
                <a:ea typeface="Calibri" panose="020F0502020204030204" pitchFamily="34" charset="0"/>
              </a:rPr>
              <a:t> </a:t>
            </a:r>
            <a:r>
              <a:rPr lang="en-IN" sz="3600" b="1" dirty="0">
                <a:solidFill>
                  <a:schemeClr val="tx1"/>
                </a:solidFill>
                <a:effectLst/>
                <a:latin typeface="Times New Roman" panose="02020603050405020304" pitchFamily="18" charset="0"/>
                <a:ea typeface="Calibri" panose="020F0502020204030204" pitchFamily="34" charset="0"/>
              </a:rPr>
              <a:t>Elements</a:t>
            </a:r>
            <a:r>
              <a:rPr lang="en-IN" sz="3600" b="1" spc="200" dirty="0">
                <a:solidFill>
                  <a:schemeClr val="tx1"/>
                </a:solidFill>
                <a:effectLst/>
                <a:latin typeface="Times New Roman" panose="02020603050405020304" pitchFamily="18" charset="0"/>
                <a:ea typeface="Calibri" panose="020F0502020204030204" pitchFamily="34" charset="0"/>
              </a:rPr>
              <a:t> </a:t>
            </a:r>
            <a:r>
              <a:rPr lang="en-IN" sz="3600" b="1" dirty="0">
                <a:solidFill>
                  <a:schemeClr val="tx1"/>
                </a:solidFill>
                <a:effectLst/>
                <a:latin typeface="Times New Roman" panose="02020603050405020304" pitchFamily="18" charset="0"/>
                <a:ea typeface="Calibri" panose="020F0502020204030204" pitchFamily="34" charset="0"/>
              </a:rPr>
              <a:t>and</a:t>
            </a:r>
            <a:r>
              <a:rPr lang="en-IN" sz="3600" b="1" spc="195" dirty="0">
                <a:solidFill>
                  <a:schemeClr val="tx1"/>
                </a:solidFill>
                <a:effectLst/>
                <a:latin typeface="Times New Roman" panose="02020603050405020304" pitchFamily="18" charset="0"/>
                <a:ea typeface="Calibri" panose="020F0502020204030204" pitchFamily="34" charset="0"/>
              </a:rPr>
              <a:t> </a:t>
            </a:r>
            <a:r>
              <a:rPr lang="en-IN" sz="3600" b="1" dirty="0">
                <a:solidFill>
                  <a:schemeClr val="tx1"/>
                </a:solidFill>
                <a:effectLst/>
                <a:latin typeface="Times New Roman" panose="02020603050405020304" pitchFamily="18" charset="0"/>
                <a:ea typeface="Calibri" panose="020F0502020204030204" pitchFamily="34" charset="0"/>
              </a:rPr>
              <a:t>Their</a:t>
            </a:r>
            <a:r>
              <a:rPr lang="en-IN" sz="3600" b="1" spc="200" dirty="0">
                <a:solidFill>
                  <a:schemeClr val="tx1"/>
                </a:solidFill>
                <a:effectLst/>
                <a:latin typeface="Times New Roman" panose="02020603050405020304" pitchFamily="18" charset="0"/>
                <a:ea typeface="Calibri" panose="020F0502020204030204" pitchFamily="34" charset="0"/>
              </a:rPr>
              <a:t> </a:t>
            </a:r>
            <a:r>
              <a:rPr lang="en-IN" sz="3600" b="1" dirty="0">
                <a:solidFill>
                  <a:schemeClr val="tx1"/>
                </a:solidFill>
                <a:effectLst/>
                <a:latin typeface="Times New Roman" panose="02020603050405020304" pitchFamily="18" charset="0"/>
                <a:ea typeface="Calibri" panose="020F0502020204030204" pitchFamily="34" charset="0"/>
              </a:rPr>
              <a:t>Importance</a:t>
            </a:r>
            <a:endParaRPr lang="en-IN" sz="3600" b="1" dirty="0">
              <a:solidFill>
                <a:schemeClr val="tx1"/>
              </a:solidFill>
            </a:endParaRPr>
          </a:p>
        </p:txBody>
      </p:sp>
      <p:sp>
        <p:nvSpPr>
          <p:cNvPr id="5" name="TextBox 4">
            <a:extLst>
              <a:ext uri="{FF2B5EF4-FFF2-40B4-BE49-F238E27FC236}">
                <a16:creationId xmlns:a16="http://schemas.microsoft.com/office/drawing/2014/main" id="{A7450266-D649-F80A-D598-93A061505C43}"/>
              </a:ext>
            </a:extLst>
          </p:cNvPr>
          <p:cNvSpPr txBox="1"/>
          <p:nvPr/>
        </p:nvSpPr>
        <p:spPr>
          <a:xfrm>
            <a:off x="3119487" y="5147989"/>
            <a:ext cx="9577064" cy="1091196"/>
          </a:xfrm>
          <a:prstGeom prst="rect">
            <a:avLst/>
          </a:prstGeom>
          <a:noFill/>
        </p:spPr>
        <p:txBody>
          <a:bodyPr wrap="square">
            <a:spAutoFit/>
          </a:bodyPr>
          <a:lstStyle/>
          <a:p>
            <a:pPr>
              <a:lnSpc>
                <a:spcPct val="107000"/>
              </a:lnSpc>
              <a:spcAft>
                <a:spcPts val="800"/>
              </a:spcAft>
            </a:pPr>
            <a:r>
              <a:rPr lang="en-IN" sz="3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2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Lecture 24</a:t>
            </a:r>
            <a:r>
              <a:rPr lang="en-IN" sz="3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2400" b="1" kern="1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F</a:t>
            </a:r>
            <a:r>
              <a:rPr lang="en-IN" sz="2400" b="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actors</a:t>
            </a:r>
            <a:r>
              <a:rPr lang="en-IN" sz="2400" b="1" kern="100" spc="5"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2400" b="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influencing</a:t>
            </a:r>
            <a:r>
              <a:rPr lang="en-IN" sz="2400" b="1" kern="100" spc="5"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2400" b="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the</a:t>
            </a:r>
            <a:r>
              <a:rPr lang="en-IN" sz="2400" b="1" kern="100" spc="5"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2400" b="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nutrients</a:t>
            </a:r>
            <a:r>
              <a:rPr lang="en-IN" sz="2400" b="1" kern="100" spc="5"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2400" b="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availability;</a:t>
            </a:r>
            <a:r>
              <a:rPr lang="en-IN" sz="2400" b="1" kern="100" spc="5"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2400" b="1" kern="100"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IN" sz="24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rPr>
              <a:t>                           Critical levels of nutrients.</a:t>
            </a:r>
            <a:endParaRPr lang="en-IN" sz="2400" b="1" dirty="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464159-DAE3-DF97-7866-6B14F491D65A}"/>
              </a:ext>
            </a:extLst>
          </p:cNvPr>
          <p:cNvSpPr txBox="1"/>
          <p:nvPr/>
        </p:nvSpPr>
        <p:spPr>
          <a:xfrm>
            <a:off x="4847679" y="3133506"/>
            <a:ext cx="5375691" cy="646331"/>
          </a:xfrm>
          <a:prstGeom prst="rect">
            <a:avLst/>
          </a:prstGeom>
          <a:noFill/>
          <a:ln>
            <a:solidFill>
              <a:schemeClr val="accent6">
                <a:lumMod val="50000"/>
              </a:schemeClr>
            </a:solidFill>
          </a:ln>
        </p:spPr>
        <p:txBody>
          <a:bodyPr wrap="square">
            <a:spAutoFit/>
          </a:bodyPr>
          <a:lstStyle/>
          <a:p>
            <a:r>
              <a:rPr lang="en-IN" sz="3600" b="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Critical levels of nutrients</a:t>
            </a:r>
            <a:endParaRPr lang="en-IN" sz="3600" dirty="0">
              <a:solidFill>
                <a:schemeClr val="accent6">
                  <a:lumMod val="50000"/>
                </a:schemeClr>
              </a:solidFill>
            </a:endParaRPr>
          </a:p>
        </p:txBody>
      </p:sp>
    </p:spTree>
    <p:extLst>
      <p:ext uri="{BB962C8B-B14F-4D97-AF65-F5344CB8AC3E}">
        <p14:creationId xmlns:p14="http://schemas.microsoft.com/office/powerpoint/2010/main" val="56753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2D5EB4-3EEC-A06B-51E9-AC169EFC9F1F}"/>
              </a:ext>
            </a:extLst>
          </p:cNvPr>
          <p:cNvPicPr>
            <a:picLocks noChangeAspect="1"/>
          </p:cNvPicPr>
          <p:nvPr/>
        </p:nvPicPr>
        <p:blipFill>
          <a:blip r:embed="rId2"/>
          <a:stretch>
            <a:fillRect/>
          </a:stretch>
        </p:blipFill>
        <p:spPr>
          <a:xfrm>
            <a:off x="3263503" y="283723"/>
            <a:ext cx="8790806" cy="69922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91260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3A1AE5-9ED3-7B6E-4CFA-AA2108C730AE}"/>
              </a:ext>
            </a:extLst>
          </p:cNvPr>
          <p:cNvSpPr txBox="1"/>
          <p:nvPr/>
        </p:nvSpPr>
        <p:spPr>
          <a:xfrm>
            <a:off x="3335511" y="2555701"/>
            <a:ext cx="7992888" cy="1323439"/>
          </a:xfrm>
          <a:prstGeom prst="rect">
            <a:avLst/>
          </a:prstGeom>
          <a:noFill/>
        </p:spPr>
        <p:txBody>
          <a:bodyPr wrap="square" rtlCol="0">
            <a:spAutoFit/>
          </a:bodyPr>
          <a:lstStyle/>
          <a:p>
            <a:pPr algn="ctr"/>
            <a:r>
              <a:rPr lang="en-US" sz="8000" dirty="0">
                <a:solidFill>
                  <a:schemeClr val="tx2"/>
                </a:solidFill>
                <a:latin typeface="Times New Roman" panose="02020603050405020304" pitchFamily="18" charset="0"/>
                <a:cs typeface="Times New Roman" panose="02020603050405020304" pitchFamily="18" charset="0"/>
              </a:rPr>
              <a:t>THANK YOU</a:t>
            </a:r>
            <a:endParaRPr lang="en-IN" sz="8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4554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DA29AAF-8D77-7FDA-BAF4-1E46CC148B2F}"/>
              </a:ext>
            </a:extLst>
          </p:cNvPr>
          <p:cNvGraphicFramePr>
            <a:graphicFrameLocks noGrp="1"/>
          </p:cNvGraphicFramePr>
          <p:nvPr>
            <p:extLst>
              <p:ext uri="{D42A27DB-BD31-4B8C-83A1-F6EECF244321}">
                <p14:modId xmlns:p14="http://schemas.microsoft.com/office/powerpoint/2010/main" val="421054609"/>
              </p:ext>
            </p:extLst>
          </p:nvPr>
        </p:nvGraphicFramePr>
        <p:xfrm>
          <a:off x="2852637" y="2885787"/>
          <a:ext cx="9289032" cy="3962400"/>
        </p:xfrm>
        <a:graphic>
          <a:graphicData uri="http://schemas.openxmlformats.org/drawingml/2006/table">
            <a:tbl>
              <a:tblPr firstRow="1" bandRow="1">
                <a:tableStyleId>{C4B1156A-380E-4F78-BDF5-A606A8083BF9}</a:tableStyleId>
              </a:tblPr>
              <a:tblGrid>
                <a:gridCol w="4752528">
                  <a:extLst>
                    <a:ext uri="{9D8B030D-6E8A-4147-A177-3AD203B41FA5}">
                      <a16:colId xmlns:a16="http://schemas.microsoft.com/office/drawing/2014/main" val="4161257607"/>
                    </a:ext>
                  </a:extLst>
                </a:gridCol>
                <a:gridCol w="4536504">
                  <a:extLst>
                    <a:ext uri="{9D8B030D-6E8A-4147-A177-3AD203B41FA5}">
                      <a16:colId xmlns:a16="http://schemas.microsoft.com/office/drawing/2014/main" val="3060016127"/>
                    </a:ext>
                  </a:extLst>
                </a:gridCol>
              </a:tblGrid>
              <a:tr h="370840">
                <a:tc>
                  <a:txBody>
                    <a:bodyPr/>
                    <a:lstStyle/>
                    <a:p>
                      <a:pPr algn="ctr"/>
                      <a:r>
                        <a:rPr lang="en-IN" sz="3200" dirty="0">
                          <a:solidFill>
                            <a:schemeClr val="tx2"/>
                          </a:solidFill>
                          <a:latin typeface="Times New Roman" panose="02020603050405020304" pitchFamily="18" charset="0"/>
                          <a:cs typeface="Times New Roman" panose="02020603050405020304" pitchFamily="18" charset="0"/>
                        </a:rPr>
                        <a:t>External factors include;</a:t>
                      </a:r>
                    </a:p>
                  </a:txBody>
                  <a:tcPr/>
                </a:tc>
                <a:tc>
                  <a:txBody>
                    <a:bodyPr/>
                    <a:lstStyle/>
                    <a:p>
                      <a:pPr algn="ctr"/>
                      <a:r>
                        <a:rPr lang="en-IN" sz="3200" dirty="0">
                          <a:solidFill>
                            <a:schemeClr val="tx2"/>
                          </a:solidFill>
                          <a:latin typeface="Times New Roman" panose="02020603050405020304" pitchFamily="18" charset="0"/>
                          <a:cs typeface="Times New Roman" panose="02020603050405020304" pitchFamily="18" charset="0"/>
                        </a:rPr>
                        <a:t>Internal factors include;</a:t>
                      </a:r>
                    </a:p>
                  </a:txBody>
                  <a:tcPr/>
                </a:tc>
                <a:extLst>
                  <a:ext uri="{0D108BD9-81ED-4DB2-BD59-A6C34878D82A}">
                    <a16:rowId xmlns:a16="http://schemas.microsoft.com/office/drawing/2014/main" val="2625573736"/>
                  </a:ext>
                </a:extLst>
              </a:tr>
              <a:tr h="370840">
                <a:tc>
                  <a:txBody>
                    <a:bodyPr/>
                    <a:lstStyle/>
                    <a:p>
                      <a:pPr marL="285750" indent="-285750">
                        <a:buFont typeface="Arial" panose="020B0604020202020204" pitchFamily="34" charset="0"/>
                        <a:buChar char="•"/>
                      </a:pPr>
                      <a:r>
                        <a:rPr lang="en-US" sz="2400" dirty="0">
                          <a:solidFill>
                            <a:schemeClr val="tx2"/>
                          </a:solidFill>
                          <a:latin typeface="Times New Roman" panose="02020603050405020304" pitchFamily="18" charset="0"/>
                          <a:cs typeface="Times New Roman" panose="02020603050405020304" pitchFamily="18" charset="0"/>
                        </a:rPr>
                        <a:t>Soil </a:t>
                      </a:r>
                    </a:p>
                    <a:p>
                      <a:pPr marL="285750" indent="-285750">
                        <a:buFont typeface="Arial" panose="020B0604020202020204" pitchFamily="34" charset="0"/>
                        <a:buChar char="•"/>
                      </a:pPr>
                      <a:r>
                        <a:rPr lang="en-US" sz="2400" dirty="0">
                          <a:solidFill>
                            <a:schemeClr val="tx2"/>
                          </a:solidFill>
                          <a:latin typeface="Times New Roman" panose="02020603050405020304" pitchFamily="18" charset="0"/>
                          <a:cs typeface="Times New Roman" panose="02020603050405020304" pitchFamily="18" charset="0"/>
                        </a:rPr>
                        <a:t>Soil hydrogen ion concentration (pH) </a:t>
                      </a:r>
                    </a:p>
                    <a:p>
                      <a:pPr marL="285750" indent="-285750">
                        <a:buFont typeface="Arial" panose="020B0604020202020204" pitchFamily="34" charset="0"/>
                        <a:buChar char="•"/>
                      </a:pPr>
                      <a:r>
                        <a:rPr lang="en-US" sz="2400" dirty="0">
                          <a:solidFill>
                            <a:schemeClr val="tx2"/>
                          </a:solidFill>
                          <a:latin typeface="Times New Roman" panose="02020603050405020304" pitchFamily="18" charset="0"/>
                          <a:cs typeface="Times New Roman" panose="02020603050405020304" pitchFamily="18" charset="0"/>
                        </a:rPr>
                        <a:t>Type of the soil and Cation exchange capacity</a:t>
                      </a:r>
                    </a:p>
                    <a:p>
                      <a:pPr marL="285750" indent="-285750">
                        <a:buFont typeface="Arial" panose="020B0604020202020204" pitchFamily="34" charset="0"/>
                        <a:buChar char="•"/>
                      </a:pPr>
                      <a:r>
                        <a:rPr lang="en-US" sz="2400" dirty="0">
                          <a:solidFill>
                            <a:schemeClr val="tx2"/>
                          </a:solidFill>
                          <a:latin typeface="Times New Roman" panose="02020603050405020304" pitchFamily="18" charset="0"/>
                          <a:cs typeface="Times New Roman" panose="02020603050405020304" pitchFamily="18" charset="0"/>
                        </a:rPr>
                        <a:t>Light</a:t>
                      </a:r>
                    </a:p>
                    <a:p>
                      <a:pPr marL="285750" indent="-285750">
                        <a:buFont typeface="Arial" panose="020B0604020202020204" pitchFamily="34" charset="0"/>
                        <a:buChar char="•"/>
                      </a:pPr>
                      <a:r>
                        <a:rPr lang="en-US" sz="2400" dirty="0">
                          <a:solidFill>
                            <a:schemeClr val="tx2"/>
                          </a:solidFill>
                          <a:latin typeface="Times New Roman" panose="02020603050405020304" pitchFamily="18" charset="0"/>
                          <a:cs typeface="Times New Roman" panose="02020603050405020304" pitchFamily="18" charset="0"/>
                        </a:rPr>
                        <a:t>Temperature</a:t>
                      </a:r>
                    </a:p>
                    <a:p>
                      <a:pPr marL="285750" indent="-285750">
                        <a:buFont typeface="Arial" panose="020B0604020202020204" pitchFamily="34" charset="0"/>
                        <a:buChar char="•"/>
                      </a:pPr>
                      <a:r>
                        <a:rPr lang="en-US" sz="2400" dirty="0">
                          <a:solidFill>
                            <a:schemeClr val="tx2"/>
                          </a:solidFill>
                          <a:latin typeface="Times New Roman" panose="02020603050405020304" pitchFamily="18" charset="0"/>
                          <a:cs typeface="Times New Roman" panose="02020603050405020304" pitchFamily="18" charset="0"/>
                        </a:rPr>
                        <a:t>Interaction of elements</a:t>
                      </a:r>
                    </a:p>
                    <a:p>
                      <a:pPr marL="285750" indent="-285750">
                        <a:buFont typeface="Arial" panose="020B0604020202020204" pitchFamily="34" charset="0"/>
                        <a:buChar char="•"/>
                      </a:pPr>
                      <a:r>
                        <a:rPr lang="en-US" sz="2400" dirty="0">
                          <a:solidFill>
                            <a:schemeClr val="tx2"/>
                          </a:solidFill>
                          <a:latin typeface="Times New Roman" panose="02020603050405020304" pitchFamily="18" charset="0"/>
                          <a:cs typeface="Times New Roman" panose="02020603050405020304" pitchFamily="18" charset="0"/>
                        </a:rPr>
                        <a:t>Excess Minerals in the Soil</a:t>
                      </a:r>
                      <a:endParaRPr lang="en-IN" sz="2400" dirty="0">
                        <a:solidFill>
                          <a:schemeClr val="tx2"/>
                        </a:solidFill>
                        <a:latin typeface="Times New Roman" panose="02020603050405020304" pitchFamily="18" charset="0"/>
                        <a:cs typeface="Times New Roman" panose="02020603050405020304" pitchFamily="18" charset="0"/>
                      </a:endParaRPr>
                    </a:p>
                  </a:txBody>
                  <a:tcPr/>
                </a:tc>
                <a:tc>
                  <a:txBody>
                    <a:bodyPr/>
                    <a:lstStyle/>
                    <a:p>
                      <a:pPr marL="285750" indent="-285750">
                        <a:buFont typeface="Arial" panose="020B0604020202020204" pitchFamily="34" charset="0"/>
                        <a:buChar char="•"/>
                      </a:pPr>
                      <a:r>
                        <a:rPr lang="en-US" sz="2400" dirty="0">
                          <a:solidFill>
                            <a:schemeClr val="tx2"/>
                          </a:solidFill>
                          <a:latin typeface="Times New Roman" panose="02020603050405020304" pitchFamily="18" charset="0"/>
                          <a:cs typeface="Times New Roman" panose="02020603050405020304" pitchFamily="18" charset="0"/>
                        </a:rPr>
                        <a:t>Growth and morphophysiological status</a:t>
                      </a:r>
                    </a:p>
                    <a:p>
                      <a:pPr marL="285750" indent="-285750">
                        <a:buFont typeface="Arial" panose="020B0604020202020204" pitchFamily="34" charset="0"/>
                        <a:buChar char="•"/>
                      </a:pPr>
                      <a:r>
                        <a:rPr lang="en-US" sz="2400" dirty="0">
                          <a:solidFill>
                            <a:schemeClr val="tx2"/>
                          </a:solidFill>
                          <a:latin typeface="Times New Roman" panose="02020603050405020304" pitchFamily="18" charset="0"/>
                          <a:cs typeface="Times New Roman" panose="02020603050405020304" pitchFamily="18" charset="0"/>
                        </a:rPr>
                        <a:t>Aging</a:t>
                      </a:r>
                    </a:p>
                    <a:p>
                      <a:pPr marL="285750" indent="-285750">
                        <a:buFont typeface="Arial" panose="020B0604020202020204" pitchFamily="34" charset="0"/>
                        <a:buChar char="•"/>
                      </a:pPr>
                      <a:r>
                        <a:rPr lang="en-US" sz="2400" dirty="0">
                          <a:solidFill>
                            <a:schemeClr val="tx2"/>
                          </a:solidFill>
                          <a:latin typeface="Times New Roman" panose="02020603050405020304" pitchFamily="18" charset="0"/>
                          <a:cs typeface="Times New Roman" panose="02020603050405020304" pitchFamily="18" charset="0"/>
                        </a:rPr>
                        <a:t>Mycorrhiza</a:t>
                      </a:r>
                    </a:p>
                    <a:p>
                      <a:pPr marL="285750" indent="-285750">
                        <a:buFont typeface="Arial" panose="020B0604020202020204" pitchFamily="34" charset="0"/>
                        <a:buChar char="•"/>
                      </a:pPr>
                      <a:r>
                        <a:rPr lang="en-US" sz="2400" dirty="0">
                          <a:solidFill>
                            <a:schemeClr val="tx2"/>
                          </a:solidFill>
                          <a:latin typeface="Times New Roman" panose="02020603050405020304" pitchFamily="18" charset="0"/>
                          <a:cs typeface="Times New Roman" panose="02020603050405020304" pitchFamily="18" charset="0"/>
                        </a:rPr>
                        <a:t>Root system</a:t>
                      </a:r>
                      <a:endParaRPr lang="en-IN" sz="2400" dirty="0">
                        <a:solidFill>
                          <a:schemeClr val="tx2"/>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61602776"/>
                  </a:ext>
                </a:extLst>
              </a:tr>
            </a:tbl>
          </a:graphicData>
        </a:graphic>
      </p:graphicFrame>
      <p:sp>
        <p:nvSpPr>
          <p:cNvPr id="6" name="TextBox 5">
            <a:extLst>
              <a:ext uri="{FF2B5EF4-FFF2-40B4-BE49-F238E27FC236}">
                <a16:creationId xmlns:a16="http://schemas.microsoft.com/office/drawing/2014/main" id="{CAA8146F-A6B9-FF75-57D8-8637BC5A81D6}"/>
              </a:ext>
            </a:extLst>
          </p:cNvPr>
          <p:cNvSpPr txBox="1"/>
          <p:nvPr/>
        </p:nvSpPr>
        <p:spPr>
          <a:xfrm>
            <a:off x="2924645" y="683493"/>
            <a:ext cx="9145016" cy="1872629"/>
          </a:xfrm>
          <a:prstGeom prst="rect">
            <a:avLst/>
          </a:prstGeom>
          <a:noFill/>
        </p:spPr>
        <p:txBody>
          <a:bodyPr wrap="square">
            <a:spAutoFit/>
          </a:bodyPr>
          <a:lstStyle/>
          <a:p>
            <a:pPr>
              <a:lnSpc>
                <a:spcPct val="150000"/>
              </a:lnSpc>
            </a:pPr>
            <a:r>
              <a:rPr lang="en-US" sz="3200" b="1" dirty="0">
                <a:solidFill>
                  <a:schemeClr val="accent6">
                    <a:lumMod val="50000"/>
                  </a:schemeClr>
                </a:solidFill>
                <a:latin typeface="Times New Roman" panose="02020603050405020304" pitchFamily="18" charset="0"/>
                <a:cs typeface="Times New Roman" panose="02020603050405020304" pitchFamily="18" charset="0"/>
              </a:rPr>
              <a:t>Factors affecting availability of nutrients</a:t>
            </a:r>
            <a:endParaRPr lang="en-US" sz="3200" dirty="0">
              <a:solidFill>
                <a:schemeClr val="tx2"/>
              </a:solidFill>
              <a:latin typeface="Times New Roman" panose="02020603050405020304" pitchFamily="18" charset="0"/>
              <a:cs typeface="Times New Roman" panose="02020603050405020304" pitchFamily="18" charset="0"/>
            </a:endParaRPr>
          </a:p>
          <a:p>
            <a:pPr>
              <a:lnSpc>
                <a:spcPct val="150000"/>
              </a:lnSpc>
            </a:pPr>
            <a:r>
              <a:rPr lang="en-US" sz="2400" dirty="0">
                <a:solidFill>
                  <a:schemeClr val="tx2"/>
                </a:solidFill>
                <a:latin typeface="Times New Roman" panose="02020603050405020304" pitchFamily="18" charset="0"/>
                <a:cs typeface="Times New Roman" panose="02020603050405020304" pitchFamily="18" charset="0"/>
              </a:rPr>
              <a:t>Availability of mineral nutrients is affected by both endogenous and exogenous factors.</a:t>
            </a:r>
            <a:endParaRPr lang="en-IN" sz="24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9721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AF76BB-DE60-45A3-D55E-F2E7A5F23A66}"/>
              </a:ext>
            </a:extLst>
          </p:cNvPr>
          <p:cNvSpPr txBox="1"/>
          <p:nvPr/>
        </p:nvSpPr>
        <p:spPr>
          <a:xfrm>
            <a:off x="2903463" y="1403573"/>
            <a:ext cx="9577064" cy="4524315"/>
          </a:xfrm>
          <a:prstGeom prst="rect">
            <a:avLst/>
          </a:prstGeom>
          <a:noFill/>
        </p:spPr>
        <p:txBody>
          <a:bodyPr wrap="square">
            <a:spAutoFit/>
          </a:bodyPr>
          <a:lstStyle/>
          <a:p>
            <a:pPr marL="400050" indent="-400050" algn="just">
              <a:buAutoNum type="romanUcPeriod"/>
            </a:pPr>
            <a:r>
              <a:rPr lang="en-US" sz="2400" b="1" dirty="0">
                <a:solidFill>
                  <a:schemeClr val="accent6">
                    <a:lumMod val="50000"/>
                  </a:schemeClr>
                </a:solidFill>
                <a:latin typeface="Times New Roman" panose="02020603050405020304" pitchFamily="18" charset="0"/>
                <a:cs typeface="Times New Roman" panose="02020603050405020304" pitchFamily="18" charset="0"/>
              </a:rPr>
              <a:t>External factors </a:t>
            </a:r>
          </a:p>
          <a:p>
            <a:pPr algn="just"/>
            <a:endParaRPr lang="en-US" sz="2400" b="1" dirty="0">
              <a:solidFill>
                <a:schemeClr val="accent6">
                  <a:lumMod val="50000"/>
                </a:schemeClr>
              </a:solidFill>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Soil </a:t>
            </a:r>
          </a:p>
          <a:p>
            <a:pPr marL="342900" indent="-342900" algn="just">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Soil is a complex substrate- physically, chemically and biologically. </a:t>
            </a:r>
          </a:p>
          <a:p>
            <a:pPr marL="342900" indent="-342900" algn="just">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The size of soil particles and the cation exchange capacity of soil provides a reservoir for water and nutrients. </a:t>
            </a:r>
          </a:p>
          <a:p>
            <a:pPr marL="342900" indent="-342900" algn="just">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Hydrogen ion concentration (pH) </a:t>
            </a:r>
          </a:p>
          <a:p>
            <a:pPr algn="just"/>
            <a:r>
              <a:rPr lang="en-US" sz="2400" dirty="0">
                <a:solidFill>
                  <a:schemeClr val="tx1"/>
                </a:solidFill>
                <a:latin typeface="Times New Roman" panose="02020603050405020304" pitchFamily="18" charset="0"/>
                <a:cs typeface="Times New Roman" panose="02020603050405020304" pitchFamily="18" charset="0"/>
              </a:rPr>
              <a:t>pH of the soil solution affects the availability of nutrients to plants. </a:t>
            </a:r>
          </a:p>
          <a:p>
            <a:pPr algn="just"/>
            <a:r>
              <a:rPr lang="en-US" sz="2400" dirty="0">
                <a:solidFill>
                  <a:schemeClr val="tx1"/>
                </a:solidFill>
                <a:latin typeface="Times New Roman" panose="02020603050405020304" pitchFamily="18" charset="0"/>
                <a:cs typeface="Times New Roman" panose="02020603050405020304" pitchFamily="18" charset="0"/>
              </a:rPr>
              <a:t>pH values across physiological range may damage the plant tissues and inhibit salt absorption.</a:t>
            </a:r>
          </a:p>
          <a:p>
            <a:pPr algn="just"/>
            <a:endParaRPr lang="en-IN"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4187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534F6C-B0B3-4DEA-B4F5-6D0CF25D54DB}"/>
              </a:ext>
            </a:extLst>
          </p:cNvPr>
          <p:cNvSpPr txBox="1"/>
          <p:nvPr/>
        </p:nvSpPr>
        <p:spPr>
          <a:xfrm>
            <a:off x="3047479" y="1333013"/>
            <a:ext cx="9192115" cy="5262979"/>
          </a:xfrm>
          <a:prstGeom prst="rect">
            <a:avLst/>
          </a:prstGeom>
          <a:noFill/>
        </p:spPr>
        <p:txBody>
          <a:bodyPr wrap="square">
            <a:spAutoFit/>
          </a:bodyPr>
          <a:lstStyle/>
          <a:p>
            <a:pPr algn="just"/>
            <a:r>
              <a:rPr lang="en-US" sz="2400" dirty="0">
                <a:solidFill>
                  <a:srgbClr val="FF0000"/>
                </a:solidFill>
                <a:latin typeface="Times New Roman" panose="02020603050405020304" pitchFamily="18" charset="0"/>
                <a:cs typeface="Times New Roman" panose="02020603050405020304" pitchFamily="18" charset="0"/>
              </a:rPr>
              <a:t>Cation exchange capacity: </a:t>
            </a:r>
          </a:p>
          <a:p>
            <a:pPr marL="342900" indent="-342900" algn="just">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Mineral cations such as NH4 + and K+ are adsorbed to the negative surfaces of soil. </a:t>
            </a:r>
          </a:p>
          <a:p>
            <a:pPr marL="342900" indent="-342900" algn="just">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This cation adsorbed is an important factor in soil fertility as these are not easily leached when soil is in filtered by water and thus provide a nutrient reserve available to plant roots.</a:t>
            </a:r>
          </a:p>
          <a:p>
            <a:pPr marL="342900" indent="-342900" algn="just">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The degree to which a soil can adsorb and exchange ions is termed its cation exchange capacity and is highly dependent on soil type. </a:t>
            </a:r>
          </a:p>
          <a:p>
            <a:pPr marL="342900" indent="-342900" algn="just">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Temperature: </a:t>
            </a:r>
          </a:p>
          <a:p>
            <a:pPr marL="342900" indent="-342900" algn="just">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In general, an increase in temperature results increase in the absorption of salts up to a certain optimum level.</a:t>
            </a:r>
          </a:p>
          <a:p>
            <a:pPr marL="342900" indent="-342900" algn="just">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At very high temperature the absorption is considerably inhibited. </a:t>
            </a:r>
          </a:p>
          <a:p>
            <a:pPr marL="342900" indent="-342900" algn="just">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The change in temperature also affects the process of diffusion. </a:t>
            </a:r>
            <a:endParaRPr lang="en-IN"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2487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1B1898-F3BC-8A1B-2538-F3A4946C330E}"/>
              </a:ext>
            </a:extLst>
          </p:cNvPr>
          <p:cNvSpPr txBox="1"/>
          <p:nvPr/>
        </p:nvSpPr>
        <p:spPr>
          <a:xfrm>
            <a:off x="2903463" y="1148347"/>
            <a:ext cx="9793088" cy="5262979"/>
          </a:xfrm>
          <a:prstGeom prst="rect">
            <a:avLst/>
          </a:prstGeom>
          <a:noFill/>
        </p:spPr>
        <p:txBody>
          <a:bodyPr wrap="square">
            <a:spAutoFit/>
          </a:bodyPr>
          <a:lstStyle/>
          <a:p>
            <a:pPr algn="just"/>
            <a:r>
              <a:rPr lang="en-US" sz="2400" dirty="0">
                <a:solidFill>
                  <a:srgbClr val="FF0000"/>
                </a:solidFill>
                <a:latin typeface="Times New Roman" panose="02020603050405020304" pitchFamily="18" charset="0"/>
                <a:cs typeface="Times New Roman" panose="02020603050405020304" pitchFamily="18" charset="0"/>
              </a:rPr>
              <a:t>Light: </a:t>
            </a:r>
          </a:p>
          <a:p>
            <a:pPr marL="342900" indent="-342900" algn="just">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It has no direct affect but indirectly by photosynthesis and transpiration, influences salt absorption.</a:t>
            </a:r>
          </a:p>
          <a:p>
            <a:pPr marL="342900" indent="-342900" algn="just">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Interaction of nutrients with each other: </a:t>
            </a:r>
          </a:p>
          <a:p>
            <a:pPr marL="285750" indent="-285750" algn="just">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The absorption of one ion is affected by the presence of other ions in the medium.</a:t>
            </a:r>
          </a:p>
          <a:p>
            <a:pPr marL="285750" indent="-285750" algn="just">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Bromide and iodide compete with chloride and vice-versa. </a:t>
            </a:r>
          </a:p>
          <a:p>
            <a:pPr marL="285750" indent="-285750" algn="just">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Small quantity of calcium inhibits excessive entry of potassium. </a:t>
            </a:r>
          </a:p>
          <a:p>
            <a:pPr marL="285750" indent="-285750" algn="just">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Excess minerals in the soil: </a:t>
            </a:r>
          </a:p>
          <a:p>
            <a:pPr marL="285750" indent="-285750" algn="just">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When excess minerals are present in the soil, the soil is said to be saline, and plant growth may be restricted if these mineral ions reach levels that limit water availability or exceed the adequate zone for a particular nutrient. </a:t>
            </a:r>
            <a:endParaRPr lang="en-IN"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5794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F0B262-2024-2065-4EBF-951767CAE645}"/>
              </a:ext>
            </a:extLst>
          </p:cNvPr>
          <p:cNvSpPr txBox="1"/>
          <p:nvPr/>
        </p:nvSpPr>
        <p:spPr>
          <a:xfrm>
            <a:off x="3335511" y="1517679"/>
            <a:ext cx="8760067" cy="4524315"/>
          </a:xfrm>
          <a:prstGeom prst="rect">
            <a:avLst/>
          </a:prstGeom>
          <a:noFill/>
        </p:spPr>
        <p:txBody>
          <a:bodyPr wrap="square">
            <a:spAutoFit/>
          </a:bodyPr>
          <a:lstStyle/>
          <a:p>
            <a:pPr algn="just"/>
            <a:r>
              <a:rPr lang="en-US" sz="2400" b="1" dirty="0">
                <a:solidFill>
                  <a:schemeClr val="accent6">
                    <a:lumMod val="50000"/>
                  </a:schemeClr>
                </a:solidFill>
                <a:latin typeface="Times New Roman" panose="02020603050405020304" pitchFamily="18" charset="0"/>
                <a:cs typeface="Times New Roman" panose="02020603050405020304" pitchFamily="18" charset="0"/>
              </a:rPr>
              <a:t>II. Internal factors </a:t>
            </a:r>
          </a:p>
          <a:p>
            <a:pPr algn="just"/>
            <a:endParaRPr lang="en-US" sz="2400" b="1" dirty="0">
              <a:solidFill>
                <a:schemeClr val="accent6">
                  <a:lumMod val="50000"/>
                </a:schemeClr>
              </a:solidFill>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Growth:</a:t>
            </a:r>
          </a:p>
          <a:p>
            <a:pPr marL="342900" indent="-342900" algn="just">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Active cell division, elongation and developmental processes promote the absorption of mineral salts. </a:t>
            </a:r>
          </a:p>
          <a:p>
            <a:pPr marL="342900" indent="-342900" algn="just">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The size of soil particles and the cation exchange capacity of soil provides a reservoir for water and nutrients. </a:t>
            </a:r>
          </a:p>
          <a:p>
            <a:pPr algn="just"/>
            <a:endParaRPr lang="en-US" sz="2400" dirty="0">
              <a:solidFill>
                <a:schemeClr val="tx1"/>
              </a:solidFill>
              <a:latin typeface="Times New Roman" panose="02020603050405020304" pitchFamily="18" charset="0"/>
              <a:cs typeface="Times New Roman" panose="02020603050405020304" pitchFamily="18" charset="0"/>
            </a:endParaRPr>
          </a:p>
          <a:p>
            <a:pPr algn="just"/>
            <a:r>
              <a:rPr lang="en-US" sz="2400" dirty="0">
                <a:solidFill>
                  <a:srgbClr val="FF0000"/>
                </a:solidFill>
                <a:latin typeface="Times New Roman" panose="02020603050405020304" pitchFamily="18" charset="0"/>
                <a:cs typeface="Times New Roman" panose="02020603050405020304" pitchFamily="18" charset="0"/>
              </a:rPr>
              <a:t> Aging: </a:t>
            </a:r>
          </a:p>
          <a:p>
            <a:pPr marL="342900" indent="-342900" algn="just">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As the root matures it increases the surface area which is favorable for salt absorption, but due to heavy suberization the mineral salt uptake is greatly reduced. </a:t>
            </a:r>
            <a:endParaRPr lang="en-IN"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2636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D37ACD-A721-BB3C-6248-00343D3020F7}"/>
              </a:ext>
            </a:extLst>
          </p:cNvPr>
          <p:cNvSpPr txBox="1"/>
          <p:nvPr/>
        </p:nvSpPr>
        <p:spPr>
          <a:xfrm>
            <a:off x="2975471" y="683493"/>
            <a:ext cx="9793088" cy="6370975"/>
          </a:xfrm>
          <a:prstGeom prst="rect">
            <a:avLst/>
          </a:prstGeom>
          <a:noFill/>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Mycorrhiza</a:t>
            </a:r>
          </a:p>
          <a:p>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There are two major classes of mycorrhizal fungi:</a:t>
            </a:r>
          </a:p>
          <a:p>
            <a:pPr marL="342900" indent="-342900">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Ectotrophic mycorrhizal fungi </a:t>
            </a:r>
            <a:r>
              <a:rPr lang="en-US" sz="2400" dirty="0">
                <a:solidFill>
                  <a:schemeClr val="tx1"/>
                </a:solidFill>
                <a:latin typeface="Times New Roman" panose="02020603050405020304" pitchFamily="18" charset="0"/>
                <a:cs typeface="Times New Roman" panose="02020603050405020304" pitchFamily="18" charset="0"/>
              </a:rPr>
              <a:t>typically show a thick sheath, or “mantle,” of fungal mycelium around the roots, and some of the mycelium penetrates between the cortical cells. </a:t>
            </a: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The cortical cells themselves are not penetrated by the fungal hyphae but instead are surrounded by a network of hyphae called the </a:t>
            </a:r>
            <a:r>
              <a:rPr lang="en-US" sz="2400" dirty="0" err="1">
                <a:solidFill>
                  <a:schemeClr val="tx1"/>
                </a:solidFill>
                <a:latin typeface="Times New Roman" panose="02020603050405020304" pitchFamily="18" charset="0"/>
                <a:cs typeface="Times New Roman" panose="02020603050405020304" pitchFamily="18" charset="0"/>
              </a:rPr>
              <a:t>Hartig</a:t>
            </a:r>
            <a:r>
              <a:rPr lang="en-US" sz="2400" dirty="0">
                <a:solidFill>
                  <a:schemeClr val="tx1"/>
                </a:solidFill>
                <a:latin typeface="Times New Roman" panose="02020603050405020304" pitchFamily="18" charset="0"/>
                <a:cs typeface="Times New Roman" panose="02020603050405020304" pitchFamily="18" charset="0"/>
              </a:rPr>
              <a:t> net.</a:t>
            </a:r>
          </a:p>
          <a:p>
            <a:pPr marL="342900" indent="-342900">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Vesicular arbuscular mycorrhizal fungi </a:t>
            </a:r>
            <a:r>
              <a:rPr lang="en-US" sz="2400" dirty="0">
                <a:solidFill>
                  <a:schemeClr val="tx1"/>
                </a:solidFill>
                <a:latin typeface="Times New Roman" panose="02020603050405020304" pitchFamily="18" charset="0"/>
                <a:cs typeface="Times New Roman" panose="02020603050405020304" pitchFamily="18" charset="0"/>
              </a:rPr>
              <a:t>do not produce a compact mantle of fungal mycelium around the root.</a:t>
            </a: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 Instead, the hyphae grow in a less dense arrangement, both within the root itself and extending outward from the root into the surrounding soil. </a:t>
            </a:r>
          </a:p>
          <a:p>
            <a:pPr marL="342900" indent="-342900">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Arbuscular mycorrhizas increase uptake of mineral nutrients particularly phosphorus that are relatively immobile in the soil</a:t>
            </a: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Ectomycorrhizas play significant role in obtaining N from organic sources</a:t>
            </a:r>
            <a:endParaRPr lang="en-IN"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1432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ith the Help of a Neat and Labelled Diagram Explain Vam (Vesicular ...">
            <a:extLst>
              <a:ext uri="{FF2B5EF4-FFF2-40B4-BE49-F238E27FC236}">
                <a16:creationId xmlns:a16="http://schemas.microsoft.com/office/drawing/2014/main" id="{F01D69E6-83A6-4EF9-0CDC-F4F03CECAA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3463" y="899517"/>
            <a:ext cx="9830321" cy="60340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253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4EDE6F-25F0-0EDB-603C-AAA405FA720B}"/>
              </a:ext>
            </a:extLst>
          </p:cNvPr>
          <p:cNvSpPr txBox="1"/>
          <p:nvPr/>
        </p:nvSpPr>
        <p:spPr>
          <a:xfrm>
            <a:off x="3119487" y="1403573"/>
            <a:ext cx="4608512" cy="4893647"/>
          </a:xfrm>
          <a:prstGeom prst="rect">
            <a:avLst/>
          </a:prstGeom>
          <a:noFill/>
        </p:spPr>
        <p:txBody>
          <a:bodyPr wrap="square">
            <a:spAutoFit/>
          </a:bodyPr>
          <a:lstStyle/>
          <a:p>
            <a:r>
              <a:rPr lang="en-IN" sz="2400" dirty="0">
                <a:solidFill>
                  <a:srgbClr val="FF0000"/>
                </a:solidFill>
                <a:latin typeface="Times New Roman" panose="02020603050405020304" pitchFamily="18" charset="0"/>
                <a:cs typeface="Times New Roman" panose="02020603050405020304" pitchFamily="18" charset="0"/>
              </a:rPr>
              <a:t>Root system:</a:t>
            </a:r>
          </a:p>
          <a:p>
            <a:endParaRPr lang="en-US" sz="2400" dirty="0">
              <a:solidFill>
                <a:srgbClr val="FF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The ability of plants to obtain both water and mineral nutrients from the soil is related to their capacity to develop an extensive root system.</a:t>
            </a:r>
          </a:p>
          <a:p>
            <a:pPr marL="342900" indent="-342900">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If the rhizosphere is poor in nutrients or too dry, root growth is slow. As rhizosphere conditions improve, root growth increases.</a:t>
            </a:r>
            <a:endParaRPr lang="en-IN" sz="2400" dirty="0">
              <a:solidFill>
                <a:schemeClr val="tx1"/>
              </a:solidFill>
              <a:latin typeface="Times New Roman" panose="02020603050405020304" pitchFamily="18" charset="0"/>
              <a:cs typeface="Times New Roman" panose="02020603050405020304" pitchFamily="18" charset="0"/>
            </a:endParaRPr>
          </a:p>
        </p:txBody>
      </p:sp>
      <p:pic>
        <p:nvPicPr>
          <p:cNvPr id="2050" name="Picture 2" descr="Penicillium bilaiae Biofertilizer Raw Material | Supplier ...">
            <a:extLst>
              <a:ext uri="{FF2B5EF4-FFF2-40B4-BE49-F238E27FC236}">
                <a16:creationId xmlns:a16="http://schemas.microsoft.com/office/drawing/2014/main" id="{FDA947ED-40D3-DAF4-609C-C1EBF51F17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2095" y="1978674"/>
            <a:ext cx="3960440" cy="39604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06781"/>
      </p:ext>
    </p:extLst>
  </p:cSld>
  <p:clrMapOvr>
    <a:masterClrMapping/>
  </p:clrMapOvr>
</p:sld>
</file>

<file path=ppt/theme/theme1.xml><?xml version="1.0" encoding="utf-8"?>
<a:theme xmlns:a="http://schemas.openxmlformats.org/drawingml/2006/main" name="Theme1">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Noto Sans CJK SC Regular"/>
        <a:cs typeface="Noto Sans CJK SC Regular"/>
      </a:majorFont>
      <a:minorFont>
        <a:latin typeface="Arial"/>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958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defRPr kumimoji="0" lang="en-GB" sz="18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44958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defRPr kumimoji="0" lang="en-GB" sz="18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4241</TotalTime>
  <Words>654</Words>
  <Application>Microsoft Office PowerPoint</Application>
  <PresentationFormat>Custom</PresentationFormat>
  <Paragraphs>72</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Times New Roman</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years Perspective Plan  (2018-23)</dc:title>
  <dc:creator>Chandrika Roy</dc:creator>
  <cp:lastModifiedBy>Dell</cp:lastModifiedBy>
  <cp:revision>515</cp:revision>
  <cp:lastPrinted>2113-01-01T00:00:00Z</cp:lastPrinted>
  <dcterms:created xsi:type="dcterms:W3CDTF">2018-01-17T07:28:00Z</dcterms:created>
  <dcterms:modified xsi:type="dcterms:W3CDTF">2023-07-05T11:48:41Z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5CB481E023B540ADB9DE8C42095B7FE9</vt:lpwstr>
  </property>
  <property fmtid="{D5CDD505-2E9C-101B-9397-08002B2CF9AE}" pid="3" name="KSOProductBuildVer">
    <vt:lpwstr>1033-11.2.0.11380</vt:lpwstr>
  </property>
</Properties>
</file>