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p:sldMasterIdLst>
    <p:sldMasterId id="2147483648" r:id="rId1"/>
  </p:sldMasterIdLst>
  <p:notesMasterIdLst>
    <p:notesMasterId r:id="rId11"/>
  </p:notesMasterIdLst>
  <p:sldIdLst>
    <p:sldId id="504" r:id="rId2"/>
    <p:sldId id="513" r:id="rId3"/>
    <p:sldId id="517" r:id="rId4"/>
    <p:sldId id="514" r:id="rId5"/>
    <p:sldId id="516" r:id="rId6"/>
    <p:sldId id="518" r:id="rId7"/>
    <p:sldId id="519" r:id="rId8"/>
    <p:sldId id="520" r:id="rId9"/>
    <p:sldId id="512" r:id="rId10"/>
  </p:sldIdLst>
  <p:sldSz cx="13439775" cy="7559675"/>
  <p:notesSz cx="7559675" cy="10691813"/>
  <p:defaultTextStyle>
    <a:defPPr>
      <a:defRPr lang="en-GB"/>
    </a:defPPr>
    <a:lvl1pPr algn="l" defTabSz="449580" rtl="0" eaLnBrk="0" fontAlgn="base" hangingPunct="0">
      <a:spcBef>
        <a:spcPct val="0"/>
      </a:spcBef>
      <a:spcAft>
        <a:spcPct val="0"/>
      </a:spcAft>
      <a:defRPr kern="1200">
        <a:solidFill>
          <a:schemeClr val="bg1"/>
        </a:solidFill>
        <a:latin typeface="Arial" panose="020B0604020202020204" pitchFamily="34" charset="0"/>
        <a:ea typeface="Noto Sans CJK SC Regular" charset="0"/>
        <a:cs typeface="Noto Sans CJK SC Regular" charset="0"/>
      </a:defRPr>
    </a:lvl1pPr>
    <a:lvl2pPr marL="742950" indent="-285750" algn="l" defTabSz="449580" rtl="0" eaLnBrk="0" fontAlgn="base" hangingPunct="0">
      <a:spcBef>
        <a:spcPct val="0"/>
      </a:spcBef>
      <a:spcAft>
        <a:spcPct val="0"/>
      </a:spcAft>
      <a:defRPr kern="1200">
        <a:solidFill>
          <a:schemeClr val="bg1"/>
        </a:solidFill>
        <a:latin typeface="Arial" panose="020B0604020202020204" pitchFamily="34" charset="0"/>
        <a:ea typeface="Noto Sans CJK SC Regular" charset="0"/>
        <a:cs typeface="Noto Sans CJK SC Regular" charset="0"/>
      </a:defRPr>
    </a:lvl2pPr>
    <a:lvl3pPr marL="1143000" indent="-228600" algn="l" defTabSz="449580" rtl="0" eaLnBrk="0" fontAlgn="base" hangingPunct="0">
      <a:spcBef>
        <a:spcPct val="0"/>
      </a:spcBef>
      <a:spcAft>
        <a:spcPct val="0"/>
      </a:spcAft>
      <a:defRPr kern="1200">
        <a:solidFill>
          <a:schemeClr val="bg1"/>
        </a:solidFill>
        <a:latin typeface="Arial" panose="020B0604020202020204" pitchFamily="34" charset="0"/>
        <a:ea typeface="Noto Sans CJK SC Regular" charset="0"/>
        <a:cs typeface="Noto Sans CJK SC Regular" charset="0"/>
      </a:defRPr>
    </a:lvl3pPr>
    <a:lvl4pPr marL="1600200" indent="-228600" algn="l" defTabSz="449580" rtl="0" eaLnBrk="0" fontAlgn="base" hangingPunct="0">
      <a:spcBef>
        <a:spcPct val="0"/>
      </a:spcBef>
      <a:spcAft>
        <a:spcPct val="0"/>
      </a:spcAft>
      <a:defRPr kern="1200">
        <a:solidFill>
          <a:schemeClr val="bg1"/>
        </a:solidFill>
        <a:latin typeface="Arial" panose="020B0604020202020204" pitchFamily="34" charset="0"/>
        <a:ea typeface="Noto Sans CJK SC Regular" charset="0"/>
        <a:cs typeface="Noto Sans CJK SC Regular" charset="0"/>
      </a:defRPr>
    </a:lvl4pPr>
    <a:lvl5pPr marL="2057400" indent="-228600" algn="l" defTabSz="449580" rtl="0" eaLnBrk="0" fontAlgn="base" hangingPunct="0">
      <a:spcBef>
        <a:spcPct val="0"/>
      </a:spcBef>
      <a:spcAft>
        <a:spcPct val="0"/>
      </a:spcAft>
      <a:defRPr kern="1200">
        <a:solidFill>
          <a:schemeClr val="bg1"/>
        </a:solidFill>
        <a:latin typeface="Arial" panose="020B0604020202020204" pitchFamily="34" charset="0"/>
        <a:ea typeface="Noto Sans CJK SC Regular" charset="0"/>
        <a:cs typeface="Noto Sans CJK SC Regular" charset="0"/>
      </a:defRPr>
    </a:lvl5pPr>
    <a:lvl6pPr marL="2286000" algn="l" defTabSz="914400" rtl="0" eaLnBrk="1" latinLnBrk="0" hangingPunct="1">
      <a:defRPr kern="1200">
        <a:solidFill>
          <a:schemeClr val="bg1"/>
        </a:solidFill>
        <a:latin typeface="Arial" panose="020B0604020202020204" pitchFamily="34" charset="0"/>
        <a:ea typeface="Noto Sans CJK SC Regular" charset="0"/>
        <a:cs typeface="Noto Sans CJK SC Regular" charset="0"/>
      </a:defRPr>
    </a:lvl6pPr>
    <a:lvl7pPr marL="2743200" algn="l" defTabSz="914400" rtl="0" eaLnBrk="1" latinLnBrk="0" hangingPunct="1">
      <a:defRPr kern="1200">
        <a:solidFill>
          <a:schemeClr val="bg1"/>
        </a:solidFill>
        <a:latin typeface="Arial" panose="020B0604020202020204" pitchFamily="34" charset="0"/>
        <a:ea typeface="Noto Sans CJK SC Regular" charset="0"/>
        <a:cs typeface="Noto Sans CJK SC Regular" charset="0"/>
      </a:defRPr>
    </a:lvl7pPr>
    <a:lvl8pPr marL="3200400" algn="l" defTabSz="914400" rtl="0" eaLnBrk="1" latinLnBrk="0" hangingPunct="1">
      <a:defRPr kern="1200">
        <a:solidFill>
          <a:schemeClr val="bg1"/>
        </a:solidFill>
        <a:latin typeface="Arial" panose="020B0604020202020204" pitchFamily="34" charset="0"/>
        <a:ea typeface="Noto Sans CJK SC Regular" charset="0"/>
        <a:cs typeface="Noto Sans CJK SC Regular" charset="0"/>
      </a:defRPr>
    </a:lvl8pPr>
    <a:lvl9pPr marL="3657600" algn="l" defTabSz="914400" rtl="0" eaLnBrk="1" latinLnBrk="0" hangingPunct="1">
      <a:defRPr kern="1200">
        <a:solidFill>
          <a:schemeClr val="bg1"/>
        </a:solidFill>
        <a:latin typeface="Arial" panose="020B0604020202020204" pitchFamily="34" charset="0"/>
        <a:ea typeface="Noto Sans CJK SC Regular" charset="0"/>
        <a:cs typeface="Noto Sans CJK SC Regular" charset="0"/>
      </a:defRPr>
    </a:lvl9pPr>
  </p:defaultTextStyle>
  <p:extLst>
    <p:ext uri="{521415D9-36F7-43E2-AB2F-B90AF26B5E84}">
      <p14:sectionLst xmlns:p14="http://schemas.microsoft.com/office/powerpoint/2010/main">
        <p14:section name="Default Section" id="{1C1DFE56-42D8-48CA-9D5C-BD81D6D712FB}">
          <p14:sldIdLst>
            <p14:sldId id="504"/>
            <p14:sldId id="513"/>
            <p14:sldId id="517"/>
            <p14:sldId id="514"/>
            <p14:sldId id="516"/>
            <p14:sldId id="518"/>
            <p14:sldId id="519"/>
            <p14:sldId id="520"/>
            <p14:sldId id="512"/>
          </p14:sldIdLst>
        </p14:section>
      </p14:sectionLst>
    </p:ext>
    <p:ext uri="{EFAFB233-063F-42B5-8137-9DF3F51BA10A}">
      <p15:sldGuideLst xmlns:p15="http://schemas.microsoft.com/office/powerpoint/2012/main">
        <p15:guide id="1" orient="horz" pos="2151">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litha Edara" initials="LE" lastIdx="1" clrIdx="0"/>
  <p:cmAuthor id="2" name="Divya Chinni" initials="DC" lastIdx="1" clrIdx="1">
    <p:extLst>
      <p:ext uri="{19B8F6BF-5375-455C-9EA6-DF929625EA0E}">
        <p15:presenceInfo xmlns:p15="http://schemas.microsoft.com/office/powerpoint/2012/main" userId="c58864d2a3da7fa9" providerId="Windows Live"/>
      </p:ext>
    </p:extLst>
  </p:cmAuthor>
  <p:cmAuthor id="3" name="coke" initials="c" lastIdx="1" clrIdx="2">
    <p:extLst>
      <p:ext uri="{19B8F6BF-5375-455C-9EA6-DF929625EA0E}">
        <p15:presenceInfo xmlns:p15="http://schemas.microsoft.com/office/powerpoint/2012/main" userId="coke" providerId="None"/>
      </p:ext>
    </p:extLst>
  </p:cmAuthor>
  <p:cmAuthor id="4" name="DIVYA" initials="D" lastIdx="1" clrIdx="3">
    <p:extLst>
      <p:ext uri="{19B8F6BF-5375-455C-9EA6-DF929625EA0E}">
        <p15:presenceInfo xmlns:p15="http://schemas.microsoft.com/office/powerpoint/2012/main" userId="55d92505a275c90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E7E5E8"/>
    <a:srgbClr val="DACDB0"/>
    <a:srgbClr val="788975"/>
    <a:srgbClr val="BEB7A5"/>
    <a:srgbClr val="2B2B2B"/>
    <a:srgbClr val="FFCBFF"/>
    <a:srgbClr val="BAA488"/>
    <a:srgbClr val="E6E3DE"/>
    <a:srgbClr val="FCCEC8"/>
    <a:srgbClr val="FEE5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771" autoAdjust="0"/>
    <p:restoredTop sz="95196" autoAdjust="0"/>
  </p:normalViewPr>
  <p:slideViewPr>
    <p:cSldViewPr>
      <p:cViewPr varScale="1">
        <p:scale>
          <a:sx n="75" d="100"/>
          <a:sy n="75" d="100"/>
        </p:scale>
        <p:origin x="523" y="62"/>
      </p:cViewPr>
      <p:guideLst>
        <p:guide orient="horz" pos="2151"/>
        <p:guide pos="3840"/>
      </p:guideLst>
    </p:cSldViewPr>
  </p:slideViewPr>
  <p:outlineViewPr>
    <p:cViewPr varScale="1">
      <p:scale>
        <a:sx n="170" d="200"/>
        <a:sy n="170" d="200"/>
      </p:scale>
      <p:origin x="-780" y="-84"/>
    </p:cViewPr>
  </p:outlineViewPr>
  <p:notesTextViewPr>
    <p:cViewPr>
      <p:scale>
        <a:sx n="1" d="1"/>
        <a:sy n="1" d="1"/>
      </p:scale>
      <p:origin x="0" y="0"/>
    </p:cViewPr>
  </p:notesTextViewPr>
  <p:sorterViewPr>
    <p:cViewPr>
      <p:scale>
        <a:sx n="174" d="100"/>
        <a:sy n="174" d="100"/>
      </p:scale>
      <p:origin x="0" y="-75202"/>
    </p:cViewPr>
  </p:sorter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682" name="AutoShape 1"/>
          <p:cNvSpPr>
            <a:spLocks noChangeArrowheads="1"/>
          </p:cNvSpPr>
          <p:nvPr/>
        </p:nvSpPr>
        <p:spPr bwMode="auto">
          <a:xfrm>
            <a:off x="0" y="0"/>
            <a:ext cx="7559675" cy="10691813"/>
          </a:xfrm>
          <a:prstGeom prst="roundRect">
            <a:avLst>
              <a:gd name="adj" fmla="val 19"/>
            </a:avLst>
          </a:prstGeom>
          <a:solidFill>
            <a:srgbClr val="FFFFFF"/>
          </a:solidFill>
          <a:ln>
            <a:noFill/>
          </a:ln>
          <a:extLst>
            <a:ext uri="{91240B29-F687-4F45-9708-019B960494DF}">
              <a14:hiddenLine xmlns:a14="http://schemas.microsoft.com/office/drawing/2010/main" w="9360">
                <a:solidFill>
                  <a:srgbClr val="000000"/>
                </a:solidFill>
                <a:miter lim="800000"/>
                <a:headEnd/>
                <a:tailEnd/>
              </a14:hiddenLine>
            </a:ext>
          </a:extLst>
        </p:spPr>
        <p:txBody>
          <a:bodyPr wrap="none" anchor="ctr"/>
          <a:lstStyle/>
          <a:p>
            <a:pPr eaLnBrk="1">
              <a:lnSpc>
                <a:spcPct val="93000"/>
              </a:lnSpc>
              <a:buClr>
                <a:srgbClr val="000000"/>
              </a:buClr>
              <a:buSzPct val="100000"/>
              <a:buFont typeface="Times New Roman" panose="02020603050405020304" pitchFamily="18" charset="0"/>
              <a:buNone/>
            </a:pPr>
            <a:endParaRPr lang="en-IN" altLang="en-US"/>
          </a:p>
        </p:txBody>
      </p:sp>
      <p:sp>
        <p:nvSpPr>
          <p:cNvPr id="71683" name="AutoShape 2"/>
          <p:cNvSpPr>
            <a:spLocks noChangeArrowheads="1"/>
          </p:cNvSpPr>
          <p:nvPr/>
        </p:nvSpPr>
        <p:spPr bwMode="auto">
          <a:xfrm>
            <a:off x="0" y="0"/>
            <a:ext cx="7559675" cy="10691813"/>
          </a:xfrm>
          <a:prstGeom prst="roundRect">
            <a:avLst>
              <a:gd name="adj" fmla="val 19"/>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pPr eaLnBrk="1">
              <a:lnSpc>
                <a:spcPct val="93000"/>
              </a:lnSpc>
              <a:buClr>
                <a:srgbClr val="000000"/>
              </a:buClr>
              <a:buSzPct val="100000"/>
              <a:buFont typeface="Times New Roman" panose="02020603050405020304" pitchFamily="18" charset="0"/>
              <a:buNone/>
            </a:pPr>
            <a:endParaRPr lang="en-IN" altLang="en-US"/>
          </a:p>
        </p:txBody>
      </p:sp>
      <p:sp>
        <p:nvSpPr>
          <p:cNvPr id="71684" name="Rectangle 3"/>
          <p:cNvSpPr>
            <a:spLocks noGrp="1" noRot="1" noChangeAspect="1" noChangeArrowheads="1"/>
          </p:cNvSpPr>
          <p:nvPr>
            <p:ph type="sldImg"/>
          </p:nvPr>
        </p:nvSpPr>
        <p:spPr bwMode="auto">
          <a:xfrm>
            <a:off x="219075" y="812800"/>
            <a:ext cx="7115175" cy="400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sp>
      <p:sp>
        <p:nvSpPr>
          <p:cNvPr id="2" name="Rectangle 4"/>
          <p:cNvSpPr>
            <a:spLocks noGrp="1" noChangeArrowheads="1"/>
          </p:cNvSpPr>
          <p:nvPr>
            <p:ph type="body"/>
          </p:nvPr>
        </p:nvSpPr>
        <p:spPr bwMode="auto">
          <a:xfrm>
            <a:off x="755650" y="5078413"/>
            <a:ext cx="6043613" cy="4806950"/>
          </a:xfrm>
          <a:prstGeom prst="rect">
            <a:avLst/>
          </a:prstGeom>
          <a:noFill/>
          <a:ln>
            <a:noFill/>
          </a:ln>
          <a:effectLst/>
        </p:spPr>
        <p:txBody>
          <a:bodyPr vert="horz" wrap="square" lIns="0" tIns="0" rIns="0" bIns="0" numCol="1" anchor="t" anchorCtr="0" compatLnSpc="1"/>
          <a:lstStyle/>
          <a:p>
            <a:pPr lvl="0"/>
            <a:endParaRPr lang="en-US" noProof="0"/>
          </a:p>
        </p:txBody>
      </p:sp>
      <p:sp>
        <p:nvSpPr>
          <p:cNvPr id="2053" name="Rectangle 5"/>
          <p:cNvSpPr>
            <a:spLocks noGrp="1" noChangeArrowheads="1"/>
          </p:cNvSpPr>
          <p:nvPr>
            <p:ph type="hdr"/>
          </p:nvPr>
        </p:nvSpPr>
        <p:spPr bwMode="auto">
          <a:xfrm>
            <a:off x="1511300" y="5880100"/>
            <a:ext cx="6043613" cy="4806950"/>
          </a:xfrm>
          <a:prstGeom prst="rect">
            <a:avLst/>
          </a:prstGeom>
          <a:noFill/>
          <a:ln>
            <a:noFill/>
          </a:ln>
          <a:effectLst/>
        </p:spPr>
        <p:txBody>
          <a:bodyPr vert="horz" wrap="square" lIns="0" tIns="0" rIns="0" bIns="0" numCol="1" anchor="t" anchorCtr="0" compatLnSpc="1"/>
          <a:lstStyle>
            <a:lvl1pPr eaLnBrk="1">
              <a:lnSpc>
                <a:spcPct val="93000"/>
              </a:lnSpc>
              <a:buClrTx/>
              <a:buSzPct val="100000"/>
              <a:buFontTx/>
              <a:buNone/>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sz="1400">
                <a:solidFill>
                  <a:srgbClr val="000000"/>
                </a:solidFill>
                <a:latin typeface="Times New Roman" panose="02020603050405020304" pitchFamily="18" charset="0"/>
                <a:ea typeface="DejaVu Sans" charset="0"/>
                <a:cs typeface="DejaVu Sans" charset="0"/>
              </a:defRPr>
            </a:lvl1pPr>
          </a:lstStyle>
          <a:p>
            <a:pPr>
              <a:defRPr/>
            </a:pPr>
            <a:endParaRPr lang="en-US"/>
          </a:p>
        </p:txBody>
      </p:sp>
      <p:sp>
        <p:nvSpPr>
          <p:cNvPr id="2054" name="Rectangle 6"/>
          <p:cNvSpPr>
            <a:spLocks noGrp="1" noChangeArrowheads="1"/>
          </p:cNvSpPr>
          <p:nvPr>
            <p:ph type="dt"/>
          </p:nvPr>
        </p:nvSpPr>
        <p:spPr bwMode="auto">
          <a:xfrm>
            <a:off x="0" y="10156825"/>
            <a:ext cx="3276600" cy="530225"/>
          </a:xfrm>
          <a:prstGeom prst="rect">
            <a:avLst/>
          </a:prstGeom>
          <a:noFill/>
          <a:ln>
            <a:noFill/>
          </a:ln>
          <a:effectLst/>
        </p:spPr>
        <p:txBody>
          <a:bodyPr vert="horz" wrap="square" lIns="0" tIns="0" rIns="0" bIns="0" numCol="1" anchor="t" anchorCtr="0" compatLnSpc="1"/>
          <a:lstStyle>
            <a:lvl1pPr algn="r" eaLnBrk="1">
              <a:lnSpc>
                <a:spcPct val="93000"/>
              </a:lnSpc>
              <a:buClrTx/>
              <a:buSzPct val="100000"/>
              <a:buFontTx/>
              <a:buNone/>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sz="1400">
                <a:solidFill>
                  <a:srgbClr val="000000"/>
                </a:solidFill>
                <a:latin typeface="Times New Roman" panose="02020603050405020304" pitchFamily="18" charset="0"/>
                <a:ea typeface="DejaVu Sans" charset="0"/>
                <a:cs typeface="DejaVu Sans" charset="0"/>
              </a:defRPr>
            </a:lvl1pPr>
          </a:lstStyle>
          <a:p>
            <a:pPr>
              <a:defRPr/>
            </a:pPr>
            <a:endParaRPr lang="en-US"/>
          </a:p>
        </p:txBody>
      </p:sp>
      <p:sp>
        <p:nvSpPr>
          <p:cNvPr id="2055" name="Rectangle 7"/>
          <p:cNvSpPr>
            <a:spLocks noGrp="1" noChangeArrowheads="1"/>
          </p:cNvSpPr>
          <p:nvPr>
            <p:ph type="ftr"/>
          </p:nvPr>
        </p:nvSpPr>
        <p:spPr bwMode="auto">
          <a:xfrm>
            <a:off x="0" y="0"/>
            <a:ext cx="3276600" cy="530225"/>
          </a:xfrm>
          <a:prstGeom prst="rect">
            <a:avLst/>
          </a:prstGeom>
          <a:noFill/>
          <a:ln>
            <a:noFill/>
          </a:ln>
          <a:effectLst/>
        </p:spPr>
        <p:txBody>
          <a:bodyPr vert="horz" wrap="square" lIns="0" tIns="0" rIns="0" bIns="0" numCol="1" anchor="b" anchorCtr="0" compatLnSpc="1"/>
          <a:lstStyle>
            <a:lvl1pPr eaLnBrk="1">
              <a:lnSpc>
                <a:spcPct val="93000"/>
              </a:lnSpc>
              <a:buClrTx/>
              <a:buSzPct val="100000"/>
              <a:buFontTx/>
              <a:buNone/>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sz="1400">
                <a:solidFill>
                  <a:srgbClr val="000000"/>
                </a:solidFill>
                <a:latin typeface="Times New Roman" panose="02020603050405020304" pitchFamily="18" charset="0"/>
                <a:ea typeface="DejaVu Sans" charset="0"/>
                <a:cs typeface="DejaVu Sans" charset="0"/>
              </a:defRPr>
            </a:lvl1pPr>
          </a:lstStyle>
          <a:p>
            <a:pPr>
              <a:defRPr/>
            </a:pPr>
            <a:endParaRPr lang="en-US"/>
          </a:p>
        </p:txBody>
      </p:sp>
      <p:sp>
        <p:nvSpPr>
          <p:cNvPr id="2056" name="Rectangle 8"/>
          <p:cNvSpPr>
            <a:spLocks noGrp="1" noChangeArrowheads="1"/>
          </p:cNvSpPr>
          <p:nvPr>
            <p:ph type="sldNum"/>
          </p:nvPr>
        </p:nvSpPr>
        <p:spPr bwMode="auto">
          <a:xfrm>
            <a:off x="4278313" y="0"/>
            <a:ext cx="3276600" cy="530225"/>
          </a:xfrm>
          <a:prstGeom prst="rect">
            <a:avLst/>
          </a:prstGeom>
          <a:noFill/>
          <a:ln>
            <a:noFill/>
          </a:ln>
          <a:effectLst/>
        </p:spPr>
        <p:txBody>
          <a:bodyPr vert="horz" wrap="square" lIns="0" tIns="0" rIns="0" bIns="0" numCol="1" anchor="b" anchorCtr="0" compatLnSpc="1"/>
          <a:lstStyle>
            <a:lvl1pPr algn="r" eaLnBrk="1">
              <a:lnSpc>
                <a:spcPct val="93000"/>
              </a:lnSpc>
              <a:buSzPct val="10000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sz="1400">
                <a:solidFill>
                  <a:srgbClr val="000000"/>
                </a:solidFill>
                <a:latin typeface="Times New Roman" panose="02020603050405020304" pitchFamily="18" charset="0"/>
                <a:ea typeface="DejaVu Sans" charset="0"/>
                <a:cs typeface="DejaVu Sans" charset="0"/>
              </a:defRPr>
            </a:lvl1pPr>
          </a:lstStyle>
          <a:p>
            <a:pPr>
              <a:defRPr/>
            </a:pPr>
            <a:fld id="{7C33051F-75D2-4A6A-91FE-0AB1373EC108}" type="slidenum">
              <a:rPr lang="en-US" altLang="en-US"/>
              <a:t>‹#›</a:t>
            </a:fld>
            <a:endParaRPr lang="en-US" altLang="en-US"/>
          </a:p>
        </p:txBody>
      </p:sp>
    </p:spTree>
  </p:cSld>
  <p:clrMap bg1="lt1" tx1="dk1" bg2="lt2" tx2="dk2" accent1="accent1" accent2="accent2" accent3="accent3" accent4="accent4" accent5="accent5" accent6="accent6" hlink="hlink" folHlink="folHlink"/>
  <p:notesStyle>
    <a:lvl1pPr algn="l" defTabSz="44958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1pPr>
    <a:lvl2pPr marL="742950" indent="-285750" algn="l" defTabSz="44958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2pPr>
    <a:lvl3pPr marL="1143000" indent="-228600" algn="l" defTabSz="44958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3pPr>
    <a:lvl4pPr marL="1600200" indent="-228600" algn="l" defTabSz="44958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4pPr>
    <a:lvl5pPr marL="2057400" indent="-228600" algn="l" defTabSz="44958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80507" y="1236672"/>
            <a:ext cx="10078773" cy="2632075"/>
          </a:xfrm>
        </p:spPr>
        <p:txBody>
          <a:bodyPr anchor="b"/>
          <a:lstStyle>
            <a:lvl1pPr algn="ctr">
              <a:defRPr sz="6000"/>
            </a:lvl1pPr>
          </a:lstStyle>
          <a:p>
            <a:r>
              <a:rPr lang="en-US"/>
              <a:t>Click to edit Master title style</a:t>
            </a:r>
            <a:endParaRPr lang="en-IN"/>
          </a:p>
        </p:txBody>
      </p:sp>
      <p:sp>
        <p:nvSpPr>
          <p:cNvPr id="3" name="Subtitle 2"/>
          <p:cNvSpPr>
            <a:spLocks noGrp="1"/>
          </p:cNvSpPr>
          <p:nvPr>
            <p:ph type="subTitle" idx="1"/>
          </p:nvPr>
        </p:nvSpPr>
        <p:spPr>
          <a:xfrm>
            <a:off x="1680507" y="3970347"/>
            <a:ext cx="10078773" cy="18256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Rectangle 4"/>
          <p:cNvSpPr>
            <a:spLocks noGrp="1" noChangeArrowheads="1"/>
          </p:cNvSpPr>
          <p:nvPr>
            <p:ph type="dt" idx="10"/>
          </p:nvPr>
        </p:nvSpPr>
        <p:spPr/>
        <p:txBody>
          <a:bodyPr/>
          <a:lstStyle>
            <a:lvl1pPr>
              <a:defRPr/>
            </a:lvl1pPr>
          </a:lstStyle>
          <a:p>
            <a:pPr>
              <a:defRPr/>
            </a:pPr>
            <a:endParaRPr lang="en-US"/>
          </a:p>
        </p:txBody>
      </p:sp>
      <p:sp>
        <p:nvSpPr>
          <p:cNvPr id="5" name="Rectangle 5"/>
          <p:cNvSpPr>
            <a:spLocks noGrp="1" noChangeArrowheads="1"/>
          </p:cNvSpPr>
          <p:nvPr>
            <p:ph type="ftr" idx="11"/>
          </p:nvPr>
        </p:nvSpPr>
        <p:spPr/>
        <p:txBody>
          <a:bodyPr/>
          <a:lstStyle>
            <a:lvl1pPr>
              <a:defRPr/>
            </a:lvl1pPr>
          </a:lstStyle>
          <a:p>
            <a:pPr>
              <a:defRPr/>
            </a:pPr>
            <a:endParaRPr lang="en-US"/>
          </a:p>
        </p:txBody>
      </p:sp>
      <p:sp>
        <p:nvSpPr>
          <p:cNvPr id="6" name="Rectangle 6"/>
          <p:cNvSpPr>
            <a:spLocks noGrp="1" noChangeArrowheads="1"/>
          </p:cNvSpPr>
          <p:nvPr>
            <p:ph type="sldNum" idx="12"/>
          </p:nvPr>
        </p:nvSpPr>
        <p:spPr/>
        <p:txBody>
          <a:bodyPr/>
          <a:lstStyle>
            <a:lvl1pPr>
              <a:defRPr/>
            </a:lvl1pPr>
          </a:lstStyle>
          <a:p>
            <a:pPr>
              <a:defRPr/>
            </a:pPr>
            <a:fld id="{3A9D2833-D325-41AA-B5E1-5729BDC772D2}" type="slidenum">
              <a:rPr lang="en-US" altLang="en-US" smtClean="0"/>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Rectangle 4"/>
          <p:cNvSpPr>
            <a:spLocks noGrp="1" noChangeArrowheads="1"/>
          </p:cNvSpPr>
          <p:nvPr>
            <p:ph type="dt" idx="10"/>
          </p:nvPr>
        </p:nvSpPr>
        <p:spPr/>
        <p:txBody>
          <a:bodyPr/>
          <a:lstStyle>
            <a:lvl1pPr>
              <a:defRPr/>
            </a:lvl1pPr>
          </a:lstStyle>
          <a:p>
            <a:pPr>
              <a:defRPr/>
            </a:pPr>
            <a:endParaRPr lang="en-US"/>
          </a:p>
        </p:txBody>
      </p:sp>
      <p:sp>
        <p:nvSpPr>
          <p:cNvPr id="5" name="Rectangle 5"/>
          <p:cNvSpPr>
            <a:spLocks noGrp="1" noChangeArrowheads="1"/>
          </p:cNvSpPr>
          <p:nvPr>
            <p:ph type="ftr" idx="11"/>
          </p:nvPr>
        </p:nvSpPr>
        <p:spPr/>
        <p:txBody>
          <a:bodyPr/>
          <a:lstStyle>
            <a:lvl1pPr>
              <a:defRPr/>
            </a:lvl1pPr>
          </a:lstStyle>
          <a:p>
            <a:pPr>
              <a:defRPr/>
            </a:pPr>
            <a:endParaRPr lang="en-US"/>
          </a:p>
        </p:txBody>
      </p:sp>
      <p:sp>
        <p:nvSpPr>
          <p:cNvPr id="6" name="Rectangle 6"/>
          <p:cNvSpPr>
            <a:spLocks noGrp="1" noChangeArrowheads="1"/>
          </p:cNvSpPr>
          <p:nvPr>
            <p:ph type="sldNum" idx="12"/>
          </p:nvPr>
        </p:nvSpPr>
        <p:spPr/>
        <p:txBody>
          <a:bodyPr/>
          <a:lstStyle>
            <a:lvl1pPr>
              <a:defRPr/>
            </a:lvl1pPr>
          </a:lstStyle>
          <a:p>
            <a:pPr>
              <a:defRPr/>
            </a:pPr>
            <a:fld id="{162F3A05-6EE1-4DE5-A087-DC05876595CD}" type="slidenum">
              <a:rPr lang="en-US" altLang="en-US" smtClean="0"/>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8017" y="301634"/>
            <a:ext cx="3020245" cy="5846763"/>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670931" y="301634"/>
            <a:ext cx="8863902" cy="584676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Rectangle 4"/>
          <p:cNvSpPr>
            <a:spLocks noGrp="1" noChangeArrowheads="1"/>
          </p:cNvSpPr>
          <p:nvPr>
            <p:ph type="dt" idx="10"/>
          </p:nvPr>
        </p:nvSpPr>
        <p:spPr/>
        <p:txBody>
          <a:bodyPr/>
          <a:lstStyle>
            <a:lvl1pPr>
              <a:defRPr/>
            </a:lvl1pPr>
          </a:lstStyle>
          <a:p>
            <a:pPr>
              <a:defRPr/>
            </a:pPr>
            <a:endParaRPr lang="en-US"/>
          </a:p>
        </p:txBody>
      </p:sp>
      <p:sp>
        <p:nvSpPr>
          <p:cNvPr id="5" name="Rectangle 5"/>
          <p:cNvSpPr>
            <a:spLocks noGrp="1" noChangeArrowheads="1"/>
          </p:cNvSpPr>
          <p:nvPr>
            <p:ph type="ftr" idx="11"/>
          </p:nvPr>
        </p:nvSpPr>
        <p:spPr/>
        <p:txBody>
          <a:bodyPr/>
          <a:lstStyle>
            <a:lvl1pPr>
              <a:defRPr/>
            </a:lvl1pPr>
          </a:lstStyle>
          <a:p>
            <a:pPr>
              <a:defRPr/>
            </a:pPr>
            <a:endParaRPr lang="en-US"/>
          </a:p>
        </p:txBody>
      </p:sp>
      <p:sp>
        <p:nvSpPr>
          <p:cNvPr id="6" name="Rectangle 6"/>
          <p:cNvSpPr>
            <a:spLocks noGrp="1" noChangeArrowheads="1"/>
          </p:cNvSpPr>
          <p:nvPr>
            <p:ph type="sldNum" idx="12"/>
          </p:nvPr>
        </p:nvSpPr>
        <p:spPr/>
        <p:txBody>
          <a:bodyPr/>
          <a:lstStyle>
            <a:lvl1pPr>
              <a:defRPr/>
            </a:lvl1pPr>
          </a:lstStyle>
          <a:p>
            <a:pPr>
              <a:defRPr/>
            </a:pPr>
            <a:fld id="{3DC5CCC0-CE16-4453-86ED-F5AC800DB85A}" type="slidenum">
              <a:rPr lang="en-US" altLang="en-US" smtClean="0"/>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Rectangle 4"/>
          <p:cNvSpPr>
            <a:spLocks noGrp="1" noChangeArrowheads="1"/>
          </p:cNvSpPr>
          <p:nvPr>
            <p:ph type="dt" idx="10"/>
          </p:nvPr>
        </p:nvSpPr>
        <p:spPr/>
        <p:txBody>
          <a:bodyPr/>
          <a:lstStyle>
            <a:lvl1pPr>
              <a:defRPr/>
            </a:lvl1pPr>
          </a:lstStyle>
          <a:p>
            <a:pPr>
              <a:defRPr/>
            </a:pPr>
            <a:endParaRPr lang="en-US"/>
          </a:p>
        </p:txBody>
      </p:sp>
      <p:sp>
        <p:nvSpPr>
          <p:cNvPr id="5" name="Rectangle 5"/>
          <p:cNvSpPr>
            <a:spLocks noGrp="1" noChangeArrowheads="1"/>
          </p:cNvSpPr>
          <p:nvPr>
            <p:ph type="ftr" idx="11"/>
          </p:nvPr>
        </p:nvSpPr>
        <p:spPr/>
        <p:txBody>
          <a:bodyPr/>
          <a:lstStyle>
            <a:lvl1pPr>
              <a:defRPr/>
            </a:lvl1pPr>
          </a:lstStyle>
          <a:p>
            <a:pPr>
              <a:defRPr/>
            </a:pPr>
            <a:endParaRPr lang="en-US"/>
          </a:p>
        </p:txBody>
      </p:sp>
      <p:sp>
        <p:nvSpPr>
          <p:cNvPr id="6" name="Rectangle 6"/>
          <p:cNvSpPr>
            <a:spLocks noGrp="1" noChangeArrowheads="1"/>
          </p:cNvSpPr>
          <p:nvPr>
            <p:ph type="sldNum" idx="12"/>
          </p:nvPr>
        </p:nvSpPr>
        <p:spPr/>
        <p:txBody>
          <a:bodyPr/>
          <a:lstStyle>
            <a:lvl1pPr>
              <a:defRPr/>
            </a:lvl1pPr>
          </a:lstStyle>
          <a:p>
            <a:pPr>
              <a:defRPr/>
            </a:pPr>
            <a:fld id="{DF20FDDF-0706-4F17-B3E9-53DAA9EE596A}" type="slidenum">
              <a:rPr lang="en-US" altLang="en-US" smtClean="0"/>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16447" y="1884372"/>
            <a:ext cx="11592070" cy="3144837"/>
          </a:xfrm>
        </p:spPr>
        <p:txBody>
          <a:bodyPr anchor="b"/>
          <a:lstStyle>
            <a:lvl1pPr>
              <a:defRPr sz="6000"/>
            </a:lvl1pPr>
          </a:lstStyle>
          <a:p>
            <a:r>
              <a:rPr lang="en-US"/>
              <a:t>Click to edit Master title style</a:t>
            </a:r>
            <a:endParaRPr lang="en-IN"/>
          </a:p>
        </p:txBody>
      </p:sp>
      <p:sp>
        <p:nvSpPr>
          <p:cNvPr id="3" name="Text Placeholder 2"/>
          <p:cNvSpPr>
            <a:spLocks noGrp="1"/>
          </p:cNvSpPr>
          <p:nvPr>
            <p:ph type="body" idx="1"/>
          </p:nvPr>
        </p:nvSpPr>
        <p:spPr>
          <a:xfrm>
            <a:off x="916447" y="5059372"/>
            <a:ext cx="11592070" cy="16525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Rectangle 4"/>
          <p:cNvSpPr>
            <a:spLocks noGrp="1" noChangeArrowheads="1"/>
          </p:cNvSpPr>
          <p:nvPr>
            <p:ph type="dt" idx="10"/>
          </p:nvPr>
        </p:nvSpPr>
        <p:spPr/>
        <p:txBody>
          <a:bodyPr/>
          <a:lstStyle>
            <a:lvl1pPr>
              <a:defRPr/>
            </a:lvl1pPr>
          </a:lstStyle>
          <a:p>
            <a:pPr>
              <a:defRPr/>
            </a:pPr>
            <a:endParaRPr lang="en-US"/>
          </a:p>
        </p:txBody>
      </p:sp>
      <p:sp>
        <p:nvSpPr>
          <p:cNvPr id="5" name="Rectangle 5"/>
          <p:cNvSpPr>
            <a:spLocks noGrp="1" noChangeArrowheads="1"/>
          </p:cNvSpPr>
          <p:nvPr>
            <p:ph type="ftr" idx="11"/>
          </p:nvPr>
        </p:nvSpPr>
        <p:spPr/>
        <p:txBody>
          <a:bodyPr/>
          <a:lstStyle>
            <a:lvl1pPr>
              <a:defRPr/>
            </a:lvl1pPr>
          </a:lstStyle>
          <a:p>
            <a:pPr>
              <a:defRPr/>
            </a:pPr>
            <a:endParaRPr lang="en-US"/>
          </a:p>
        </p:txBody>
      </p:sp>
      <p:sp>
        <p:nvSpPr>
          <p:cNvPr id="6" name="Rectangle 6"/>
          <p:cNvSpPr>
            <a:spLocks noGrp="1" noChangeArrowheads="1"/>
          </p:cNvSpPr>
          <p:nvPr>
            <p:ph type="sldNum" idx="12"/>
          </p:nvPr>
        </p:nvSpPr>
        <p:spPr/>
        <p:txBody>
          <a:bodyPr/>
          <a:lstStyle>
            <a:lvl1pPr>
              <a:defRPr/>
            </a:lvl1pPr>
          </a:lstStyle>
          <a:p>
            <a:pPr>
              <a:defRPr/>
            </a:pPr>
            <a:fld id="{A95A74E8-0C9F-4D85-A47F-7313C6D326EC}" type="slidenum">
              <a:rPr lang="en-US" altLang="en-US" smtClean="0"/>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670931" y="1768478"/>
            <a:ext cx="5941015" cy="43799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6815130" y="1768478"/>
            <a:ext cx="5943132" cy="43799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Rectangle 4"/>
          <p:cNvSpPr>
            <a:spLocks noGrp="1" noChangeArrowheads="1"/>
          </p:cNvSpPr>
          <p:nvPr>
            <p:ph type="dt" idx="10"/>
          </p:nvPr>
        </p:nvSpPr>
        <p:spPr/>
        <p:txBody>
          <a:bodyPr/>
          <a:lstStyle>
            <a:lvl1pPr>
              <a:defRPr/>
            </a:lvl1pPr>
          </a:lstStyle>
          <a:p>
            <a:pPr>
              <a:defRPr/>
            </a:pPr>
            <a:endParaRPr lang="en-US"/>
          </a:p>
        </p:txBody>
      </p:sp>
      <p:sp>
        <p:nvSpPr>
          <p:cNvPr id="6" name="Rectangle 5"/>
          <p:cNvSpPr>
            <a:spLocks noGrp="1" noChangeArrowheads="1"/>
          </p:cNvSpPr>
          <p:nvPr>
            <p:ph type="ftr" idx="11"/>
          </p:nvPr>
        </p:nvSpPr>
        <p:spPr/>
        <p:txBody>
          <a:bodyPr/>
          <a:lstStyle>
            <a:lvl1pPr>
              <a:defRPr/>
            </a:lvl1pPr>
          </a:lstStyle>
          <a:p>
            <a:pPr>
              <a:defRPr/>
            </a:pPr>
            <a:endParaRPr lang="en-US"/>
          </a:p>
        </p:txBody>
      </p:sp>
      <p:sp>
        <p:nvSpPr>
          <p:cNvPr id="7" name="Rectangle 6"/>
          <p:cNvSpPr>
            <a:spLocks noGrp="1" noChangeArrowheads="1"/>
          </p:cNvSpPr>
          <p:nvPr>
            <p:ph type="sldNum" idx="12"/>
          </p:nvPr>
        </p:nvSpPr>
        <p:spPr/>
        <p:txBody>
          <a:bodyPr/>
          <a:lstStyle>
            <a:lvl1pPr>
              <a:defRPr/>
            </a:lvl1pPr>
          </a:lstStyle>
          <a:p>
            <a:pPr>
              <a:defRPr/>
            </a:pPr>
            <a:fld id="{199F581A-5688-4AFA-841B-157B3F1AC644}" type="slidenum">
              <a:rPr lang="en-US" altLang="en-US" smtClean="0"/>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24913" y="403225"/>
            <a:ext cx="11592070" cy="1460500"/>
          </a:xfrm>
        </p:spPr>
        <p:txBody>
          <a:bodyPr/>
          <a:lstStyle/>
          <a:p>
            <a:r>
              <a:rPr lang="en-US"/>
              <a:t>Click to edit Master title style</a:t>
            </a:r>
            <a:endParaRPr lang="en-IN"/>
          </a:p>
        </p:txBody>
      </p:sp>
      <p:sp>
        <p:nvSpPr>
          <p:cNvPr id="3" name="Text Placeholder 2"/>
          <p:cNvSpPr>
            <a:spLocks noGrp="1"/>
          </p:cNvSpPr>
          <p:nvPr>
            <p:ph type="body" idx="1"/>
          </p:nvPr>
        </p:nvSpPr>
        <p:spPr>
          <a:xfrm>
            <a:off x="924911" y="1852613"/>
            <a:ext cx="5687035" cy="9080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924911" y="2760663"/>
            <a:ext cx="5687035" cy="40624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6804548" y="1852613"/>
            <a:ext cx="5712433" cy="9080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804548" y="2760663"/>
            <a:ext cx="5712433" cy="40624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Rectangle 4"/>
          <p:cNvSpPr>
            <a:spLocks noGrp="1" noChangeArrowheads="1"/>
          </p:cNvSpPr>
          <p:nvPr>
            <p:ph type="dt" idx="10"/>
          </p:nvPr>
        </p:nvSpPr>
        <p:spPr/>
        <p:txBody>
          <a:bodyPr/>
          <a:lstStyle>
            <a:lvl1pPr>
              <a:defRPr/>
            </a:lvl1pPr>
          </a:lstStyle>
          <a:p>
            <a:pPr>
              <a:defRPr/>
            </a:pPr>
            <a:endParaRPr lang="en-US"/>
          </a:p>
        </p:txBody>
      </p:sp>
      <p:sp>
        <p:nvSpPr>
          <p:cNvPr id="8" name="Rectangle 5"/>
          <p:cNvSpPr>
            <a:spLocks noGrp="1" noChangeArrowheads="1"/>
          </p:cNvSpPr>
          <p:nvPr>
            <p:ph type="ftr" idx="11"/>
          </p:nvPr>
        </p:nvSpPr>
        <p:spPr/>
        <p:txBody>
          <a:bodyPr/>
          <a:lstStyle>
            <a:lvl1pPr>
              <a:defRPr/>
            </a:lvl1pPr>
          </a:lstStyle>
          <a:p>
            <a:pPr>
              <a:defRPr/>
            </a:pPr>
            <a:endParaRPr lang="en-US"/>
          </a:p>
        </p:txBody>
      </p:sp>
      <p:sp>
        <p:nvSpPr>
          <p:cNvPr id="9" name="Rectangle 6"/>
          <p:cNvSpPr>
            <a:spLocks noGrp="1" noChangeArrowheads="1"/>
          </p:cNvSpPr>
          <p:nvPr>
            <p:ph type="sldNum" idx="12"/>
          </p:nvPr>
        </p:nvSpPr>
        <p:spPr/>
        <p:txBody>
          <a:bodyPr/>
          <a:lstStyle>
            <a:lvl1pPr>
              <a:defRPr/>
            </a:lvl1pPr>
          </a:lstStyle>
          <a:p>
            <a:pPr>
              <a:defRPr/>
            </a:pPr>
            <a:fld id="{E761C009-931C-4132-978B-D830C42DB4E1}" type="slidenum">
              <a:rPr lang="en-US" altLang="en-US" smtClean="0"/>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Rectangle 4"/>
          <p:cNvSpPr>
            <a:spLocks noGrp="1" noChangeArrowheads="1"/>
          </p:cNvSpPr>
          <p:nvPr>
            <p:ph type="dt" idx="10"/>
          </p:nvPr>
        </p:nvSpPr>
        <p:spPr/>
        <p:txBody>
          <a:bodyPr/>
          <a:lstStyle>
            <a:lvl1pPr>
              <a:defRPr/>
            </a:lvl1pPr>
          </a:lstStyle>
          <a:p>
            <a:pPr>
              <a:defRPr/>
            </a:pPr>
            <a:endParaRPr lang="en-US"/>
          </a:p>
        </p:txBody>
      </p:sp>
      <p:sp>
        <p:nvSpPr>
          <p:cNvPr id="4" name="Rectangle 5"/>
          <p:cNvSpPr>
            <a:spLocks noGrp="1" noChangeArrowheads="1"/>
          </p:cNvSpPr>
          <p:nvPr>
            <p:ph type="ftr" idx="11"/>
          </p:nvPr>
        </p:nvSpPr>
        <p:spPr/>
        <p:txBody>
          <a:bodyPr/>
          <a:lstStyle>
            <a:lvl1pPr>
              <a:defRPr/>
            </a:lvl1pPr>
          </a:lstStyle>
          <a:p>
            <a:pPr>
              <a:defRPr/>
            </a:pPr>
            <a:endParaRPr lang="en-US"/>
          </a:p>
        </p:txBody>
      </p:sp>
      <p:sp>
        <p:nvSpPr>
          <p:cNvPr id="5" name="Rectangle 6"/>
          <p:cNvSpPr>
            <a:spLocks noGrp="1" noChangeArrowheads="1"/>
          </p:cNvSpPr>
          <p:nvPr>
            <p:ph type="sldNum" idx="12"/>
          </p:nvPr>
        </p:nvSpPr>
        <p:spPr/>
        <p:txBody>
          <a:bodyPr/>
          <a:lstStyle>
            <a:lvl1pPr>
              <a:defRPr/>
            </a:lvl1pPr>
          </a:lstStyle>
          <a:p>
            <a:pPr>
              <a:defRPr/>
            </a:pPr>
            <a:fld id="{D4066C4D-CD24-42B5-8634-793334BF623C}" type="slidenum">
              <a:rPr lang="en-US" altLang="en-US" smtClean="0"/>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idx="10"/>
          </p:nvPr>
        </p:nvSpPr>
        <p:spPr/>
        <p:txBody>
          <a:bodyPr/>
          <a:lstStyle>
            <a:lvl1pPr>
              <a:defRPr/>
            </a:lvl1pPr>
          </a:lstStyle>
          <a:p>
            <a:pPr>
              <a:defRPr/>
            </a:pPr>
            <a:endParaRPr lang="en-US"/>
          </a:p>
        </p:txBody>
      </p:sp>
      <p:sp>
        <p:nvSpPr>
          <p:cNvPr id="3" name="Rectangle 5"/>
          <p:cNvSpPr>
            <a:spLocks noGrp="1" noChangeArrowheads="1"/>
          </p:cNvSpPr>
          <p:nvPr>
            <p:ph type="ftr" idx="11"/>
          </p:nvPr>
        </p:nvSpPr>
        <p:spPr/>
        <p:txBody>
          <a:bodyPr/>
          <a:lstStyle>
            <a:lvl1pPr>
              <a:defRPr/>
            </a:lvl1pPr>
          </a:lstStyle>
          <a:p>
            <a:pPr>
              <a:defRPr/>
            </a:pPr>
            <a:endParaRPr lang="en-US"/>
          </a:p>
        </p:txBody>
      </p:sp>
      <p:sp>
        <p:nvSpPr>
          <p:cNvPr id="4" name="Rectangle 6"/>
          <p:cNvSpPr>
            <a:spLocks noGrp="1" noChangeArrowheads="1"/>
          </p:cNvSpPr>
          <p:nvPr>
            <p:ph type="sldNum" idx="12"/>
          </p:nvPr>
        </p:nvSpPr>
        <p:spPr/>
        <p:txBody>
          <a:bodyPr/>
          <a:lstStyle>
            <a:lvl1pPr>
              <a:defRPr/>
            </a:lvl1pPr>
          </a:lstStyle>
          <a:p>
            <a:pPr>
              <a:defRPr/>
            </a:pPr>
            <a:fld id="{17A38E30-BF8A-491B-8753-247192FA5C50}" type="slidenum">
              <a:rPr lang="en-US" altLang="en-US" smtClean="0"/>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24911" y="503238"/>
            <a:ext cx="4334592" cy="1765300"/>
          </a:xfrm>
        </p:spPr>
        <p:txBody>
          <a:bodyPr anchor="b"/>
          <a:lstStyle>
            <a:lvl1pPr>
              <a:defRPr sz="3200"/>
            </a:lvl1pPr>
          </a:lstStyle>
          <a:p>
            <a:r>
              <a:rPr lang="en-US"/>
              <a:t>Click to edit Master title style</a:t>
            </a:r>
            <a:endParaRPr lang="en-IN"/>
          </a:p>
        </p:txBody>
      </p:sp>
      <p:sp>
        <p:nvSpPr>
          <p:cNvPr id="3" name="Content Placeholder 2"/>
          <p:cNvSpPr>
            <a:spLocks noGrp="1"/>
          </p:cNvSpPr>
          <p:nvPr>
            <p:ph idx="1"/>
          </p:nvPr>
        </p:nvSpPr>
        <p:spPr>
          <a:xfrm>
            <a:off x="5714556" y="1089025"/>
            <a:ext cx="6802431" cy="53721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924911" y="2268547"/>
            <a:ext cx="4334592" cy="42005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p:cNvSpPr>
            <a:spLocks noGrp="1" noChangeArrowheads="1"/>
          </p:cNvSpPr>
          <p:nvPr>
            <p:ph type="dt" idx="10"/>
          </p:nvPr>
        </p:nvSpPr>
        <p:spPr/>
        <p:txBody>
          <a:bodyPr/>
          <a:lstStyle>
            <a:lvl1pPr>
              <a:defRPr/>
            </a:lvl1pPr>
          </a:lstStyle>
          <a:p>
            <a:pPr>
              <a:defRPr/>
            </a:pPr>
            <a:endParaRPr lang="en-US"/>
          </a:p>
        </p:txBody>
      </p:sp>
      <p:sp>
        <p:nvSpPr>
          <p:cNvPr id="6" name="Rectangle 5"/>
          <p:cNvSpPr>
            <a:spLocks noGrp="1" noChangeArrowheads="1"/>
          </p:cNvSpPr>
          <p:nvPr>
            <p:ph type="ftr" idx="11"/>
          </p:nvPr>
        </p:nvSpPr>
        <p:spPr/>
        <p:txBody>
          <a:bodyPr/>
          <a:lstStyle>
            <a:lvl1pPr>
              <a:defRPr/>
            </a:lvl1pPr>
          </a:lstStyle>
          <a:p>
            <a:pPr>
              <a:defRPr/>
            </a:pPr>
            <a:endParaRPr lang="en-US"/>
          </a:p>
        </p:txBody>
      </p:sp>
      <p:sp>
        <p:nvSpPr>
          <p:cNvPr id="7" name="Rectangle 6"/>
          <p:cNvSpPr>
            <a:spLocks noGrp="1" noChangeArrowheads="1"/>
          </p:cNvSpPr>
          <p:nvPr>
            <p:ph type="sldNum" idx="12"/>
          </p:nvPr>
        </p:nvSpPr>
        <p:spPr/>
        <p:txBody>
          <a:bodyPr/>
          <a:lstStyle>
            <a:lvl1pPr>
              <a:defRPr/>
            </a:lvl1pPr>
          </a:lstStyle>
          <a:p>
            <a:pPr>
              <a:defRPr/>
            </a:pPr>
            <a:fld id="{031121D2-2EF6-4D47-8158-B82F4861B421}" type="slidenum">
              <a:rPr lang="en-US" altLang="en-US" smtClean="0"/>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24911" y="503238"/>
            <a:ext cx="4334592" cy="1765300"/>
          </a:xfrm>
        </p:spPr>
        <p:txBody>
          <a:bodyPr anchor="b"/>
          <a:lstStyle>
            <a:lvl1pPr>
              <a:defRPr sz="3200"/>
            </a:lvl1pPr>
          </a:lstStyle>
          <a:p>
            <a:r>
              <a:rPr lang="en-US"/>
              <a:t>Click to edit Master title style</a:t>
            </a:r>
            <a:endParaRPr lang="en-IN"/>
          </a:p>
        </p:txBody>
      </p:sp>
      <p:sp>
        <p:nvSpPr>
          <p:cNvPr id="3" name="Picture Placeholder 2"/>
          <p:cNvSpPr>
            <a:spLocks noGrp="1"/>
          </p:cNvSpPr>
          <p:nvPr>
            <p:ph type="pic" idx="1"/>
          </p:nvPr>
        </p:nvSpPr>
        <p:spPr>
          <a:xfrm>
            <a:off x="5714556" y="1089025"/>
            <a:ext cx="6802431" cy="5372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IN" noProof="0" dirty="0"/>
          </a:p>
        </p:txBody>
      </p:sp>
      <p:sp>
        <p:nvSpPr>
          <p:cNvPr id="4" name="Text Placeholder 3"/>
          <p:cNvSpPr>
            <a:spLocks noGrp="1"/>
          </p:cNvSpPr>
          <p:nvPr>
            <p:ph type="body" sz="half" idx="2"/>
          </p:nvPr>
        </p:nvSpPr>
        <p:spPr>
          <a:xfrm>
            <a:off x="924911" y="2268547"/>
            <a:ext cx="4334592" cy="42005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p:cNvSpPr>
            <a:spLocks noGrp="1" noChangeArrowheads="1"/>
          </p:cNvSpPr>
          <p:nvPr>
            <p:ph type="dt" idx="10"/>
          </p:nvPr>
        </p:nvSpPr>
        <p:spPr/>
        <p:txBody>
          <a:bodyPr/>
          <a:lstStyle>
            <a:lvl1pPr>
              <a:defRPr/>
            </a:lvl1pPr>
          </a:lstStyle>
          <a:p>
            <a:pPr>
              <a:defRPr/>
            </a:pPr>
            <a:endParaRPr lang="en-US"/>
          </a:p>
        </p:txBody>
      </p:sp>
      <p:sp>
        <p:nvSpPr>
          <p:cNvPr id="6" name="Rectangle 5"/>
          <p:cNvSpPr>
            <a:spLocks noGrp="1" noChangeArrowheads="1"/>
          </p:cNvSpPr>
          <p:nvPr>
            <p:ph type="ftr" idx="11"/>
          </p:nvPr>
        </p:nvSpPr>
        <p:spPr/>
        <p:txBody>
          <a:bodyPr/>
          <a:lstStyle>
            <a:lvl1pPr>
              <a:defRPr/>
            </a:lvl1pPr>
          </a:lstStyle>
          <a:p>
            <a:pPr>
              <a:defRPr/>
            </a:pPr>
            <a:endParaRPr lang="en-US"/>
          </a:p>
        </p:txBody>
      </p:sp>
      <p:sp>
        <p:nvSpPr>
          <p:cNvPr id="7" name="Rectangle 6"/>
          <p:cNvSpPr>
            <a:spLocks noGrp="1" noChangeArrowheads="1"/>
          </p:cNvSpPr>
          <p:nvPr>
            <p:ph type="sldNum" idx="12"/>
          </p:nvPr>
        </p:nvSpPr>
        <p:spPr/>
        <p:txBody>
          <a:bodyPr/>
          <a:lstStyle>
            <a:lvl1pPr>
              <a:defRPr/>
            </a:lvl1pPr>
          </a:lstStyle>
          <a:p>
            <a:pPr>
              <a:defRPr/>
            </a:pPr>
            <a:fld id="{CB551AF1-D237-47A0-B784-1EEA9FD7475D}" type="slidenum">
              <a:rPr lang="en-US" altLang="en-US" smtClean="0"/>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026" name="Picture 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60332" y="30168"/>
            <a:ext cx="13073620" cy="755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pic>
      <p:sp>
        <p:nvSpPr>
          <p:cNvPr id="1027" name="Rectangle 2"/>
          <p:cNvSpPr>
            <a:spLocks noGrp="1" noChangeArrowheads="1"/>
          </p:cNvSpPr>
          <p:nvPr>
            <p:ph type="title"/>
          </p:nvPr>
        </p:nvSpPr>
        <p:spPr bwMode="auto">
          <a:xfrm>
            <a:off x="670931" y="301625"/>
            <a:ext cx="12087331"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0" tIns="0" rIns="0" bIns="0" numCol="1" anchor="ctr" anchorCtr="0" compatLnSpc="1"/>
          <a:lstStyle/>
          <a:p>
            <a:pPr lvl="0"/>
            <a:r>
              <a:rPr lang="en-GB" altLang="en-US"/>
              <a:t>Click to edit the title text format</a:t>
            </a:r>
          </a:p>
        </p:txBody>
      </p:sp>
      <p:sp>
        <p:nvSpPr>
          <p:cNvPr id="1028" name="Rectangle 3"/>
          <p:cNvSpPr>
            <a:spLocks noGrp="1" noChangeArrowheads="1"/>
          </p:cNvSpPr>
          <p:nvPr>
            <p:ph type="body" idx="1"/>
          </p:nvPr>
        </p:nvSpPr>
        <p:spPr bwMode="auto">
          <a:xfrm>
            <a:off x="670931" y="1768478"/>
            <a:ext cx="12087331" cy="437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0" tIns="28440" rIns="0" bIns="0" numCol="1" anchor="t" anchorCtr="0" compatLnSpc="1"/>
          <a:lstStyle/>
          <a:p>
            <a:pPr lvl="0"/>
            <a:r>
              <a:rPr lang="en-GB" altLang="en-US"/>
              <a:t>Click to edit the outline text format</a:t>
            </a:r>
          </a:p>
          <a:p>
            <a:pPr lvl="1"/>
            <a:r>
              <a:rPr lang="en-GB" altLang="en-US"/>
              <a:t>Second Outline Level</a:t>
            </a:r>
          </a:p>
          <a:p>
            <a:pPr lvl="2"/>
            <a:r>
              <a:rPr lang="en-GB" altLang="en-US"/>
              <a:t>Third Outline Level</a:t>
            </a:r>
          </a:p>
          <a:p>
            <a:pPr lvl="3"/>
            <a:r>
              <a:rPr lang="en-GB" altLang="en-US"/>
              <a:t>Fourth Outline Level</a:t>
            </a:r>
          </a:p>
          <a:p>
            <a:pPr lvl="4"/>
            <a:r>
              <a:rPr lang="en-GB" altLang="en-US"/>
              <a:t>Fifth Outline Level</a:t>
            </a:r>
          </a:p>
          <a:p>
            <a:pPr lvl="4"/>
            <a:r>
              <a:rPr lang="en-GB" altLang="en-US"/>
              <a:t>Sixth Outline Level</a:t>
            </a:r>
          </a:p>
          <a:p>
            <a:pPr lvl="4"/>
            <a:r>
              <a:rPr lang="en-GB" altLang="en-US"/>
              <a:t>Seventh Outline Level</a:t>
            </a:r>
          </a:p>
        </p:txBody>
      </p:sp>
      <p:sp>
        <p:nvSpPr>
          <p:cNvPr id="2" name="Rectangle 4"/>
          <p:cNvSpPr>
            <a:spLocks noGrp="1" noChangeArrowheads="1"/>
          </p:cNvSpPr>
          <p:nvPr>
            <p:ph type="dt"/>
          </p:nvPr>
        </p:nvSpPr>
        <p:spPr bwMode="auto">
          <a:xfrm>
            <a:off x="4597044" y="6886575"/>
            <a:ext cx="4254165" cy="515938"/>
          </a:xfrm>
          <a:prstGeom prst="rect">
            <a:avLst/>
          </a:prstGeom>
          <a:noFill/>
          <a:ln>
            <a:noFill/>
          </a:ln>
          <a:effectLst/>
        </p:spPr>
        <p:txBody>
          <a:bodyPr vert="horz" wrap="square" lIns="0" tIns="0" rIns="0" bIns="0" numCol="1" anchor="t" anchorCtr="0" compatLnSpc="1"/>
          <a:lstStyle>
            <a:lvl1pPr eaLnBrk="1">
              <a:lnSpc>
                <a:spcPct val="93000"/>
              </a:lnSpc>
              <a:buClrTx/>
              <a:buSzPct val="100000"/>
              <a:buFontTx/>
              <a:buNone/>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sz="1400">
                <a:solidFill>
                  <a:srgbClr val="000000"/>
                </a:solidFill>
                <a:latin typeface="Times New Roman" panose="02020603050405020304" pitchFamily="18" charset="0"/>
                <a:ea typeface="DejaVu Sans" charset="0"/>
                <a:cs typeface="DejaVu Sans" charset="0"/>
              </a:defRPr>
            </a:lvl1pPr>
          </a:lstStyle>
          <a:p>
            <a:pPr>
              <a:defRPr/>
            </a:pPr>
            <a:endParaRPr lang="en-US"/>
          </a:p>
        </p:txBody>
      </p:sp>
      <p:sp>
        <p:nvSpPr>
          <p:cNvPr id="1029" name="Rectangle 5"/>
          <p:cNvSpPr>
            <a:spLocks noGrp="1" noChangeArrowheads="1"/>
          </p:cNvSpPr>
          <p:nvPr>
            <p:ph type="ftr"/>
          </p:nvPr>
        </p:nvSpPr>
        <p:spPr bwMode="auto">
          <a:xfrm>
            <a:off x="9636431" y="6886575"/>
            <a:ext cx="4254165" cy="515938"/>
          </a:xfrm>
          <a:prstGeom prst="rect">
            <a:avLst/>
          </a:prstGeom>
          <a:noFill/>
          <a:ln>
            <a:noFill/>
          </a:ln>
          <a:effectLst/>
        </p:spPr>
        <p:txBody>
          <a:bodyPr vert="horz" wrap="square" lIns="0" tIns="0" rIns="0" bIns="0" numCol="1" anchor="t" anchorCtr="0" compatLnSpc="1"/>
          <a:lstStyle>
            <a:lvl1pPr algn="ctr" eaLnBrk="1">
              <a:lnSpc>
                <a:spcPct val="93000"/>
              </a:lnSpc>
              <a:buClrTx/>
              <a:buSzPct val="100000"/>
              <a:buFontTx/>
              <a:buNone/>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sz="1400">
                <a:solidFill>
                  <a:srgbClr val="000000"/>
                </a:solidFill>
                <a:latin typeface="Times New Roman" panose="02020603050405020304" pitchFamily="18" charset="0"/>
                <a:ea typeface="DejaVu Sans" charset="0"/>
                <a:cs typeface="DejaVu Sans" charset="0"/>
              </a:defRPr>
            </a:lvl1pPr>
          </a:lstStyle>
          <a:p>
            <a:pPr>
              <a:defRPr/>
            </a:pPr>
            <a:endParaRPr lang="en-US"/>
          </a:p>
        </p:txBody>
      </p:sp>
      <p:sp>
        <p:nvSpPr>
          <p:cNvPr id="1030" name="Rectangle 6"/>
          <p:cNvSpPr>
            <a:spLocks noGrp="1" noChangeArrowheads="1"/>
          </p:cNvSpPr>
          <p:nvPr>
            <p:ph type="sldNum"/>
          </p:nvPr>
        </p:nvSpPr>
        <p:spPr bwMode="auto">
          <a:xfrm>
            <a:off x="670931" y="6886575"/>
            <a:ext cx="3123954" cy="515938"/>
          </a:xfrm>
          <a:prstGeom prst="rect">
            <a:avLst/>
          </a:prstGeom>
          <a:noFill/>
          <a:ln>
            <a:noFill/>
          </a:ln>
          <a:effectLst/>
        </p:spPr>
        <p:txBody>
          <a:bodyPr vert="horz" wrap="square" lIns="0" tIns="0" rIns="0" bIns="0" numCol="1" anchor="t" anchorCtr="0" compatLnSpc="1"/>
          <a:lstStyle>
            <a:lvl1pPr algn="r" eaLnBrk="1">
              <a:lnSpc>
                <a:spcPct val="93000"/>
              </a:lnSpc>
              <a:buSzPct val="100000"/>
              <a:defRPr sz="1400">
                <a:solidFill>
                  <a:srgbClr val="000000"/>
                </a:solidFill>
                <a:latin typeface="Times New Roman" panose="02020603050405020304" pitchFamily="18" charset="0"/>
                <a:ea typeface="DejaVu Sans" charset="0"/>
                <a:cs typeface="DejaVu Sans" charset="0"/>
              </a:defRPr>
            </a:lvl1pPr>
          </a:lstStyle>
          <a:p>
            <a:pPr>
              <a:defRPr/>
            </a:pPr>
            <a:fld id="{5B4B3E78-632A-4CDB-A3AB-BBB5CB64C4C2}" type="slidenum">
              <a:rPr lang="en-US" altLang="en-US" smtClean="0"/>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49580" rtl="0" eaLnBrk="1" fontAlgn="base" hangingPunct="1">
        <a:lnSpc>
          <a:spcPct val="93000"/>
        </a:lnSpc>
        <a:spcBef>
          <a:spcPct val="0"/>
        </a:spcBef>
        <a:spcAft>
          <a:spcPct val="0"/>
        </a:spcAft>
        <a:buClr>
          <a:srgbClr val="000000"/>
        </a:buClr>
        <a:buSzPct val="100000"/>
        <a:buFont typeface="Times New Roman" panose="02020603050405020304" pitchFamily="18" charset="0"/>
        <a:defRPr sz="4400" kern="1200">
          <a:solidFill>
            <a:srgbClr val="000000"/>
          </a:solidFill>
          <a:latin typeface="+mj-lt"/>
          <a:ea typeface="+mj-ea"/>
          <a:cs typeface="+mj-cs"/>
        </a:defRPr>
      </a:lvl1pPr>
      <a:lvl2pPr algn="ctr" defTabSz="449580" rtl="0" eaLnBrk="1" fontAlgn="base" hangingPunct="1">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Noto Sans CJK SC Regular" charset="0"/>
          <a:cs typeface="Noto Sans CJK SC Regular" charset="0"/>
        </a:defRPr>
      </a:lvl2pPr>
      <a:lvl3pPr algn="ctr" defTabSz="449580" rtl="0" eaLnBrk="1" fontAlgn="base" hangingPunct="1">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Noto Sans CJK SC Regular" charset="0"/>
          <a:cs typeface="Noto Sans CJK SC Regular" charset="0"/>
        </a:defRPr>
      </a:lvl3pPr>
      <a:lvl4pPr algn="ctr" defTabSz="449580" rtl="0" eaLnBrk="1" fontAlgn="base" hangingPunct="1">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Noto Sans CJK SC Regular" charset="0"/>
          <a:cs typeface="Noto Sans CJK SC Regular" charset="0"/>
        </a:defRPr>
      </a:lvl4pPr>
      <a:lvl5pPr algn="ctr" defTabSz="449580" rtl="0" eaLnBrk="1" fontAlgn="base" hangingPunct="1">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Noto Sans CJK SC Regular" charset="0"/>
          <a:cs typeface="Noto Sans CJK SC Regular" charset="0"/>
        </a:defRPr>
      </a:lvl5pPr>
      <a:lvl6pPr marL="2514600" indent="-228600" algn="ctr" defTabSz="449580" rtl="0" eaLnBrk="1" fontAlgn="base" hangingPunct="1">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Noto Sans CJK SC Regular" charset="0"/>
          <a:cs typeface="Noto Sans CJK SC Regular" charset="0"/>
        </a:defRPr>
      </a:lvl6pPr>
      <a:lvl7pPr marL="2971800" indent="-228600" algn="ctr" defTabSz="449580" rtl="0" eaLnBrk="1" fontAlgn="base" hangingPunct="1">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Noto Sans CJK SC Regular" charset="0"/>
          <a:cs typeface="Noto Sans CJK SC Regular" charset="0"/>
        </a:defRPr>
      </a:lvl7pPr>
      <a:lvl8pPr marL="3429000" indent="-228600" algn="ctr" defTabSz="449580" rtl="0" eaLnBrk="1" fontAlgn="base" hangingPunct="1">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Noto Sans CJK SC Regular" charset="0"/>
          <a:cs typeface="Noto Sans CJK SC Regular" charset="0"/>
        </a:defRPr>
      </a:lvl8pPr>
      <a:lvl9pPr marL="3886200" indent="-228600" algn="ctr" defTabSz="449580" rtl="0" eaLnBrk="1" fontAlgn="base" hangingPunct="1">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Noto Sans CJK SC Regular" charset="0"/>
          <a:cs typeface="Noto Sans CJK SC Regular" charset="0"/>
        </a:defRPr>
      </a:lvl9pPr>
    </p:titleStyle>
    <p:bodyStyle>
      <a:lvl1pPr marL="342900" indent="-342900" algn="l" defTabSz="449580" rtl="0" eaLnBrk="1" fontAlgn="base" hangingPunct="1">
        <a:lnSpc>
          <a:spcPct val="93000"/>
        </a:lnSpc>
        <a:spcBef>
          <a:spcPts val="1425"/>
        </a:spcBef>
        <a:spcAft>
          <a:spcPct val="0"/>
        </a:spcAft>
        <a:buClr>
          <a:srgbClr val="000000"/>
        </a:buClr>
        <a:buSzPct val="100000"/>
        <a:buFont typeface="Times New Roman" panose="02020603050405020304" pitchFamily="18" charset="0"/>
        <a:defRPr sz="3200" kern="1200">
          <a:solidFill>
            <a:srgbClr val="000000"/>
          </a:solidFill>
          <a:latin typeface="+mn-lt"/>
          <a:ea typeface="+mn-ea"/>
          <a:cs typeface="+mn-cs"/>
        </a:defRPr>
      </a:lvl1pPr>
      <a:lvl2pPr marL="742950" indent="-285750" algn="l" defTabSz="449580" rtl="0" eaLnBrk="1" fontAlgn="base" hangingPunct="1">
        <a:lnSpc>
          <a:spcPct val="93000"/>
        </a:lnSpc>
        <a:spcBef>
          <a:spcPts val="1140"/>
        </a:spcBef>
        <a:spcAft>
          <a:spcPct val="0"/>
        </a:spcAft>
        <a:buClr>
          <a:srgbClr val="000000"/>
        </a:buClr>
        <a:buSzPct val="100000"/>
        <a:buFont typeface="Times New Roman" panose="02020603050405020304" pitchFamily="18" charset="0"/>
        <a:defRPr sz="2800" kern="1200">
          <a:solidFill>
            <a:srgbClr val="000000"/>
          </a:solidFill>
          <a:latin typeface="+mn-lt"/>
          <a:ea typeface="+mn-ea"/>
          <a:cs typeface="+mn-cs"/>
        </a:defRPr>
      </a:lvl2pPr>
      <a:lvl3pPr marL="1143000" indent="-228600" algn="l" defTabSz="449580" rtl="0" eaLnBrk="1" fontAlgn="base" hangingPunct="1">
        <a:lnSpc>
          <a:spcPct val="93000"/>
        </a:lnSpc>
        <a:spcBef>
          <a:spcPts val="850"/>
        </a:spcBef>
        <a:spcAft>
          <a:spcPct val="0"/>
        </a:spcAft>
        <a:buClr>
          <a:srgbClr val="000000"/>
        </a:buClr>
        <a:buSzPct val="100000"/>
        <a:buFont typeface="Times New Roman" panose="02020603050405020304" pitchFamily="18" charset="0"/>
        <a:defRPr sz="2400" kern="1200">
          <a:solidFill>
            <a:srgbClr val="000000"/>
          </a:solidFill>
          <a:latin typeface="+mn-lt"/>
          <a:ea typeface="+mn-ea"/>
          <a:cs typeface="+mn-cs"/>
        </a:defRPr>
      </a:lvl3pPr>
      <a:lvl4pPr marL="1600200" indent="-228600" algn="l" defTabSz="449580" rtl="0" eaLnBrk="1" fontAlgn="base" hangingPunct="1">
        <a:lnSpc>
          <a:spcPct val="93000"/>
        </a:lnSpc>
        <a:spcBef>
          <a:spcPts val="575"/>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4pPr>
      <a:lvl5pPr marL="2057400" indent="-228600" algn="l" defTabSz="449580" rtl="0" eaLnBrk="1" fontAlgn="base" hangingPunct="1">
        <a:lnSpc>
          <a:spcPct val="93000"/>
        </a:lnSpc>
        <a:spcBef>
          <a:spcPts val="290"/>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54224FA-8469-CD96-2EE6-3DC8F64F9E4E}"/>
              </a:ext>
            </a:extLst>
          </p:cNvPr>
          <p:cNvSpPr txBox="1"/>
          <p:nvPr/>
        </p:nvSpPr>
        <p:spPr>
          <a:xfrm>
            <a:off x="3119487" y="1873076"/>
            <a:ext cx="6720840" cy="1077218"/>
          </a:xfrm>
          <a:prstGeom prst="rect">
            <a:avLst/>
          </a:prstGeom>
          <a:noFill/>
        </p:spPr>
        <p:txBody>
          <a:bodyPr wrap="square">
            <a:spAutoFit/>
          </a:bodyPr>
          <a:lstStyle/>
          <a:p>
            <a:pPr algn="ctr"/>
            <a:r>
              <a:rPr lang="en-IN" sz="3200" b="1" dirty="0">
                <a:solidFill>
                  <a:schemeClr val="tx1"/>
                </a:solidFill>
                <a:effectLst/>
                <a:latin typeface="Times New Roman" panose="02020603050405020304" pitchFamily="18" charset="0"/>
                <a:ea typeface="Calibri" panose="020F0502020204030204" pitchFamily="34" charset="0"/>
              </a:rPr>
              <a:t>Nutrient</a:t>
            </a:r>
            <a:r>
              <a:rPr lang="en-IN" sz="3200" b="1" spc="195" dirty="0">
                <a:solidFill>
                  <a:schemeClr val="tx1"/>
                </a:solidFill>
                <a:effectLst/>
                <a:latin typeface="Times New Roman" panose="02020603050405020304" pitchFamily="18" charset="0"/>
                <a:ea typeface="Calibri" panose="020F0502020204030204" pitchFamily="34" charset="0"/>
              </a:rPr>
              <a:t> </a:t>
            </a:r>
            <a:r>
              <a:rPr lang="en-IN" sz="3200" b="1" dirty="0">
                <a:solidFill>
                  <a:schemeClr val="tx1"/>
                </a:solidFill>
                <a:effectLst/>
                <a:latin typeface="Times New Roman" panose="02020603050405020304" pitchFamily="18" charset="0"/>
                <a:ea typeface="Calibri" panose="020F0502020204030204" pitchFamily="34" charset="0"/>
              </a:rPr>
              <a:t>Elements</a:t>
            </a:r>
            <a:r>
              <a:rPr lang="en-IN" sz="3200" b="1" spc="200" dirty="0">
                <a:solidFill>
                  <a:schemeClr val="tx1"/>
                </a:solidFill>
                <a:effectLst/>
                <a:latin typeface="Times New Roman" panose="02020603050405020304" pitchFamily="18" charset="0"/>
                <a:ea typeface="Calibri" panose="020F0502020204030204" pitchFamily="34" charset="0"/>
              </a:rPr>
              <a:t> </a:t>
            </a:r>
            <a:r>
              <a:rPr lang="en-IN" sz="3200" b="1" dirty="0">
                <a:solidFill>
                  <a:schemeClr val="tx1"/>
                </a:solidFill>
                <a:effectLst/>
                <a:latin typeface="Times New Roman" panose="02020603050405020304" pitchFamily="18" charset="0"/>
                <a:ea typeface="Calibri" panose="020F0502020204030204" pitchFamily="34" charset="0"/>
              </a:rPr>
              <a:t>and</a:t>
            </a:r>
            <a:r>
              <a:rPr lang="en-IN" sz="3200" b="1" spc="195" dirty="0">
                <a:solidFill>
                  <a:schemeClr val="tx1"/>
                </a:solidFill>
                <a:effectLst/>
                <a:latin typeface="Times New Roman" panose="02020603050405020304" pitchFamily="18" charset="0"/>
                <a:ea typeface="Calibri" panose="020F0502020204030204" pitchFamily="34" charset="0"/>
              </a:rPr>
              <a:t> </a:t>
            </a:r>
            <a:r>
              <a:rPr lang="en-IN" sz="3200" b="1" dirty="0">
                <a:solidFill>
                  <a:schemeClr val="tx1"/>
                </a:solidFill>
                <a:effectLst/>
                <a:latin typeface="Times New Roman" panose="02020603050405020304" pitchFamily="18" charset="0"/>
                <a:ea typeface="Calibri" panose="020F0502020204030204" pitchFamily="34" charset="0"/>
              </a:rPr>
              <a:t>Their</a:t>
            </a:r>
            <a:r>
              <a:rPr lang="en-IN" sz="3200" b="1" spc="200" dirty="0">
                <a:solidFill>
                  <a:schemeClr val="tx1"/>
                </a:solidFill>
                <a:effectLst/>
                <a:latin typeface="Times New Roman" panose="02020603050405020304" pitchFamily="18" charset="0"/>
                <a:ea typeface="Calibri" panose="020F0502020204030204" pitchFamily="34" charset="0"/>
              </a:rPr>
              <a:t> </a:t>
            </a:r>
            <a:r>
              <a:rPr lang="en-IN" sz="3200" b="1" dirty="0">
                <a:solidFill>
                  <a:schemeClr val="tx1"/>
                </a:solidFill>
                <a:effectLst/>
                <a:latin typeface="Times New Roman" panose="02020603050405020304" pitchFamily="18" charset="0"/>
                <a:ea typeface="Calibri" panose="020F0502020204030204" pitchFamily="34" charset="0"/>
              </a:rPr>
              <a:t>Importance</a:t>
            </a:r>
            <a:endParaRPr lang="en-IN" sz="3200" b="1" dirty="0">
              <a:solidFill>
                <a:schemeClr val="tx1"/>
              </a:solidFill>
            </a:endParaRPr>
          </a:p>
        </p:txBody>
      </p:sp>
      <p:sp>
        <p:nvSpPr>
          <p:cNvPr id="5" name="TextBox 4">
            <a:extLst>
              <a:ext uri="{FF2B5EF4-FFF2-40B4-BE49-F238E27FC236}">
                <a16:creationId xmlns:a16="http://schemas.microsoft.com/office/drawing/2014/main" id="{A7450266-D649-F80A-D598-93A061505C43}"/>
              </a:ext>
            </a:extLst>
          </p:cNvPr>
          <p:cNvSpPr txBox="1"/>
          <p:nvPr/>
        </p:nvSpPr>
        <p:spPr>
          <a:xfrm>
            <a:off x="2183383" y="5147989"/>
            <a:ext cx="10513168" cy="583750"/>
          </a:xfrm>
          <a:prstGeom prst="rect">
            <a:avLst/>
          </a:prstGeom>
          <a:noFill/>
        </p:spPr>
        <p:txBody>
          <a:bodyPr wrap="square">
            <a:spAutoFit/>
          </a:bodyPr>
          <a:lstStyle/>
          <a:p>
            <a:pPr>
              <a:lnSpc>
                <a:spcPct val="107000"/>
              </a:lnSpc>
              <a:spcAft>
                <a:spcPts val="800"/>
              </a:spcAft>
            </a:pPr>
            <a:r>
              <a:rPr lang="en-IN" sz="3200"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Lecture 25: </a:t>
            </a:r>
            <a:r>
              <a:rPr lang="en-IN" sz="3200" b="1" dirty="0">
                <a:solidFill>
                  <a:schemeClr val="tx1"/>
                </a:solidFill>
                <a:latin typeface="Times New Roman" panose="02020603050405020304" pitchFamily="18" charset="0"/>
              </a:rPr>
              <a:t>Deficiency and toxicity symptoms in plants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00A338F-F434-AD06-D443-0A732B87F702}"/>
              </a:ext>
            </a:extLst>
          </p:cNvPr>
          <p:cNvSpPr txBox="1"/>
          <p:nvPr/>
        </p:nvSpPr>
        <p:spPr>
          <a:xfrm>
            <a:off x="3191495" y="1115541"/>
            <a:ext cx="8712968" cy="1938992"/>
          </a:xfrm>
          <a:prstGeom prst="rect">
            <a:avLst/>
          </a:prstGeom>
          <a:noFill/>
        </p:spPr>
        <p:txBody>
          <a:bodyPr wrap="square">
            <a:spAutoFit/>
          </a:bodyPr>
          <a:lstStyle/>
          <a:p>
            <a:pPr marL="342900" indent="-342900" algn="just">
              <a:buFont typeface="Arial" panose="020B0604020202020204" pitchFamily="34" charset="0"/>
              <a:buChar char="•"/>
            </a:pPr>
            <a:r>
              <a:rPr lang="en-US" sz="2400" b="0" i="0" dirty="0">
                <a:solidFill>
                  <a:srgbClr val="000000"/>
                </a:solidFill>
                <a:effectLst/>
                <a:latin typeface="times new roman" panose="02020603050405020304" pitchFamily="18" charset="0"/>
              </a:rPr>
              <a:t>Whenever the supply of an essential element becomes limited, plant growth is retarded. </a:t>
            </a:r>
          </a:p>
          <a:p>
            <a:pPr marL="342900" indent="-342900" algn="just">
              <a:buFont typeface="Arial" panose="020B0604020202020204" pitchFamily="34" charset="0"/>
              <a:buChar char="•"/>
            </a:pPr>
            <a:r>
              <a:rPr lang="en-US" sz="2400" b="0" i="0" dirty="0">
                <a:solidFill>
                  <a:srgbClr val="000000"/>
                </a:solidFill>
                <a:effectLst/>
                <a:latin typeface="times new roman" panose="02020603050405020304" pitchFamily="18" charset="0"/>
              </a:rPr>
              <a:t>The concentration of the essential element below which plant growth is retarded is termed as “</a:t>
            </a:r>
            <a:r>
              <a:rPr lang="en-US" sz="2400" b="1" i="0" dirty="0">
                <a:solidFill>
                  <a:srgbClr val="000000"/>
                </a:solidFill>
                <a:effectLst/>
                <a:latin typeface="times new roman" panose="02020603050405020304" pitchFamily="18" charset="0"/>
              </a:rPr>
              <a:t>The element is said to be deficient when present below the critical concentration”.</a:t>
            </a:r>
            <a:endParaRPr lang="en-IN" sz="2400" dirty="0"/>
          </a:p>
        </p:txBody>
      </p:sp>
      <p:pic>
        <p:nvPicPr>
          <p:cNvPr id="4" name="Picture 3">
            <a:extLst>
              <a:ext uri="{FF2B5EF4-FFF2-40B4-BE49-F238E27FC236}">
                <a16:creationId xmlns:a16="http://schemas.microsoft.com/office/drawing/2014/main" id="{C2CD0415-C41B-8C90-EF50-6931B6712012}"/>
              </a:ext>
            </a:extLst>
          </p:cNvPr>
          <p:cNvPicPr>
            <a:picLocks noChangeAspect="1"/>
          </p:cNvPicPr>
          <p:nvPr/>
        </p:nvPicPr>
        <p:blipFill>
          <a:blip r:embed="rId2"/>
          <a:stretch>
            <a:fillRect/>
          </a:stretch>
        </p:blipFill>
        <p:spPr>
          <a:xfrm>
            <a:off x="4271615" y="3563813"/>
            <a:ext cx="6036188" cy="3381683"/>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40815457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2FCCB49B-D116-E743-8F89-9D7AC78374F5}"/>
              </a:ext>
            </a:extLst>
          </p:cNvPr>
          <p:cNvGraphicFramePr>
            <a:graphicFrameLocks noGrp="1"/>
          </p:cNvGraphicFramePr>
          <p:nvPr>
            <p:extLst>
              <p:ext uri="{D42A27DB-BD31-4B8C-83A1-F6EECF244321}">
                <p14:modId xmlns:p14="http://schemas.microsoft.com/office/powerpoint/2010/main" val="3749496479"/>
              </p:ext>
            </p:extLst>
          </p:nvPr>
        </p:nvGraphicFramePr>
        <p:xfrm>
          <a:off x="3191495" y="683493"/>
          <a:ext cx="8928992" cy="6164450"/>
        </p:xfrm>
        <a:graphic>
          <a:graphicData uri="http://schemas.openxmlformats.org/drawingml/2006/table">
            <a:tbl>
              <a:tblPr>
                <a:tableStyleId>{ED083AE6-46FA-4A59-8FB0-9F97EB10719F}</a:tableStyleId>
              </a:tblPr>
              <a:tblGrid>
                <a:gridCol w="1800200">
                  <a:extLst>
                    <a:ext uri="{9D8B030D-6E8A-4147-A177-3AD203B41FA5}">
                      <a16:colId xmlns:a16="http://schemas.microsoft.com/office/drawing/2014/main" val="4215375321"/>
                    </a:ext>
                  </a:extLst>
                </a:gridCol>
                <a:gridCol w="7128792">
                  <a:extLst>
                    <a:ext uri="{9D8B030D-6E8A-4147-A177-3AD203B41FA5}">
                      <a16:colId xmlns:a16="http://schemas.microsoft.com/office/drawing/2014/main" val="2656506578"/>
                    </a:ext>
                  </a:extLst>
                </a:gridCol>
              </a:tblGrid>
              <a:tr h="241294">
                <a:tc>
                  <a:txBody>
                    <a:bodyPr/>
                    <a:lstStyle/>
                    <a:p>
                      <a:pPr algn="ctr"/>
                      <a:r>
                        <a:rPr lang="en-IN" sz="2400" b="1" dirty="0">
                          <a:effectLst/>
                          <a:latin typeface="Times New Roman" panose="02020603050405020304" pitchFamily="18" charset="0"/>
                          <a:cs typeface="Times New Roman" panose="02020603050405020304" pitchFamily="18" charset="0"/>
                        </a:rPr>
                        <a:t>Nutrients</a:t>
                      </a:r>
                      <a:endParaRPr lang="en-IN" sz="2400" dirty="0">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a:r>
                        <a:rPr lang="en-IN" sz="2400" b="1">
                          <a:effectLst/>
                          <a:latin typeface="Times New Roman" panose="02020603050405020304" pitchFamily="18" charset="0"/>
                          <a:cs typeface="Times New Roman" panose="02020603050405020304" pitchFamily="18" charset="0"/>
                        </a:rPr>
                        <a:t>Visual deficiency symptoms</a:t>
                      </a:r>
                      <a:endParaRPr lang="en-IN" sz="2400">
                        <a:effectLst/>
                        <a:latin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1268954971"/>
                  </a:ext>
                </a:extLst>
              </a:tr>
              <a:tr h="1206469">
                <a:tc>
                  <a:txBody>
                    <a:bodyPr/>
                    <a:lstStyle/>
                    <a:p>
                      <a:pPr algn="ctr"/>
                      <a:r>
                        <a:rPr lang="en-IN" sz="2400" dirty="0">
                          <a:effectLst/>
                          <a:latin typeface="Times New Roman" panose="02020603050405020304" pitchFamily="18" charset="0"/>
                          <a:cs typeface="Times New Roman" panose="02020603050405020304" pitchFamily="18" charset="0"/>
                        </a:rPr>
                        <a:t>N</a:t>
                      </a:r>
                    </a:p>
                  </a:txBody>
                  <a:tcPr marL="0" marR="0" marT="0" marB="0" anchor="ctr"/>
                </a:tc>
                <a:tc>
                  <a:txBody>
                    <a:bodyPr/>
                    <a:lstStyle/>
                    <a:p>
                      <a:pPr algn="l"/>
                      <a:r>
                        <a:rPr lang="en-US" sz="2400" dirty="0">
                          <a:effectLst/>
                          <a:latin typeface="Times New Roman" panose="02020603050405020304" pitchFamily="18" charset="0"/>
                          <a:cs typeface="Times New Roman" panose="02020603050405020304" pitchFamily="18" charset="0"/>
                        </a:rPr>
                        <a:t>Light green to yellow appearance of leaves, especially older leaves, stunted growth, poor fruit development</a:t>
                      </a:r>
                    </a:p>
                  </a:txBody>
                  <a:tcPr marL="0" marR="0" marT="0" marB="0" anchor="ctr"/>
                </a:tc>
                <a:extLst>
                  <a:ext uri="{0D108BD9-81ED-4DB2-BD59-A6C34878D82A}">
                    <a16:rowId xmlns:a16="http://schemas.microsoft.com/office/drawing/2014/main" val="4222766151"/>
                  </a:ext>
                </a:extLst>
              </a:tr>
              <a:tr h="965176">
                <a:tc>
                  <a:txBody>
                    <a:bodyPr/>
                    <a:lstStyle/>
                    <a:p>
                      <a:pPr algn="ctr"/>
                      <a:r>
                        <a:rPr lang="en-IN" sz="2400" dirty="0">
                          <a:effectLst/>
                          <a:latin typeface="Times New Roman" panose="02020603050405020304" pitchFamily="18" charset="0"/>
                          <a:cs typeface="Times New Roman" panose="02020603050405020304" pitchFamily="18" charset="0"/>
                        </a:rPr>
                        <a:t>P</a:t>
                      </a:r>
                    </a:p>
                  </a:txBody>
                  <a:tcPr marL="0" marR="0" marT="0" marB="0" anchor="ctr"/>
                </a:tc>
                <a:tc>
                  <a:txBody>
                    <a:bodyPr/>
                    <a:lstStyle/>
                    <a:p>
                      <a:pPr algn="l"/>
                      <a:r>
                        <a:rPr lang="en-US" sz="2400" dirty="0">
                          <a:effectLst/>
                          <a:latin typeface="Times New Roman" panose="02020603050405020304" pitchFamily="18" charset="0"/>
                          <a:cs typeface="Times New Roman" panose="02020603050405020304" pitchFamily="18" charset="0"/>
                        </a:rPr>
                        <a:t>Leaves may develop purple coloration,  stunted plant growth and delay in plant development</a:t>
                      </a:r>
                    </a:p>
                  </a:txBody>
                  <a:tcPr marL="0" marR="0" marT="0" marB="0" anchor="ctr"/>
                </a:tc>
                <a:extLst>
                  <a:ext uri="{0D108BD9-81ED-4DB2-BD59-A6C34878D82A}">
                    <a16:rowId xmlns:a16="http://schemas.microsoft.com/office/drawing/2014/main" val="1256422141"/>
                  </a:ext>
                </a:extLst>
              </a:tr>
              <a:tr h="482587">
                <a:tc>
                  <a:txBody>
                    <a:bodyPr/>
                    <a:lstStyle/>
                    <a:p>
                      <a:pPr algn="ctr"/>
                      <a:r>
                        <a:rPr lang="en-IN" sz="2400">
                          <a:effectLst/>
                          <a:latin typeface="Times New Roman" panose="02020603050405020304" pitchFamily="18" charset="0"/>
                          <a:cs typeface="Times New Roman" panose="02020603050405020304" pitchFamily="18" charset="0"/>
                        </a:rPr>
                        <a:t>K</a:t>
                      </a:r>
                    </a:p>
                  </a:txBody>
                  <a:tcPr marL="0" marR="0" marT="0" marB="0" anchor="ctr"/>
                </a:tc>
                <a:tc>
                  <a:txBody>
                    <a:bodyPr/>
                    <a:lstStyle/>
                    <a:p>
                      <a:pPr algn="l"/>
                      <a:r>
                        <a:rPr lang="en-US" sz="2400" dirty="0">
                          <a:effectLst/>
                          <a:latin typeface="Times New Roman" panose="02020603050405020304" pitchFamily="18" charset="0"/>
                          <a:cs typeface="Times New Roman" panose="02020603050405020304" pitchFamily="18" charset="0"/>
                        </a:rPr>
                        <a:t>Marginal burning of leaves, irregular fruit development</a:t>
                      </a:r>
                    </a:p>
                  </a:txBody>
                  <a:tcPr marL="0" marR="0" marT="0" marB="0" anchor="ctr"/>
                </a:tc>
                <a:extLst>
                  <a:ext uri="{0D108BD9-81ED-4DB2-BD59-A6C34878D82A}">
                    <a16:rowId xmlns:a16="http://schemas.microsoft.com/office/drawing/2014/main" val="3528390116"/>
                  </a:ext>
                </a:extLst>
              </a:tr>
              <a:tr h="723882">
                <a:tc>
                  <a:txBody>
                    <a:bodyPr/>
                    <a:lstStyle/>
                    <a:p>
                      <a:pPr algn="ctr"/>
                      <a:r>
                        <a:rPr lang="en-IN" sz="2400">
                          <a:effectLst/>
                          <a:latin typeface="Times New Roman" panose="02020603050405020304" pitchFamily="18" charset="0"/>
                          <a:cs typeface="Times New Roman" panose="02020603050405020304" pitchFamily="18" charset="0"/>
                        </a:rPr>
                        <a:t>Ca</a:t>
                      </a:r>
                    </a:p>
                  </a:txBody>
                  <a:tcPr marL="0" marR="0" marT="0" marB="0" anchor="ctr"/>
                </a:tc>
                <a:tc>
                  <a:txBody>
                    <a:bodyPr/>
                    <a:lstStyle/>
                    <a:p>
                      <a:pPr algn="l"/>
                      <a:r>
                        <a:rPr lang="en-US" sz="2400" dirty="0">
                          <a:effectLst/>
                          <a:latin typeface="Times New Roman" panose="02020603050405020304" pitchFamily="18" charset="0"/>
                          <a:cs typeface="Times New Roman" panose="02020603050405020304" pitchFamily="18" charset="0"/>
                        </a:rPr>
                        <a:t>Reduced growth or death of growing tips, poor fruit development and appearance</a:t>
                      </a:r>
                    </a:p>
                  </a:txBody>
                  <a:tcPr marL="0" marR="0" marT="0" marB="0" anchor="ctr"/>
                </a:tc>
                <a:extLst>
                  <a:ext uri="{0D108BD9-81ED-4DB2-BD59-A6C34878D82A}">
                    <a16:rowId xmlns:a16="http://schemas.microsoft.com/office/drawing/2014/main" val="3511647696"/>
                  </a:ext>
                </a:extLst>
              </a:tr>
              <a:tr h="1206469">
                <a:tc>
                  <a:txBody>
                    <a:bodyPr/>
                    <a:lstStyle/>
                    <a:p>
                      <a:pPr algn="ctr"/>
                      <a:r>
                        <a:rPr lang="en-IN" sz="2400">
                          <a:effectLst/>
                          <a:latin typeface="Times New Roman" panose="02020603050405020304" pitchFamily="18" charset="0"/>
                          <a:cs typeface="Times New Roman" panose="02020603050405020304" pitchFamily="18" charset="0"/>
                        </a:rPr>
                        <a:t>Mg</a:t>
                      </a:r>
                    </a:p>
                  </a:txBody>
                  <a:tcPr marL="0" marR="0" marT="0" marB="0" anchor="ctr"/>
                </a:tc>
                <a:tc>
                  <a:txBody>
                    <a:bodyPr/>
                    <a:lstStyle/>
                    <a:p>
                      <a:pPr algn="l"/>
                      <a:r>
                        <a:rPr lang="en-US" sz="2400" dirty="0">
                          <a:effectLst/>
                          <a:latin typeface="Times New Roman" panose="02020603050405020304" pitchFamily="18" charset="0"/>
                          <a:cs typeface="Times New Roman" panose="02020603050405020304" pitchFamily="18" charset="0"/>
                        </a:rPr>
                        <a:t>Initial yellowing of older leaves between leaf veins spreading to younger leaves, poor fruit development and production</a:t>
                      </a:r>
                    </a:p>
                  </a:txBody>
                  <a:tcPr marL="0" marR="0" marT="0" marB="0" anchor="ctr"/>
                </a:tc>
                <a:extLst>
                  <a:ext uri="{0D108BD9-81ED-4DB2-BD59-A6C34878D82A}">
                    <a16:rowId xmlns:a16="http://schemas.microsoft.com/office/drawing/2014/main" val="3548154202"/>
                  </a:ext>
                </a:extLst>
              </a:tr>
              <a:tr h="1206469">
                <a:tc>
                  <a:txBody>
                    <a:bodyPr/>
                    <a:lstStyle/>
                    <a:p>
                      <a:pPr algn="ctr"/>
                      <a:r>
                        <a:rPr lang="en-IN" sz="2400" dirty="0">
                          <a:effectLst/>
                          <a:latin typeface="Times New Roman" panose="02020603050405020304" pitchFamily="18" charset="0"/>
                          <a:cs typeface="Times New Roman" panose="02020603050405020304" pitchFamily="18" charset="0"/>
                        </a:rPr>
                        <a:t>S</a:t>
                      </a:r>
                    </a:p>
                  </a:txBody>
                  <a:tcPr marL="0" marR="0" marT="0" marB="0" anchor="ctr"/>
                </a:tc>
                <a:tc>
                  <a:txBody>
                    <a:bodyPr/>
                    <a:lstStyle/>
                    <a:p>
                      <a:pPr algn="l"/>
                      <a:r>
                        <a:rPr lang="en-US" sz="2400" dirty="0">
                          <a:effectLst/>
                          <a:latin typeface="Times New Roman" panose="02020603050405020304" pitchFamily="18" charset="0"/>
                          <a:cs typeface="Times New Roman" panose="02020603050405020304" pitchFamily="18" charset="0"/>
                        </a:rPr>
                        <a:t>Initial yellowing of young leaves spreading to whole plant, similar symptoms to N deficiency but occurs on new growth</a:t>
                      </a:r>
                    </a:p>
                  </a:txBody>
                  <a:tcPr marL="0" marR="0" marT="0" marB="0" anchor="ctr"/>
                </a:tc>
                <a:extLst>
                  <a:ext uri="{0D108BD9-81ED-4DB2-BD59-A6C34878D82A}">
                    <a16:rowId xmlns:a16="http://schemas.microsoft.com/office/drawing/2014/main" val="2347171295"/>
                  </a:ext>
                </a:extLst>
              </a:tr>
            </a:tbl>
          </a:graphicData>
        </a:graphic>
      </p:graphicFrame>
    </p:spTree>
    <p:extLst>
      <p:ext uri="{BB962C8B-B14F-4D97-AF65-F5344CB8AC3E}">
        <p14:creationId xmlns:p14="http://schemas.microsoft.com/office/powerpoint/2010/main" val="27966256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A33A412D-7408-71E5-38DD-D020D4D6A604}"/>
              </a:ext>
            </a:extLst>
          </p:cNvPr>
          <p:cNvGraphicFramePr>
            <a:graphicFrameLocks noGrp="1"/>
          </p:cNvGraphicFramePr>
          <p:nvPr>
            <p:extLst>
              <p:ext uri="{D42A27DB-BD31-4B8C-83A1-F6EECF244321}">
                <p14:modId xmlns:p14="http://schemas.microsoft.com/office/powerpoint/2010/main" val="3864076924"/>
              </p:ext>
            </p:extLst>
          </p:nvPr>
        </p:nvGraphicFramePr>
        <p:xfrm>
          <a:off x="3263503" y="611485"/>
          <a:ext cx="8928992" cy="6032347"/>
        </p:xfrm>
        <a:graphic>
          <a:graphicData uri="http://schemas.openxmlformats.org/drawingml/2006/table">
            <a:tbl>
              <a:tblPr>
                <a:tableStyleId>{ED083AE6-46FA-4A59-8FB0-9F97EB10719F}</a:tableStyleId>
              </a:tblPr>
              <a:tblGrid>
                <a:gridCol w="1944216">
                  <a:extLst>
                    <a:ext uri="{9D8B030D-6E8A-4147-A177-3AD203B41FA5}">
                      <a16:colId xmlns:a16="http://schemas.microsoft.com/office/drawing/2014/main" val="2195151519"/>
                    </a:ext>
                  </a:extLst>
                </a:gridCol>
                <a:gridCol w="6984776">
                  <a:extLst>
                    <a:ext uri="{9D8B030D-6E8A-4147-A177-3AD203B41FA5}">
                      <a16:colId xmlns:a16="http://schemas.microsoft.com/office/drawing/2014/main" val="3519443735"/>
                    </a:ext>
                  </a:extLst>
                </a:gridCol>
              </a:tblGrid>
              <a:tr h="965176">
                <a:tc>
                  <a:txBody>
                    <a:bodyPr/>
                    <a:lstStyle/>
                    <a:p>
                      <a:pPr algn="ctr"/>
                      <a:r>
                        <a:rPr lang="en-IN" sz="2400" dirty="0">
                          <a:effectLst/>
                          <a:latin typeface="Times New Roman" panose="02020603050405020304" pitchFamily="18" charset="0"/>
                          <a:cs typeface="Times New Roman" panose="02020603050405020304" pitchFamily="18" charset="0"/>
                        </a:rPr>
                        <a:t>Fe</a:t>
                      </a:r>
                    </a:p>
                  </a:txBody>
                  <a:tcPr marL="0" marR="0" marT="0" marB="0" anchor="ctr"/>
                </a:tc>
                <a:tc>
                  <a:txBody>
                    <a:bodyPr/>
                    <a:lstStyle/>
                    <a:p>
                      <a:pPr algn="ctr"/>
                      <a:r>
                        <a:rPr lang="en-US" sz="2400" dirty="0">
                          <a:effectLst/>
                          <a:latin typeface="Times New Roman" panose="02020603050405020304" pitchFamily="18" charset="0"/>
                          <a:cs typeface="Times New Roman" panose="02020603050405020304" pitchFamily="18" charset="0"/>
                        </a:rPr>
                        <a:t>Initial distinct yellow or white areas between veins of young leaves leading to spots of dead leaf tissue</a:t>
                      </a:r>
                    </a:p>
                  </a:txBody>
                  <a:tcPr marL="0" marR="0" marT="0" marB="0" anchor="ctr"/>
                </a:tc>
                <a:extLst>
                  <a:ext uri="{0D108BD9-81ED-4DB2-BD59-A6C34878D82A}">
                    <a16:rowId xmlns:a16="http://schemas.microsoft.com/office/drawing/2014/main" val="203108121"/>
                  </a:ext>
                </a:extLst>
              </a:tr>
              <a:tr h="482587">
                <a:tc>
                  <a:txBody>
                    <a:bodyPr/>
                    <a:lstStyle/>
                    <a:p>
                      <a:pPr algn="ctr"/>
                      <a:r>
                        <a:rPr lang="en-IN" sz="2400">
                          <a:effectLst/>
                          <a:latin typeface="Times New Roman" panose="02020603050405020304" pitchFamily="18" charset="0"/>
                          <a:cs typeface="Times New Roman" panose="02020603050405020304" pitchFamily="18" charset="0"/>
                        </a:rPr>
                        <a:t>Mn</a:t>
                      </a:r>
                    </a:p>
                  </a:txBody>
                  <a:tcPr marL="0" marR="0" marT="0" marB="0" anchor="ctr"/>
                </a:tc>
                <a:tc>
                  <a:txBody>
                    <a:bodyPr/>
                    <a:lstStyle/>
                    <a:p>
                      <a:pPr algn="ctr"/>
                      <a:r>
                        <a:rPr lang="en-US" sz="2400" dirty="0">
                          <a:effectLst/>
                          <a:latin typeface="Times New Roman" panose="02020603050405020304" pitchFamily="18" charset="0"/>
                          <a:cs typeface="Times New Roman" panose="02020603050405020304" pitchFamily="18" charset="0"/>
                        </a:rPr>
                        <a:t>Interveinal yellowing or mottling of young leaves</a:t>
                      </a:r>
                    </a:p>
                  </a:txBody>
                  <a:tcPr marL="0" marR="0" marT="0" marB="0" anchor="ctr"/>
                </a:tc>
                <a:extLst>
                  <a:ext uri="{0D108BD9-81ED-4DB2-BD59-A6C34878D82A}">
                    <a16:rowId xmlns:a16="http://schemas.microsoft.com/office/drawing/2014/main" val="691677162"/>
                  </a:ext>
                </a:extLst>
              </a:tr>
              <a:tr h="965176">
                <a:tc>
                  <a:txBody>
                    <a:bodyPr/>
                    <a:lstStyle/>
                    <a:p>
                      <a:pPr algn="ctr"/>
                      <a:r>
                        <a:rPr lang="en-IN" sz="2400">
                          <a:effectLst/>
                          <a:latin typeface="Times New Roman" panose="02020603050405020304" pitchFamily="18" charset="0"/>
                          <a:cs typeface="Times New Roman" panose="02020603050405020304" pitchFamily="18" charset="0"/>
                        </a:rPr>
                        <a:t>Zn</a:t>
                      </a:r>
                    </a:p>
                  </a:txBody>
                  <a:tcPr marL="0" marR="0" marT="0" marB="0" anchor="ctr"/>
                </a:tc>
                <a:tc>
                  <a:txBody>
                    <a:bodyPr/>
                    <a:lstStyle/>
                    <a:p>
                      <a:pPr algn="ctr"/>
                      <a:r>
                        <a:rPr lang="en-US" sz="2400" dirty="0">
                          <a:effectLst/>
                          <a:latin typeface="Times New Roman" panose="02020603050405020304" pitchFamily="18" charset="0"/>
                          <a:cs typeface="Times New Roman" panose="02020603050405020304" pitchFamily="18" charset="0"/>
                        </a:rPr>
                        <a:t>Interveinal yellowing on young leaves, reduce leaf size, short internodes, brown leaf spot on paddy</a:t>
                      </a:r>
                    </a:p>
                  </a:txBody>
                  <a:tcPr marL="0" marR="0" marT="0" marB="0" anchor="ctr"/>
                </a:tc>
                <a:extLst>
                  <a:ext uri="{0D108BD9-81ED-4DB2-BD59-A6C34878D82A}">
                    <a16:rowId xmlns:a16="http://schemas.microsoft.com/office/drawing/2014/main" val="3886532332"/>
                  </a:ext>
                </a:extLst>
              </a:tr>
              <a:tr h="965176">
                <a:tc>
                  <a:txBody>
                    <a:bodyPr/>
                    <a:lstStyle/>
                    <a:p>
                      <a:pPr algn="ctr"/>
                      <a:r>
                        <a:rPr lang="en-IN" sz="2400">
                          <a:effectLst/>
                          <a:latin typeface="Times New Roman" panose="02020603050405020304" pitchFamily="18" charset="0"/>
                          <a:cs typeface="Times New Roman" panose="02020603050405020304" pitchFamily="18" charset="0"/>
                        </a:rPr>
                        <a:t>Cu</a:t>
                      </a:r>
                    </a:p>
                  </a:txBody>
                  <a:tcPr marL="0" marR="0" marT="0" marB="0" anchor="ctr"/>
                </a:tc>
                <a:tc>
                  <a:txBody>
                    <a:bodyPr/>
                    <a:lstStyle/>
                    <a:p>
                      <a:pPr algn="ctr"/>
                      <a:r>
                        <a:rPr lang="en-US" sz="2400" dirty="0">
                          <a:effectLst/>
                          <a:latin typeface="Times New Roman" panose="02020603050405020304" pitchFamily="18" charset="0"/>
                          <a:cs typeface="Times New Roman" panose="02020603050405020304" pitchFamily="18" charset="0"/>
                        </a:rPr>
                        <a:t>Stunted growth, terminal leaf buds die, leaf tips become white and leaves are narrowed and twisted.</a:t>
                      </a:r>
                    </a:p>
                  </a:txBody>
                  <a:tcPr marL="0" marR="0" marT="0" marB="0" anchor="ctr"/>
                </a:tc>
                <a:extLst>
                  <a:ext uri="{0D108BD9-81ED-4DB2-BD59-A6C34878D82A}">
                    <a16:rowId xmlns:a16="http://schemas.microsoft.com/office/drawing/2014/main" val="3772913559"/>
                  </a:ext>
                </a:extLst>
              </a:tr>
              <a:tr h="1206469">
                <a:tc>
                  <a:txBody>
                    <a:bodyPr/>
                    <a:lstStyle/>
                    <a:p>
                      <a:pPr algn="ctr"/>
                      <a:r>
                        <a:rPr lang="en-IN" sz="2400">
                          <a:effectLst/>
                          <a:latin typeface="Times New Roman" panose="02020603050405020304" pitchFamily="18" charset="0"/>
                          <a:cs typeface="Times New Roman" panose="02020603050405020304" pitchFamily="18" charset="0"/>
                        </a:rPr>
                        <a:t>B</a:t>
                      </a:r>
                    </a:p>
                  </a:txBody>
                  <a:tcPr marL="0" marR="0" marT="0" marB="0" anchor="ctr"/>
                </a:tc>
                <a:tc>
                  <a:txBody>
                    <a:bodyPr/>
                    <a:lstStyle/>
                    <a:p>
                      <a:pPr algn="ctr"/>
                      <a:r>
                        <a:rPr lang="en-US" sz="2400">
                          <a:effectLst/>
                          <a:latin typeface="Times New Roman" panose="02020603050405020304" pitchFamily="18" charset="0"/>
                          <a:cs typeface="Times New Roman" panose="02020603050405020304" pitchFamily="18" charset="0"/>
                        </a:rPr>
                        <a:t>Terminal buds die, breakdown of internal tissues in root crops, internal cork of apple, impairment of flowering and fruit development</a:t>
                      </a:r>
                    </a:p>
                  </a:txBody>
                  <a:tcPr marL="0" marR="0" marT="0" marB="0" anchor="ctr"/>
                </a:tc>
                <a:extLst>
                  <a:ext uri="{0D108BD9-81ED-4DB2-BD59-A6C34878D82A}">
                    <a16:rowId xmlns:a16="http://schemas.microsoft.com/office/drawing/2014/main" val="2900304050"/>
                  </a:ext>
                </a:extLst>
              </a:tr>
              <a:tr h="965176">
                <a:tc>
                  <a:txBody>
                    <a:bodyPr/>
                    <a:lstStyle/>
                    <a:p>
                      <a:pPr algn="ctr"/>
                      <a:r>
                        <a:rPr lang="en-IN" sz="2400">
                          <a:effectLst/>
                          <a:latin typeface="Times New Roman" panose="02020603050405020304" pitchFamily="18" charset="0"/>
                          <a:cs typeface="Times New Roman" panose="02020603050405020304" pitchFamily="18" charset="0"/>
                        </a:rPr>
                        <a:t>Mo</a:t>
                      </a:r>
                    </a:p>
                  </a:txBody>
                  <a:tcPr marL="0" marR="0" marT="0" marB="0" anchor="ctr"/>
                </a:tc>
                <a:tc>
                  <a:txBody>
                    <a:bodyPr/>
                    <a:lstStyle/>
                    <a:p>
                      <a:pPr algn="ctr"/>
                      <a:r>
                        <a:rPr lang="en-US" sz="2400">
                          <a:effectLst/>
                          <a:latin typeface="Times New Roman" panose="02020603050405020304" pitchFamily="18" charset="0"/>
                          <a:cs typeface="Times New Roman" panose="02020603050405020304" pitchFamily="18" charset="0"/>
                        </a:rPr>
                        <a:t>Resemble N deficiency symptoms, whiptail diseases of qualiflower, leaves show scorching and whithering</a:t>
                      </a:r>
                    </a:p>
                  </a:txBody>
                  <a:tcPr marL="0" marR="0" marT="0" marB="0" anchor="ctr"/>
                </a:tc>
                <a:extLst>
                  <a:ext uri="{0D108BD9-81ED-4DB2-BD59-A6C34878D82A}">
                    <a16:rowId xmlns:a16="http://schemas.microsoft.com/office/drawing/2014/main" val="3035969168"/>
                  </a:ext>
                </a:extLst>
              </a:tr>
              <a:tr h="482587">
                <a:tc>
                  <a:txBody>
                    <a:bodyPr/>
                    <a:lstStyle/>
                    <a:p>
                      <a:pPr algn="ctr"/>
                      <a:r>
                        <a:rPr lang="en-IN" sz="2400">
                          <a:effectLst/>
                          <a:latin typeface="Times New Roman" panose="02020603050405020304" pitchFamily="18" charset="0"/>
                          <a:cs typeface="Times New Roman" panose="02020603050405020304" pitchFamily="18" charset="0"/>
                        </a:rPr>
                        <a:t>Cl</a:t>
                      </a:r>
                    </a:p>
                  </a:txBody>
                  <a:tcPr marL="0" marR="0" marT="0" marB="0" anchor="ctr"/>
                </a:tc>
                <a:tc>
                  <a:txBody>
                    <a:bodyPr/>
                    <a:lstStyle/>
                    <a:p>
                      <a:pPr algn="ctr"/>
                      <a:r>
                        <a:rPr lang="en-US" sz="2400" dirty="0">
                          <a:effectLst/>
                          <a:latin typeface="Times New Roman" panose="02020603050405020304" pitchFamily="18" charset="0"/>
                          <a:cs typeface="Times New Roman" panose="02020603050405020304" pitchFamily="18" charset="0"/>
                        </a:rPr>
                        <a:t>Chlorotic leaves, some leaf necrosis</a:t>
                      </a:r>
                    </a:p>
                  </a:txBody>
                  <a:tcPr marL="0" marR="0" marT="0" marB="0" anchor="ctr"/>
                </a:tc>
                <a:extLst>
                  <a:ext uri="{0D108BD9-81ED-4DB2-BD59-A6C34878D82A}">
                    <a16:rowId xmlns:a16="http://schemas.microsoft.com/office/drawing/2014/main" val="3449322833"/>
                  </a:ext>
                </a:extLst>
              </a:tr>
            </a:tbl>
          </a:graphicData>
        </a:graphic>
      </p:graphicFrame>
    </p:spTree>
    <p:extLst>
      <p:ext uri="{BB962C8B-B14F-4D97-AF65-F5344CB8AC3E}">
        <p14:creationId xmlns:p14="http://schemas.microsoft.com/office/powerpoint/2010/main" val="33169302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9A5ED4E4-759F-D6A7-C895-F155DE27F087}"/>
              </a:ext>
            </a:extLst>
          </p:cNvPr>
          <p:cNvGraphicFramePr>
            <a:graphicFrameLocks noGrp="1"/>
          </p:cNvGraphicFramePr>
          <p:nvPr>
            <p:extLst>
              <p:ext uri="{D42A27DB-BD31-4B8C-83A1-F6EECF244321}">
                <p14:modId xmlns:p14="http://schemas.microsoft.com/office/powerpoint/2010/main" val="3478160475"/>
              </p:ext>
            </p:extLst>
          </p:nvPr>
        </p:nvGraphicFramePr>
        <p:xfrm>
          <a:off x="3119487" y="539477"/>
          <a:ext cx="9505056" cy="6666676"/>
        </p:xfrm>
        <a:graphic>
          <a:graphicData uri="http://schemas.openxmlformats.org/drawingml/2006/table">
            <a:tbl>
              <a:tblPr>
                <a:tableStyleId>{ED083AE6-46FA-4A59-8FB0-9F97EB10719F}</a:tableStyleId>
              </a:tblPr>
              <a:tblGrid>
                <a:gridCol w="1747253">
                  <a:extLst>
                    <a:ext uri="{9D8B030D-6E8A-4147-A177-3AD203B41FA5}">
                      <a16:colId xmlns:a16="http://schemas.microsoft.com/office/drawing/2014/main" val="3352832484"/>
                    </a:ext>
                  </a:extLst>
                </a:gridCol>
                <a:gridCol w="7757803">
                  <a:extLst>
                    <a:ext uri="{9D8B030D-6E8A-4147-A177-3AD203B41FA5}">
                      <a16:colId xmlns:a16="http://schemas.microsoft.com/office/drawing/2014/main" val="2870639361"/>
                    </a:ext>
                  </a:extLst>
                </a:gridCol>
              </a:tblGrid>
              <a:tr h="682991">
                <a:tc>
                  <a:txBody>
                    <a:bodyPr/>
                    <a:lstStyle/>
                    <a:p>
                      <a:pPr algn="ctr"/>
                      <a:r>
                        <a:rPr lang="en-IN" sz="2400" b="1" dirty="0">
                          <a:effectLst/>
                          <a:latin typeface="Times New Roman" panose="02020603050405020304" pitchFamily="18" charset="0"/>
                          <a:cs typeface="Times New Roman" panose="02020603050405020304" pitchFamily="18" charset="0"/>
                        </a:rPr>
                        <a:t>Deficiency of Nutrient</a:t>
                      </a:r>
                      <a:endParaRPr lang="en-IN" sz="2400" dirty="0">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a:r>
                        <a:rPr lang="en-IN" sz="2400" b="1">
                          <a:effectLst/>
                          <a:latin typeface="Times New Roman" panose="02020603050405020304" pitchFamily="18" charset="0"/>
                          <a:cs typeface="Times New Roman" panose="02020603050405020304" pitchFamily="18" charset="0"/>
                        </a:rPr>
                        <a:t>Corrective measures</a:t>
                      </a:r>
                      <a:endParaRPr lang="en-IN" sz="2400">
                        <a:effectLst/>
                        <a:latin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1318257527"/>
                  </a:ext>
                </a:extLst>
              </a:tr>
              <a:tr h="682991">
                <a:tc>
                  <a:txBody>
                    <a:bodyPr/>
                    <a:lstStyle/>
                    <a:p>
                      <a:pPr algn="ctr"/>
                      <a:r>
                        <a:rPr lang="en-IN" sz="2400">
                          <a:effectLst/>
                          <a:latin typeface="Times New Roman" panose="02020603050405020304" pitchFamily="18" charset="0"/>
                          <a:cs typeface="Times New Roman" panose="02020603050405020304" pitchFamily="18" charset="0"/>
                        </a:rPr>
                        <a:t>N</a:t>
                      </a:r>
                    </a:p>
                  </a:txBody>
                  <a:tcPr marL="0" marR="0" marT="0" marB="0" anchor="ctr"/>
                </a:tc>
                <a:tc>
                  <a:txBody>
                    <a:bodyPr/>
                    <a:lstStyle/>
                    <a:p>
                      <a:pPr marL="457200" indent="-457200" algn="l">
                        <a:buAutoNum type="arabicParenBoth"/>
                      </a:pPr>
                      <a:r>
                        <a:rPr lang="en-US" sz="2400" dirty="0">
                          <a:effectLst/>
                          <a:latin typeface="Times New Roman" panose="02020603050405020304" pitchFamily="18" charset="0"/>
                          <a:cs typeface="Times New Roman" panose="02020603050405020304" pitchFamily="18" charset="0"/>
                        </a:rPr>
                        <a:t>Use of nitrogen fertilizer in the soil.</a:t>
                      </a:r>
                    </a:p>
                    <a:p>
                      <a:pPr marL="0" indent="0" algn="l">
                        <a:buNone/>
                      </a:pPr>
                      <a:r>
                        <a:rPr lang="en-US" sz="2400" dirty="0">
                          <a:effectLst/>
                          <a:latin typeface="Times New Roman" panose="02020603050405020304" pitchFamily="18" charset="0"/>
                          <a:cs typeface="Times New Roman" panose="02020603050405020304" pitchFamily="18" charset="0"/>
                        </a:rPr>
                        <a:t>(2) Foliar spray of urea.</a:t>
                      </a:r>
                    </a:p>
                  </a:txBody>
                  <a:tcPr marL="0" marR="0" marT="0" marB="0" anchor="ctr"/>
                </a:tc>
                <a:extLst>
                  <a:ext uri="{0D108BD9-81ED-4DB2-BD59-A6C34878D82A}">
                    <a16:rowId xmlns:a16="http://schemas.microsoft.com/office/drawing/2014/main" val="2858874864"/>
                  </a:ext>
                </a:extLst>
              </a:tr>
              <a:tr h="682991">
                <a:tc>
                  <a:txBody>
                    <a:bodyPr/>
                    <a:lstStyle/>
                    <a:p>
                      <a:pPr algn="ctr"/>
                      <a:r>
                        <a:rPr lang="en-IN" sz="2400">
                          <a:effectLst/>
                          <a:latin typeface="Times New Roman" panose="02020603050405020304" pitchFamily="18" charset="0"/>
                          <a:cs typeface="Times New Roman" panose="02020603050405020304" pitchFamily="18" charset="0"/>
                        </a:rPr>
                        <a:t>P</a:t>
                      </a:r>
                    </a:p>
                  </a:txBody>
                  <a:tcPr marL="0" marR="0" marT="0" marB="0" anchor="ctr"/>
                </a:tc>
                <a:tc>
                  <a:txBody>
                    <a:bodyPr/>
                    <a:lstStyle/>
                    <a:p>
                      <a:pPr algn="l"/>
                      <a:r>
                        <a:rPr lang="en-US" sz="2400" dirty="0">
                          <a:effectLst/>
                          <a:latin typeface="Times New Roman" panose="02020603050405020304" pitchFamily="18" charset="0"/>
                          <a:cs typeface="Times New Roman" panose="02020603050405020304" pitchFamily="18" charset="0"/>
                        </a:rPr>
                        <a:t>Application of phosphatic fertilizer in the soil e.g., DAP, super phosphate</a:t>
                      </a:r>
                    </a:p>
                  </a:txBody>
                  <a:tcPr marL="0" marR="0" marT="0" marB="0" anchor="ctr"/>
                </a:tc>
                <a:extLst>
                  <a:ext uri="{0D108BD9-81ED-4DB2-BD59-A6C34878D82A}">
                    <a16:rowId xmlns:a16="http://schemas.microsoft.com/office/drawing/2014/main" val="3356358026"/>
                  </a:ext>
                </a:extLst>
              </a:tr>
              <a:tr h="590138">
                <a:tc>
                  <a:txBody>
                    <a:bodyPr/>
                    <a:lstStyle/>
                    <a:p>
                      <a:pPr algn="ctr"/>
                      <a:r>
                        <a:rPr lang="en-IN" sz="2400" dirty="0">
                          <a:effectLst/>
                          <a:latin typeface="Times New Roman" panose="02020603050405020304" pitchFamily="18" charset="0"/>
                          <a:cs typeface="Times New Roman" panose="02020603050405020304" pitchFamily="18" charset="0"/>
                        </a:rPr>
                        <a:t>K</a:t>
                      </a:r>
                    </a:p>
                  </a:txBody>
                  <a:tcPr marL="0" marR="0" marT="0" marB="0" anchor="ctr"/>
                </a:tc>
                <a:tc>
                  <a:txBody>
                    <a:bodyPr/>
                    <a:lstStyle/>
                    <a:p>
                      <a:pPr algn="l"/>
                      <a:r>
                        <a:rPr lang="en-US" sz="2400" dirty="0">
                          <a:effectLst/>
                          <a:latin typeface="Times New Roman" panose="02020603050405020304" pitchFamily="18" charset="0"/>
                          <a:cs typeface="Times New Roman" panose="02020603050405020304" pitchFamily="18" charset="0"/>
                        </a:rPr>
                        <a:t>Use of potassic fertilizer in the soil e.g., muriate of potash.</a:t>
                      </a:r>
                    </a:p>
                  </a:txBody>
                  <a:tcPr marL="0" marR="0" marT="0" marB="0" anchor="ctr"/>
                </a:tc>
                <a:extLst>
                  <a:ext uri="{0D108BD9-81ED-4DB2-BD59-A6C34878D82A}">
                    <a16:rowId xmlns:a16="http://schemas.microsoft.com/office/drawing/2014/main" val="3250918426"/>
                  </a:ext>
                </a:extLst>
              </a:tr>
              <a:tr h="590138">
                <a:tc>
                  <a:txBody>
                    <a:bodyPr/>
                    <a:lstStyle/>
                    <a:p>
                      <a:pPr algn="ctr"/>
                      <a:r>
                        <a:rPr lang="en-IN" sz="2400">
                          <a:effectLst/>
                          <a:latin typeface="Times New Roman" panose="02020603050405020304" pitchFamily="18" charset="0"/>
                          <a:cs typeface="Times New Roman" panose="02020603050405020304" pitchFamily="18" charset="0"/>
                        </a:rPr>
                        <a:t>Ca</a:t>
                      </a:r>
                    </a:p>
                  </a:txBody>
                  <a:tcPr marL="0" marR="0" marT="0" marB="0" anchor="ctr"/>
                </a:tc>
                <a:tc>
                  <a:txBody>
                    <a:bodyPr/>
                    <a:lstStyle/>
                    <a:p>
                      <a:pPr algn="l"/>
                      <a:r>
                        <a:rPr lang="en-US" sz="2400" dirty="0">
                          <a:effectLst/>
                          <a:latin typeface="Times New Roman" panose="02020603050405020304" pitchFamily="18" charset="0"/>
                          <a:cs typeface="Times New Roman" panose="02020603050405020304" pitchFamily="18" charset="0"/>
                        </a:rPr>
                        <a:t>Use of calcium carbonate or calcium hydroxide in the soil.</a:t>
                      </a:r>
                    </a:p>
                  </a:txBody>
                  <a:tcPr marL="0" marR="0" marT="0" marB="0" anchor="ctr"/>
                </a:tc>
                <a:extLst>
                  <a:ext uri="{0D108BD9-81ED-4DB2-BD59-A6C34878D82A}">
                    <a16:rowId xmlns:a16="http://schemas.microsoft.com/office/drawing/2014/main" val="2229818407"/>
                  </a:ext>
                </a:extLst>
              </a:tr>
              <a:tr h="341495">
                <a:tc>
                  <a:txBody>
                    <a:bodyPr/>
                    <a:lstStyle/>
                    <a:p>
                      <a:pPr algn="ctr"/>
                      <a:r>
                        <a:rPr lang="en-IN" sz="2400">
                          <a:effectLst/>
                          <a:latin typeface="Times New Roman" panose="02020603050405020304" pitchFamily="18" charset="0"/>
                          <a:cs typeface="Times New Roman" panose="02020603050405020304" pitchFamily="18" charset="0"/>
                        </a:rPr>
                        <a:t>Mg</a:t>
                      </a:r>
                    </a:p>
                  </a:txBody>
                  <a:tcPr marL="0" marR="0" marT="0" marB="0" anchor="ctr"/>
                </a:tc>
                <a:tc>
                  <a:txBody>
                    <a:bodyPr/>
                    <a:lstStyle/>
                    <a:p>
                      <a:pPr algn="l"/>
                      <a:r>
                        <a:rPr lang="en-US" sz="2400" dirty="0">
                          <a:effectLst/>
                          <a:latin typeface="Times New Roman" panose="02020603050405020304" pitchFamily="18" charset="0"/>
                          <a:cs typeface="Times New Roman" panose="02020603050405020304" pitchFamily="18" charset="0"/>
                        </a:rPr>
                        <a:t>Soil or foliar application of magnesium sulphate.</a:t>
                      </a:r>
                    </a:p>
                  </a:txBody>
                  <a:tcPr marL="0" marR="0" marT="0" marB="0" anchor="ctr"/>
                </a:tc>
                <a:extLst>
                  <a:ext uri="{0D108BD9-81ED-4DB2-BD59-A6C34878D82A}">
                    <a16:rowId xmlns:a16="http://schemas.microsoft.com/office/drawing/2014/main" val="1259363795"/>
                  </a:ext>
                </a:extLst>
              </a:tr>
              <a:tr h="341495">
                <a:tc>
                  <a:txBody>
                    <a:bodyPr/>
                    <a:lstStyle/>
                    <a:p>
                      <a:pPr algn="ctr"/>
                      <a:r>
                        <a:rPr lang="en-IN" sz="2400" dirty="0">
                          <a:effectLst/>
                          <a:latin typeface="Times New Roman" panose="02020603050405020304" pitchFamily="18" charset="0"/>
                          <a:cs typeface="Times New Roman" panose="02020603050405020304" pitchFamily="18" charset="0"/>
                        </a:rPr>
                        <a:t>S</a:t>
                      </a:r>
                    </a:p>
                  </a:txBody>
                  <a:tcPr marL="0" marR="0" marT="0" marB="0" anchor="ctr"/>
                </a:tc>
                <a:tc>
                  <a:txBody>
                    <a:bodyPr/>
                    <a:lstStyle/>
                    <a:p>
                      <a:pPr algn="l"/>
                      <a:r>
                        <a:rPr lang="en-US" sz="2400" dirty="0">
                          <a:effectLst/>
                          <a:latin typeface="Times New Roman" panose="02020603050405020304" pitchFamily="18" charset="0"/>
                          <a:cs typeface="Times New Roman" panose="02020603050405020304" pitchFamily="18" charset="0"/>
                        </a:rPr>
                        <a:t>Soil or foliar application of </a:t>
                      </a:r>
                      <a:r>
                        <a:rPr lang="en-US" sz="2400" dirty="0" err="1">
                          <a:effectLst/>
                          <a:latin typeface="Times New Roman" panose="02020603050405020304" pitchFamily="18" charset="0"/>
                          <a:cs typeface="Times New Roman" panose="02020603050405020304" pitchFamily="18" charset="0"/>
                        </a:rPr>
                        <a:t>sulphur</a:t>
                      </a:r>
                      <a:r>
                        <a:rPr lang="en-US" sz="2400" dirty="0">
                          <a:effectLst/>
                          <a:latin typeface="Times New Roman" panose="02020603050405020304" pitchFamily="18" charset="0"/>
                          <a:cs typeface="Times New Roman" panose="02020603050405020304" pitchFamily="18" charset="0"/>
                        </a:rPr>
                        <a:t> or sulphate.</a:t>
                      </a:r>
                    </a:p>
                  </a:txBody>
                  <a:tcPr marL="0" marR="0" marT="0" marB="0" anchor="ctr"/>
                </a:tc>
                <a:extLst>
                  <a:ext uri="{0D108BD9-81ED-4DB2-BD59-A6C34878D82A}">
                    <a16:rowId xmlns:a16="http://schemas.microsoft.com/office/drawing/2014/main" val="2973357256"/>
                  </a:ext>
                </a:extLst>
              </a:tr>
              <a:tr h="341495">
                <a:tc>
                  <a:txBody>
                    <a:bodyPr/>
                    <a:lstStyle/>
                    <a:p>
                      <a:pPr algn="ctr"/>
                      <a:r>
                        <a:rPr lang="en-IN" sz="2400" dirty="0">
                          <a:effectLst/>
                          <a:latin typeface="Times New Roman" panose="02020603050405020304" pitchFamily="18" charset="0"/>
                          <a:cs typeface="Times New Roman" panose="02020603050405020304" pitchFamily="18" charset="0"/>
                        </a:rPr>
                        <a:t>Fe</a:t>
                      </a:r>
                    </a:p>
                  </a:txBody>
                  <a:tcPr marL="0" marR="0" marT="0" marB="0" anchor="ctr"/>
                </a:tc>
                <a:tc>
                  <a:txBody>
                    <a:bodyPr/>
                    <a:lstStyle/>
                    <a:p>
                      <a:pPr algn="l"/>
                      <a:r>
                        <a:rPr lang="en-US" sz="2400" dirty="0">
                          <a:effectLst/>
                          <a:latin typeface="Times New Roman" panose="02020603050405020304" pitchFamily="18" charset="0"/>
                          <a:cs typeface="Times New Roman" panose="02020603050405020304" pitchFamily="18" charset="0"/>
                        </a:rPr>
                        <a:t>Soil or foliar spray of ferrous sulphate.</a:t>
                      </a:r>
                    </a:p>
                  </a:txBody>
                  <a:tcPr marL="0" marR="0" marT="0" marB="0" anchor="ctr"/>
                </a:tc>
                <a:extLst>
                  <a:ext uri="{0D108BD9-81ED-4DB2-BD59-A6C34878D82A}">
                    <a16:rowId xmlns:a16="http://schemas.microsoft.com/office/drawing/2014/main" val="132100592"/>
                  </a:ext>
                </a:extLst>
              </a:tr>
              <a:tr h="341495">
                <a:tc>
                  <a:txBody>
                    <a:bodyPr/>
                    <a:lstStyle/>
                    <a:p>
                      <a:pPr algn="ctr"/>
                      <a:r>
                        <a:rPr lang="en-IN" sz="2400">
                          <a:effectLst/>
                          <a:latin typeface="Times New Roman" panose="02020603050405020304" pitchFamily="18" charset="0"/>
                          <a:cs typeface="Times New Roman" panose="02020603050405020304" pitchFamily="18" charset="0"/>
                        </a:rPr>
                        <a:t>Mn</a:t>
                      </a:r>
                    </a:p>
                  </a:txBody>
                  <a:tcPr marL="0" marR="0" marT="0" marB="0" anchor="ctr"/>
                </a:tc>
                <a:tc>
                  <a:txBody>
                    <a:bodyPr/>
                    <a:lstStyle/>
                    <a:p>
                      <a:pPr algn="l"/>
                      <a:r>
                        <a:rPr lang="en-US" sz="2400" dirty="0">
                          <a:effectLst/>
                          <a:latin typeface="Times New Roman" panose="02020603050405020304" pitchFamily="18" charset="0"/>
                          <a:cs typeface="Times New Roman" panose="02020603050405020304" pitchFamily="18" charset="0"/>
                        </a:rPr>
                        <a:t>Soil or foliar spray of manganese sulphate.</a:t>
                      </a:r>
                    </a:p>
                  </a:txBody>
                  <a:tcPr marL="0" marR="0" marT="0" marB="0" anchor="ctr"/>
                </a:tc>
                <a:extLst>
                  <a:ext uri="{0D108BD9-81ED-4DB2-BD59-A6C34878D82A}">
                    <a16:rowId xmlns:a16="http://schemas.microsoft.com/office/drawing/2014/main" val="2543738370"/>
                  </a:ext>
                </a:extLst>
              </a:tr>
              <a:tr h="341495">
                <a:tc>
                  <a:txBody>
                    <a:bodyPr/>
                    <a:lstStyle/>
                    <a:p>
                      <a:pPr algn="ctr"/>
                      <a:r>
                        <a:rPr lang="en-IN" sz="2400">
                          <a:effectLst/>
                          <a:latin typeface="Times New Roman" panose="02020603050405020304" pitchFamily="18" charset="0"/>
                          <a:cs typeface="Times New Roman" panose="02020603050405020304" pitchFamily="18" charset="0"/>
                        </a:rPr>
                        <a:t>Zn</a:t>
                      </a:r>
                    </a:p>
                  </a:txBody>
                  <a:tcPr marL="0" marR="0" marT="0" marB="0" anchor="ctr"/>
                </a:tc>
                <a:tc>
                  <a:txBody>
                    <a:bodyPr/>
                    <a:lstStyle/>
                    <a:p>
                      <a:pPr algn="l"/>
                      <a:r>
                        <a:rPr lang="en-US" sz="2400">
                          <a:effectLst/>
                          <a:latin typeface="Times New Roman" panose="02020603050405020304" pitchFamily="18" charset="0"/>
                          <a:cs typeface="Times New Roman" panose="02020603050405020304" pitchFamily="18" charset="0"/>
                        </a:rPr>
                        <a:t>Soil or foliar application of zinc sulphate</a:t>
                      </a:r>
                    </a:p>
                  </a:txBody>
                  <a:tcPr marL="0" marR="0" marT="0" marB="0" anchor="ctr"/>
                </a:tc>
                <a:extLst>
                  <a:ext uri="{0D108BD9-81ED-4DB2-BD59-A6C34878D82A}">
                    <a16:rowId xmlns:a16="http://schemas.microsoft.com/office/drawing/2014/main" val="2515628854"/>
                  </a:ext>
                </a:extLst>
              </a:tr>
              <a:tr h="341495">
                <a:tc>
                  <a:txBody>
                    <a:bodyPr/>
                    <a:lstStyle/>
                    <a:p>
                      <a:pPr algn="ctr"/>
                      <a:r>
                        <a:rPr lang="en-IN" sz="2400">
                          <a:effectLst/>
                          <a:latin typeface="Times New Roman" panose="02020603050405020304" pitchFamily="18" charset="0"/>
                          <a:cs typeface="Times New Roman" panose="02020603050405020304" pitchFamily="18" charset="0"/>
                        </a:rPr>
                        <a:t>B</a:t>
                      </a:r>
                    </a:p>
                  </a:txBody>
                  <a:tcPr marL="0" marR="0" marT="0" marB="0" anchor="ctr"/>
                </a:tc>
                <a:tc>
                  <a:txBody>
                    <a:bodyPr/>
                    <a:lstStyle/>
                    <a:p>
                      <a:pPr algn="l"/>
                      <a:r>
                        <a:rPr lang="en-US" sz="2400" dirty="0">
                          <a:effectLst/>
                          <a:latin typeface="Times New Roman" panose="02020603050405020304" pitchFamily="18" charset="0"/>
                          <a:cs typeface="Times New Roman" panose="02020603050405020304" pitchFamily="18" charset="0"/>
                        </a:rPr>
                        <a:t>Soil or foliar spray of boric acid or borax</a:t>
                      </a:r>
                    </a:p>
                  </a:txBody>
                  <a:tcPr marL="0" marR="0" marT="0" marB="0" anchor="ctr"/>
                </a:tc>
                <a:extLst>
                  <a:ext uri="{0D108BD9-81ED-4DB2-BD59-A6C34878D82A}">
                    <a16:rowId xmlns:a16="http://schemas.microsoft.com/office/drawing/2014/main" val="456091927"/>
                  </a:ext>
                </a:extLst>
              </a:tr>
              <a:tr h="341495">
                <a:tc>
                  <a:txBody>
                    <a:bodyPr/>
                    <a:lstStyle/>
                    <a:p>
                      <a:pPr algn="ctr"/>
                      <a:r>
                        <a:rPr lang="en-IN" sz="2400">
                          <a:effectLst/>
                          <a:latin typeface="Times New Roman" panose="02020603050405020304" pitchFamily="18" charset="0"/>
                          <a:cs typeface="Times New Roman" panose="02020603050405020304" pitchFamily="18" charset="0"/>
                        </a:rPr>
                        <a:t>Cu</a:t>
                      </a:r>
                    </a:p>
                  </a:txBody>
                  <a:tcPr marL="0" marR="0" marT="0" marB="0" anchor="ctr"/>
                </a:tc>
                <a:tc>
                  <a:txBody>
                    <a:bodyPr/>
                    <a:lstStyle/>
                    <a:p>
                      <a:pPr algn="l"/>
                      <a:r>
                        <a:rPr lang="en-US" sz="2400">
                          <a:effectLst/>
                          <a:latin typeface="Times New Roman" panose="02020603050405020304" pitchFamily="18" charset="0"/>
                          <a:cs typeface="Times New Roman" panose="02020603050405020304" pitchFamily="18" charset="0"/>
                        </a:rPr>
                        <a:t>Soil or foliar spray of copper sulphate</a:t>
                      </a:r>
                    </a:p>
                  </a:txBody>
                  <a:tcPr marL="0" marR="0" marT="0" marB="0" anchor="ctr"/>
                </a:tc>
                <a:extLst>
                  <a:ext uri="{0D108BD9-81ED-4DB2-BD59-A6C34878D82A}">
                    <a16:rowId xmlns:a16="http://schemas.microsoft.com/office/drawing/2014/main" val="120024824"/>
                  </a:ext>
                </a:extLst>
              </a:tr>
              <a:tr h="682991">
                <a:tc>
                  <a:txBody>
                    <a:bodyPr/>
                    <a:lstStyle/>
                    <a:p>
                      <a:pPr algn="ctr"/>
                      <a:r>
                        <a:rPr lang="en-IN" sz="2400">
                          <a:effectLst/>
                          <a:latin typeface="Times New Roman" panose="02020603050405020304" pitchFamily="18" charset="0"/>
                          <a:cs typeface="Times New Roman" panose="02020603050405020304" pitchFamily="18" charset="0"/>
                        </a:rPr>
                        <a:t>Mo</a:t>
                      </a:r>
                    </a:p>
                  </a:txBody>
                  <a:tcPr marL="0" marR="0" marT="0" marB="0" anchor="ctr"/>
                </a:tc>
                <a:tc>
                  <a:txBody>
                    <a:bodyPr/>
                    <a:lstStyle/>
                    <a:p>
                      <a:pPr algn="l"/>
                      <a:r>
                        <a:rPr lang="en-US" sz="2400" dirty="0">
                          <a:effectLst/>
                          <a:latin typeface="Times New Roman" panose="02020603050405020304" pitchFamily="18" charset="0"/>
                          <a:cs typeface="Times New Roman" panose="02020603050405020304" pitchFamily="18" charset="0"/>
                        </a:rPr>
                        <a:t>Soil or foliar application of sodium molybdate or ammonium molybdate.</a:t>
                      </a:r>
                    </a:p>
                  </a:txBody>
                  <a:tcPr marL="0" marR="0" marT="0" marB="0" anchor="ctr"/>
                </a:tc>
                <a:extLst>
                  <a:ext uri="{0D108BD9-81ED-4DB2-BD59-A6C34878D82A}">
                    <a16:rowId xmlns:a16="http://schemas.microsoft.com/office/drawing/2014/main" val="4024203108"/>
                  </a:ext>
                </a:extLst>
              </a:tr>
            </a:tbl>
          </a:graphicData>
        </a:graphic>
      </p:graphicFrame>
    </p:spTree>
    <p:extLst>
      <p:ext uri="{BB962C8B-B14F-4D97-AF65-F5344CB8AC3E}">
        <p14:creationId xmlns:p14="http://schemas.microsoft.com/office/powerpoint/2010/main" val="29479976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7431E76-21B2-E3A9-B1DF-5FEAC23F98C3}"/>
              </a:ext>
            </a:extLst>
          </p:cNvPr>
          <p:cNvSpPr txBox="1"/>
          <p:nvPr/>
        </p:nvSpPr>
        <p:spPr>
          <a:xfrm>
            <a:off x="2975471" y="1394568"/>
            <a:ext cx="9433048" cy="4770537"/>
          </a:xfrm>
          <a:prstGeom prst="rect">
            <a:avLst/>
          </a:prstGeom>
          <a:noFill/>
        </p:spPr>
        <p:txBody>
          <a:bodyPr wrap="square">
            <a:spAutoFit/>
          </a:bodyPr>
          <a:lstStyle/>
          <a:p>
            <a:pPr algn="just"/>
            <a:r>
              <a:rPr lang="en-US" sz="3200" b="1" i="0" dirty="0">
                <a:solidFill>
                  <a:schemeClr val="accent6">
                    <a:lumMod val="50000"/>
                  </a:schemeClr>
                </a:solidFill>
                <a:effectLst/>
                <a:latin typeface="times new roman" panose="02020603050405020304" pitchFamily="18" charset="0"/>
              </a:rPr>
              <a:t>Nutrient toxicity and management</a:t>
            </a:r>
          </a:p>
          <a:p>
            <a:pPr algn="just"/>
            <a:endParaRPr lang="en-US" sz="3200" b="0" i="0" dirty="0">
              <a:solidFill>
                <a:schemeClr val="accent6">
                  <a:lumMod val="50000"/>
                </a:schemeClr>
              </a:solidFill>
              <a:effectLst/>
              <a:latin typeface="Arial" panose="020B0604020202020204" pitchFamily="34" charset="0"/>
            </a:endParaRPr>
          </a:p>
          <a:p>
            <a:pPr marL="285750" indent="-285750" algn="just">
              <a:buFont typeface="Arial" panose="020B0604020202020204" pitchFamily="34" charset="0"/>
              <a:buChar char="•"/>
            </a:pPr>
            <a:r>
              <a:rPr lang="en-US" sz="2400" b="0" i="0" dirty="0">
                <a:solidFill>
                  <a:srgbClr val="000000"/>
                </a:solidFill>
                <a:effectLst/>
                <a:latin typeface="times new roman" panose="02020603050405020304" pitchFamily="18" charset="0"/>
              </a:rPr>
              <a:t>The requirement of micronutrients is always in low amounts while their moderate increase causes toxicity. </a:t>
            </a:r>
          </a:p>
          <a:p>
            <a:pPr marL="285750" indent="-285750" algn="just">
              <a:buFont typeface="Arial" panose="020B0604020202020204" pitchFamily="34" charset="0"/>
              <a:buChar char="•"/>
            </a:pPr>
            <a:r>
              <a:rPr lang="en-US" sz="2400" b="0" i="0" dirty="0">
                <a:solidFill>
                  <a:srgbClr val="000000"/>
                </a:solidFill>
                <a:effectLst/>
                <a:latin typeface="times new roman" panose="02020603050405020304" pitchFamily="18" charset="0"/>
              </a:rPr>
              <a:t>Any mineral ion concentration in tissues that reduces the dry weight of tissues by about 10 per cent is considered toxic. </a:t>
            </a:r>
          </a:p>
          <a:p>
            <a:pPr marL="285750" indent="-285750" algn="just">
              <a:buFont typeface="Arial" panose="020B0604020202020204" pitchFamily="34" charset="0"/>
              <a:buChar char="•"/>
            </a:pPr>
            <a:r>
              <a:rPr lang="en-US" sz="2400" b="0" i="0" dirty="0">
                <a:solidFill>
                  <a:srgbClr val="000000"/>
                </a:solidFill>
                <a:effectLst/>
                <a:latin typeface="times new roman" panose="02020603050405020304" pitchFamily="18" charset="0"/>
              </a:rPr>
              <a:t>The toxicity symptoms are difficult to identify. Toxicity levels for any element also vary for different plants. </a:t>
            </a:r>
          </a:p>
          <a:p>
            <a:pPr marL="285750" indent="-285750" algn="just">
              <a:buFont typeface="Arial" panose="020B0604020202020204" pitchFamily="34" charset="0"/>
              <a:buChar char="•"/>
            </a:pPr>
            <a:r>
              <a:rPr lang="en-US" sz="2400" b="0" i="0" dirty="0">
                <a:solidFill>
                  <a:srgbClr val="000000"/>
                </a:solidFill>
                <a:effectLst/>
                <a:latin typeface="times new roman" panose="02020603050405020304" pitchFamily="18" charset="0"/>
              </a:rPr>
              <a:t>Many a times, excess of an element may inhibit the uptake of another element.</a:t>
            </a:r>
            <a:endParaRPr lang="en-US" sz="2400" b="0" i="0" dirty="0">
              <a:solidFill>
                <a:srgbClr val="000000"/>
              </a:solidFill>
              <a:effectLst/>
              <a:latin typeface="Arial" panose="020B0604020202020204" pitchFamily="34" charset="0"/>
            </a:endParaRPr>
          </a:p>
          <a:p>
            <a:pPr marL="285750" indent="-285750" algn="just">
              <a:buFont typeface="Arial" panose="020B0604020202020204" pitchFamily="34" charset="0"/>
              <a:buChar char="•"/>
            </a:pPr>
            <a:r>
              <a:rPr lang="en-US" sz="2400" b="0" i="0" dirty="0">
                <a:solidFill>
                  <a:srgbClr val="000000"/>
                </a:solidFill>
                <a:effectLst/>
                <a:latin typeface="times new roman" panose="02020603050405020304" pitchFamily="18" charset="0"/>
              </a:rPr>
              <a:t>Nutrient toxicities in crops are more frequent for manganese (Mn) and boron (B) than for other nutrients.</a:t>
            </a:r>
            <a:endParaRPr lang="en-US" sz="2400" b="0" i="0" dirty="0">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28700114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CF43109-8768-7A35-2A57-D98BE2C52CBB}"/>
              </a:ext>
            </a:extLst>
          </p:cNvPr>
          <p:cNvSpPr txBox="1"/>
          <p:nvPr/>
        </p:nvSpPr>
        <p:spPr>
          <a:xfrm>
            <a:off x="2903463" y="971525"/>
            <a:ext cx="6912768" cy="6001643"/>
          </a:xfrm>
          <a:prstGeom prst="rect">
            <a:avLst/>
          </a:prstGeom>
          <a:noFill/>
        </p:spPr>
        <p:txBody>
          <a:bodyPr wrap="square">
            <a:spAutoFit/>
          </a:bodyPr>
          <a:lstStyle/>
          <a:p>
            <a:pPr marL="342900" indent="-342900" algn="just">
              <a:buFont typeface="Arial" panose="020B0604020202020204" pitchFamily="34" charset="0"/>
              <a:buChar char="•"/>
            </a:pPr>
            <a:r>
              <a:rPr lang="en-US" sz="2400" b="1" i="0" dirty="0">
                <a:solidFill>
                  <a:srgbClr val="000000"/>
                </a:solidFill>
                <a:effectLst/>
                <a:latin typeface="Times New Roman" panose="02020603050405020304" pitchFamily="18" charset="0"/>
                <a:cs typeface="Times New Roman" panose="02020603050405020304" pitchFamily="18" charset="0"/>
              </a:rPr>
              <a:t>Manganese toxicity </a:t>
            </a:r>
            <a:r>
              <a:rPr lang="en-US" sz="2400" i="0" dirty="0">
                <a:solidFill>
                  <a:srgbClr val="000000"/>
                </a:solidFill>
                <a:effectLst/>
                <a:latin typeface="Times New Roman" panose="02020603050405020304" pitchFamily="18" charset="0"/>
                <a:cs typeface="Times New Roman" panose="02020603050405020304" pitchFamily="18" charset="0"/>
              </a:rPr>
              <a:t>is found on acid soils. It is important to know that manganese competes with iron and magnesium for uptake and with magnesium for binding with enzymes. Manganese also inhibits calcium translocation in shoot apex. Therefore, excess of manganese may, induce deficiencies of iron, magnesium and calcium. </a:t>
            </a:r>
          </a:p>
          <a:p>
            <a:pPr algn="just"/>
            <a:endParaRPr lang="en-US" sz="2400" i="0" dirty="0">
              <a:solidFill>
                <a:srgbClr val="000000"/>
              </a:solidFill>
              <a:effectLst/>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en-US" sz="2400" b="1" i="0" dirty="0">
                <a:solidFill>
                  <a:srgbClr val="000000"/>
                </a:solidFill>
                <a:effectLst/>
                <a:latin typeface="Times New Roman" panose="02020603050405020304" pitchFamily="18" charset="0"/>
                <a:cs typeface="Times New Roman" panose="02020603050405020304" pitchFamily="18" charset="0"/>
              </a:rPr>
              <a:t>Boron toxicities </a:t>
            </a:r>
            <a:r>
              <a:rPr lang="en-US" sz="2400" i="0" dirty="0">
                <a:solidFill>
                  <a:srgbClr val="000000"/>
                </a:solidFill>
                <a:effectLst/>
                <a:latin typeface="Times New Roman" panose="02020603050405020304" pitchFamily="18" charset="0"/>
                <a:cs typeface="Times New Roman" panose="02020603050405020304" pitchFamily="18" charset="0"/>
              </a:rPr>
              <a:t>occur in irrigated regions where the well or irrigation waters are exceptionally high in B. </a:t>
            </a:r>
          </a:p>
          <a:p>
            <a:pPr marL="342900" indent="-342900" algn="just">
              <a:buFont typeface="Arial" panose="020B0604020202020204" pitchFamily="34" charset="0"/>
              <a:buChar char="•"/>
            </a:pPr>
            <a:endParaRPr lang="en-US" sz="2400" dirty="0">
              <a:solidFill>
                <a:srgbClr val="000000"/>
              </a:solidFill>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en-US" sz="2400" i="0" dirty="0">
                <a:solidFill>
                  <a:srgbClr val="000000"/>
                </a:solidFill>
                <a:effectLst/>
                <a:latin typeface="Times New Roman" panose="02020603050405020304" pitchFamily="18" charset="0"/>
                <a:cs typeface="Times New Roman" panose="02020603050405020304" pitchFamily="18" charset="0"/>
              </a:rPr>
              <a:t>Generally, the symptoms of toxicity in crops occur as burning, Chlorosis and yellowing of leaves. Toxicities can result in decreased yield and/or impaired crop quality.</a:t>
            </a:r>
          </a:p>
        </p:txBody>
      </p:sp>
      <p:pic>
        <p:nvPicPr>
          <p:cNvPr id="4" name="Picture 3">
            <a:extLst>
              <a:ext uri="{FF2B5EF4-FFF2-40B4-BE49-F238E27FC236}">
                <a16:creationId xmlns:a16="http://schemas.microsoft.com/office/drawing/2014/main" id="{EA59EA37-B2B9-4918-1689-B0ABDC5500B9}"/>
              </a:ext>
            </a:extLst>
          </p:cNvPr>
          <p:cNvPicPr>
            <a:picLocks noChangeAspect="1"/>
          </p:cNvPicPr>
          <p:nvPr/>
        </p:nvPicPr>
        <p:blipFill rotWithShape="1">
          <a:blip r:embed="rId2"/>
          <a:srcRect l="3062" t="3297" r="4769" b="4374"/>
          <a:stretch/>
        </p:blipFill>
        <p:spPr>
          <a:xfrm>
            <a:off x="10104263" y="4211885"/>
            <a:ext cx="2520279" cy="208823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a:extLst>
              <a:ext uri="{FF2B5EF4-FFF2-40B4-BE49-F238E27FC236}">
                <a16:creationId xmlns:a16="http://schemas.microsoft.com/office/drawing/2014/main" id="{AEABC81C-5826-B3AC-5E5B-F0A9C2C53F9E}"/>
              </a:ext>
            </a:extLst>
          </p:cNvPr>
          <p:cNvPicPr>
            <a:picLocks noChangeAspect="1"/>
          </p:cNvPicPr>
          <p:nvPr/>
        </p:nvPicPr>
        <p:blipFill rotWithShape="1">
          <a:blip r:embed="rId3"/>
          <a:srcRect l="2342" t="5305" r="1441" b="4943"/>
          <a:stretch/>
        </p:blipFill>
        <p:spPr>
          <a:xfrm>
            <a:off x="10104263" y="1115541"/>
            <a:ext cx="2520280" cy="201622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1666584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6982D1A-45F4-85C2-3459-C805D53AB336}"/>
              </a:ext>
            </a:extLst>
          </p:cNvPr>
          <p:cNvSpPr txBox="1"/>
          <p:nvPr/>
        </p:nvSpPr>
        <p:spPr>
          <a:xfrm>
            <a:off x="2903463" y="1403573"/>
            <a:ext cx="9577064" cy="5386090"/>
          </a:xfrm>
          <a:prstGeom prst="rect">
            <a:avLst/>
          </a:prstGeom>
          <a:noFill/>
        </p:spPr>
        <p:txBody>
          <a:bodyPr wrap="square">
            <a:spAutoFit/>
          </a:bodyPr>
          <a:lstStyle/>
          <a:p>
            <a:pPr algn="just"/>
            <a:r>
              <a:rPr lang="en-US" sz="3200" b="1" i="0" dirty="0">
                <a:solidFill>
                  <a:schemeClr val="accent6">
                    <a:lumMod val="50000"/>
                  </a:schemeClr>
                </a:solidFill>
                <a:effectLst/>
                <a:latin typeface="Times New Roman" panose="02020603050405020304" pitchFamily="18" charset="0"/>
                <a:cs typeface="Times New Roman" panose="02020603050405020304" pitchFamily="18" charset="0"/>
              </a:rPr>
              <a:t>Prevention of toxicity</a:t>
            </a:r>
          </a:p>
          <a:p>
            <a:pPr algn="just"/>
            <a:endParaRPr lang="en-US" sz="2400" b="0" i="0" dirty="0">
              <a:solidFill>
                <a:srgbClr val="000000"/>
              </a:solidFill>
              <a:effectLst/>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en-US" sz="2400" b="0" i="0" dirty="0">
                <a:solidFill>
                  <a:srgbClr val="000000"/>
                </a:solidFill>
                <a:effectLst/>
                <a:latin typeface="Times New Roman" panose="02020603050405020304" pitchFamily="18" charset="0"/>
                <a:cs typeface="Times New Roman" panose="02020603050405020304" pitchFamily="18" charset="0"/>
              </a:rPr>
              <a:t>With the exception of Mo, toxicity of other nutrients can be reduced by liming.</a:t>
            </a:r>
          </a:p>
          <a:p>
            <a:pPr algn="just"/>
            <a:endParaRPr lang="en-US" sz="2400" b="0" i="0" dirty="0">
              <a:solidFill>
                <a:srgbClr val="000000"/>
              </a:solidFill>
              <a:effectLst/>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en-US" sz="2400" b="0" i="0" dirty="0">
                <a:solidFill>
                  <a:srgbClr val="000000"/>
                </a:solidFill>
                <a:effectLst/>
                <a:latin typeface="Times New Roman" panose="02020603050405020304" pitchFamily="18" charset="0"/>
                <a:cs typeface="Times New Roman" panose="02020603050405020304" pitchFamily="18" charset="0"/>
              </a:rPr>
              <a:t>Following recommended rates of fertilizers and the safe and controlled use of waste materials, such as sewage sludge and coal fly ash, should reduce metal loading and nutrient toxicity in crops.</a:t>
            </a:r>
          </a:p>
          <a:p>
            <a:pPr algn="just"/>
            <a:endParaRPr lang="en-US" sz="2400" b="0" i="0" dirty="0">
              <a:solidFill>
                <a:srgbClr val="000000"/>
              </a:solidFill>
              <a:effectLst/>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en-US" sz="2400" b="0" i="0" dirty="0">
                <a:solidFill>
                  <a:srgbClr val="000000"/>
                </a:solidFill>
                <a:effectLst/>
                <a:latin typeface="Times New Roman" panose="02020603050405020304" pitchFamily="18" charset="0"/>
                <a:cs typeface="Times New Roman" panose="02020603050405020304" pitchFamily="18" charset="0"/>
              </a:rPr>
              <a:t>Provided   sufficient drainage because availability of nutrients like Fe and Mn is increases up to toxicity level under water logged condition.</a:t>
            </a:r>
          </a:p>
          <a:p>
            <a:pPr algn="just"/>
            <a:endParaRPr lang="en-US" sz="2400" b="0" i="0" dirty="0">
              <a:solidFill>
                <a:srgbClr val="000000"/>
              </a:solidFill>
              <a:effectLst/>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en-US" sz="2400" b="0" i="0" dirty="0">
                <a:solidFill>
                  <a:srgbClr val="000000"/>
                </a:solidFill>
                <a:effectLst/>
                <a:latin typeface="Times New Roman" panose="02020603050405020304" pitchFamily="18" charset="0"/>
                <a:cs typeface="Times New Roman" panose="02020603050405020304" pitchFamily="18" charset="0"/>
              </a:rPr>
              <a:t>Ground water must be monitored regularly, if content of B and Cl is too high stop to applied water or applied with dilution.</a:t>
            </a:r>
          </a:p>
        </p:txBody>
      </p:sp>
    </p:spTree>
    <p:extLst>
      <p:ext uri="{BB962C8B-B14F-4D97-AF65-F5344CB8AC3E}">
        <p14:creationId xmlns:p14="http://schemas.microsoft.com/office/powerpoint/2010/main" val="39018187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93A1AE5-9ED3-7B6E-4CFA-AA2108C730AE}"/>
              </a:ext>
            </a:extLst>
          </p:cNvPr>
          <p:cNvSpPr txBox="1"/>
          <p:nvPr/>
        </p:nvSpPr>
        <p:spPr>
          <a:xfrm>
            <a:off x="3335511" y="2555701"/>
            <a:ext cx="7992888" cy="1323439"/>
          </a:xfrm>
          <a:prstGeom prst="rect">
            <a:avLst/>
          </a:prstGeom>
          <a:noFill/>
        </p:spPr>
        <p:txBody>
          <a:bodyPr wrap="square" rtlCol="0">
            <a:spAutoFit/>
          </a:bodyPr>
          <a:lstStyle/>
          <a:p>
            <a:pPr algn="ctr"/>
            <a:r>
              <a:rPr lang="en-US" sz="8000" dirty="0">
                <a:solidFill>
                  <a:schemeClr val="tx2"/>
                </a:solidFill>
                <a:latin typeface="Times New Roman" panose="02020603050405020304" pitchFamily="18" charset="0"/>
                <a:cs typeface="Times New Roman" panose="02020603050405020304" pitchFamily="18" charset="0"/>
              </a:rPr>
              <a:t>THANK YOU</a:t>
            </a:r>
            <a:endParaRPr lang="en-IN" sz="8000" dirty="0">
              <a:solidFill>
                <a:schemeClr val="tx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04554068"/>
      </p:ext>
    </p:extLst>
  </p:cSld>
  <p:clrMapOvr>
    <a:masterClrMapping/>
  </p:clrMapOvr>
</p:sld>
</file>

<file path=ppt/theme/theme1.xml><?xml version="1.0" encoding="utf-8"?>
<a:theme xmlns:a="http://schemas.openxmlformats.org/drawingml/2006/main" name="Theme1">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Noto Sans CJK SC Regular"/>
        <a:cs typeface="Noto Sans CJK SC Regular"/>
      </a:majorFont>
      <a:minorFont>
        <a:latin typeface="Arial"/>
        <a:ea typeface="Noto Sans CJK SC Regular"/>
        <a:cs typeface="Noto Sans CJK SC Regula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44958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defRPr kumimoji="0" lang="en-GB" sz="1800" b="0" i="0" u="none" strike="noStrike" cap="none" normalizeH="0" baseline="0" smtClean="0">
            <a:ln>
              <a:noFill/>
            </a:ln>
            <a:solidFill>
              <a:schemeClr val="bg1"/>
            </a:solidFill>
            <a:effectLst/>
            <a:latin typeface="Arial" panose="020B0604020202020204"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44958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defRPr kumimoji="0" lang="en-GB" sz="1800" b="0" i="0" u="none" strike="noStrike" cap="none" normalizeH="0" baseline="0" smtClean="0">
            <a:ln>
              <a:noFill/>
            </a:ln>
            <a:solidFill>
              <a:schemeClr val="bg1"/>
            </a:solidFill>
            <a:effectLst/>
            <a:latin typeface="Arial" panose="020B0604020202020204" pitchFamily="34"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Theme1</Template>
  <TotalTime>4256</TotalTime>
  <Words>720</Words>
  <Application>Microsoft Office PowerPoint</Application>
  <PresentationFormat>Custom</PresentationFormat>
  <Paragraphs>81</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Times New Roman</vt:lpstr>
      <vt:lpstr>Times New Roman</vt:lpstr>
      <vt:lpstr>Theme1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5 years Perspective Plan  (2018-23)</dc:title>
  <dc:creator>Chandrika Roy</dc:creator>
  <cp:lastModifiedBy>Dell</cp:lastModifiedBy>
  <cp:revision>515</cp:revision>
  <cp:lastPrinted>2113-01-01T00:00:00Z</cp:lastPrinted>
  <dcterms:created xsi:type="dcterms:W3CDTF">2018-01-17T07:28:00Z</dcterms:created>
  <dcterms:modified xsi:type="dcterms:W3CDTF">2023-07-05T15:37:00Z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5CB481E023B540ADB9DE8C42095B7FE9</vt:lpwstr>
  </property>
  <property fmtid="{D5CDD505-2E9C-101B-9397-08002B2CF9AE}" pid="3" name="KSOProductBuildVer">
    <vt:lpwstr>1033-11.2.0.11380</vt:lpwstr>
  </property>
</Properties>
</file>