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13" r:id="rId3"/>
    <p:sldId id="514" r:id="rId4"/>
    <p:sldId id="515" r:id="rId5"/>
    <p:sldId id="516" r:id="rId6"/>
    <p:sldId id="512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3"/>
            <p14:sldId id="514"/>
            <p14:sldId id="515"/>
            <p14:sldId id="516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196" autoAdjust="0"/>
  </p:normalViewPr>
  <p:slideViewPr>
    <p:cSldViewPr>
      <p:cViewPr varScale="1">
        <p:scale>
          <a:sx n="75" d="100"/>
          <a:sy n="75" d="100"/>
        </p:scale>
        <p:origin x="523" y="62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224FA-8469-CD96-2EE6-3DC8F64F9E4E}"/>
              </a:ext>
            </a:extLst>
          </p:cNvPr>
          <p:cNvSpPr txBox="1"/>
          <p:nvPr/>
        </p:nvSpPr>
        <p:spPr>
          <a:xfrm>
            <a:off x="3119487" y="1873076"/>
            <a:ext cx="6720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Nutrient</a:t>
            </a:r>
            <a:r>
              <a:rPr lang="en-IN" sz="3200" spc="19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Acquisition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C768C0-06D7-8B6D-0DCE-DE0816A30072}"/>
              </a:ext>
            </a:extLst>
          </p:cNvPr>
          <p:cNvSpPr txBox="1"/>
          <p:nvPr/>
        </p:nvSpPr>
        <p:spPr>
          <a:xfrm>
            <a:off x="2934756" y="4355901"/>
            <a:ext cx="8177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29 : 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Role of mycorrhiza, Root E</a:t>
            </a:r>
            <a:r>
              <a:rPr lang="en-IN" sz="2400" cap="sm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udates and PGPRs in</a:t>
            </a:r>
            <a:r>
              <a:rPr lang="en-IN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plant</a:t>
            </a:r>
            <a:r>
              <a:rPr lang="en-IN" sz="2400" spc="17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nutrient</a:t>
            </a:r>
            <a:r>
              <a:rPr lang="en-IN" sz="2400" spc="18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acquisition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2064F5-D4E3-16B4-0355-C6EC5EDEC4A3}"/>
              </a:ext>
            </a:extLst>
          </p:cNvPr>
          <p:cNvSpPr txBox="1"/>
          <p:nvPr/>
        </p:nvSpPr>
        <p:spPr>
          <a:xfrm>
            <a:off x="3451123" y="835742"/>
            <a:ext cx="766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Role of mycorrhiza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59267C-07FF-7C88-2FB7-625FEA4708E6}"/>
              </a:ext>
            </a:extLst>
          </p:cNvPr>
          <p:cNvSpPr txBox="1"/>
          <p:nvPr/>
        </p:nvSpPr>
        <p:spPr>
          <a:xfrm>
            <a:off x="3451123" y="2411685"/>
            <a:ext cx="74452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Mycorrhizae are essential in areas where soils are deficient in water and certain nutrients - conditions that are found in the desert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ycorrhizae permits the plant to obtain additional moisture and nutrients.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This is particularly important in uptake of phosphorus, one of the major nutrients required by plants.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48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26CAA3-CDB8-1835-39EF-2B76F570C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8032" y="395461"/>
            <a:ext cx="3996516" cy="4062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</a:t>
            </a:r>
            <a:r>
              <a:rPr lang="en-US" sz="2400" dirty="0" err="1">
                <a:latin typeface="Times New Roman" panose="02020603050405020304" pitchFamily="18" charset="0"/>
              </a:rPr>
              <a:t>E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mycorrhizae (external), the fungus produces a sheath around the root. </a:t>
            </a:r>
            <a:endParaRPr lang="en-US" sz="24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sheath then produces hyphae that grow into the root and out into the soil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BA0C8E-0CAD-F65C-B9BF-FAF5C3698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51935" y="394489"/>
            <a:ext cx="5712433" cy="4062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Endo mycorrhizae (internal) do not produce a sheath; the hyphae grow within the cells and out into the soil.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These are far more common than the     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ecto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mycorrhizae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FB30E07-5997-16FD-9AC0-8852701D6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583" y="3131766"/>
            <a:ext cx="676875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9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271650-B9A2-2D07-C569-5CC3879681A9}"/>
              </a:ext>
            </a:extLst>
          </p:cNvPr>
          <p:cNvSpPr txBox="1"/>
          <p:nvPr/>
        </p:nvSpPr>
        <p:spPr>
          <a:xfrm>
            <a:off x="3407519" y="89951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Root E</a:t>
            </a:r>
            <a:r>
              <a:rPr lang="en-IN" sz="3200" cap="sm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udates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CD8A13-A470-D5CB-8309-90A6D4E7339D}"/>
              </a:ext>
            </a:extLst>
          </p:cNvPr>
          <p:cNvSpPr txBox="1"/>
          <p:nvPr/>
        </p:nvSpPr>
        <p:spPr>
          <a:xfrm>
            <a:off x="3047479" y="2195661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suite of substances in the rhizosphere that are secreted by the roots of living plants and microbially modified products of these substances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consist of low-molecular-weight organic compounds that are freely and passively released root-cell material and mucilage associated with roots.</a:t>
            </a:r>
            <a:endParaRPr lang="en-IN" sz="24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2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A83C42-6A69-A2BF-1980-BEB9CC70909E}"/>
              </a:ext>
            </a:extLst>
          </p:cNvPr>
          <p:cNvSpPr txBox="1"/>
          <p:nvPr/>
        </p:nvSpPr>
        <p:spPr>
          <a:xfrm>
            <a:off x="3623543" y="1043533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PGPRs in</a:t>
            </a:r>
            <a:r>
              <a:rPr lang="en-IN" sz="32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plant</a:t>
            </a:r>
            <a:r>
              <a:rPr lang="en-IN" sz="3200" spc="17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nutrient</a:t>
            </a:r>
            <a:r>
              <a:rPr lang="en-IN" sz="3200" spc="18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acquisition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6510B-1CAB-F581-03CA-E05EC85F323F}"/>
              </a:ext>
            </a:extLst>
          </p:cNvPr>
          <p:cNvSpPr txBox="1"/>
          <p:nvPr/>
        </p:nvSpPr>
        <p:spPr>
          <a:xfrm>
            <a:off x="3191495" y="2627709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PGPR promote plant growth through several modes of action, be it directly or indirectly.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benefits provided by these bacteria can include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ncreased nutrient availability</a:t>
            </a:r>
            <a:endParaRPr lang="en-US" sz="24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hytohormone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Shoot and root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Protection against several phytopathogens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Reduced diseases</a:t>
            </a:r>
            <a:endParaRPr lang="en-IN" sz="24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6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3A1AE5-9ED3-7B6E-4CFA-AA2108C730AE}"/>
              </a:ext>
            </a:extLst>
          </p:cNvPr>
          <p:cNvSpPr txBox="1"/>
          <p:nvPr/>
        </p:nvSpPr>
        <p:spPr>
          <a:xfrm>
            <a:off x="3335511" y="2555701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540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4265</TotalTime>
  <Words>235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Dell</cp:lastModifiedBy>
  <cp:revision>516</cp:revision>
  <cp:lastPrinted>2113-01-01T00:00:00Z</cp:lastPrinted>
  <dcterms:created xsi:type="dcterms:W3CDTF">2018-01-17T07:28:00Z</dcterms:created>
  <dcterms:modified xsi:type="dcterms:W3CDTF">2023-07-06T07:06:37Z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