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Lst>
  <p:notesMasterIdLst>
    <p:notesMasterId r:id="rId10"/>
  </p:notesMasterIdLst>
  <p:sldIdLst>
    <p:sldId id="504" r:id="rId2"/>
    <p:sldId id="519" r:id="rId3"/>
    <p:sldId id="521" r:id="rId4"/>
    <p:sldId id="522" r:id="rId5"/>
    <p:sldId id="523" r:id="rId6"/>
    <p:sldId id="524" r:id="rId7"/>
    <p:sldId id="520" r:id="rId8"/>
    <p:sldId id="512" r:id="rId9"/>
  </p:sldIdLst>
  <p:sldSz cx="13439775" cy="7559675"/>
  <p:notesSz cx="7559675" cy="10691813"/>
  <p:defaultTextStyle>
    <a:defPPr>
      <a:defRPr lang="en-GB"/>
    </a:defPPr>
    <a:lvl1pPr algn="l" defTabSz="449580" rtl="0" eaLnBrk="0" fontAlgn="base" hangingPunct="0">
      <a:spcBef>
        <a:spcPct val="0"/>
      </a:spcBef>
      <a:spcAft>
        <a:spcPct val="0"/>
      </a:spcAft>
      <a:defRPr kern="1200">
        <a:solidFill>
          <a:schemeClr val="bg1"/>
        </a:solidFill>
        <a:latin typeface="Arial" panose="020B0604020202020204" pitchFamily="34" charset="0"/>
        <a:ea typeface="Noto Sans CJK SC Regular" charset="0"/>
        <a:cs typeface="Noto Sans CJK SC Regular" charset="0"/>
      </a:defRPr>
    </a:lvl1pPr>
    <a:lvl2pPr marL="742950" indent="-285750" algn="l" defTabSz="449580" rtl="0" eaLnBrk="0" fontAlgn="base" hangingPunct="0">
      <a:spcBef>
        <a:spcPct val="0"/>
      </a:spcBef>
      <a:spcAft>
        <a:spcPct val="0"/>
      </a:spcAft>
      <a:defRPr kern="1200">
        <a:solidFill>
          <a:schemeClr val="bg1"/>
        </a:solidFill>
        <a:latin typeface="Arial" panose="020B0604020202020204" pitchFamily="34" charset="0"/>
        <a:ea typeface="Noto Sans CJK SC Regular" charset="0"/>
        <a:cs typeface="Noto Sans CJK SC Regular" charset="0"/>
      </a:defRPr>
    </a:lvl2pPr>
    <a:lvl3pPr marL="1143000" indent="-228600" algn="l" defTabSz="449580" rtl="0" eaLnBrk="0" fontAlgn="base" hangingPunct="0">
      <a:spcBef>
        <a:spcPct val="0"/>
      </a:spcBef>
      <a:spcAft>
        <a:spcPct val="0"/>
      </a:spcAft>
      <a:defRPr kern="1200">
        <a:solidFill>
          <a:schemeClr val="bg1"/>
        </a:solidFill>
        <a:latin typeface="Arial" panose="020B0604020202020204" pitchFamily="34" charset="0"/>
        <a:ea typeface="Noto Sans CJK SC Regular" charset="0"/>
        <a:cs typeface="Noto Sans CJK SC Regular" charset="0"/>
      </a:defRPr>
    </a:lvl3pPr>
    <a:lvl4pPr marL="1600200" indent="-228600" algn="l" defTabSz="449580" rtl="0" eaLnBrk="0" fontAlgn="base" hangingPunct="0">
      <a:spcBef>
        <a:spcPct val="0"/>
      </a:spcBef>
      <a:spcAft>
        <a:spcPct val="0"/>
      </a:spcAft>
      <a:defRPr kern="1200">
        <a:solidFill>
          <a:schemeClr val="bg1"/>
        </a:solidFill>
        <a:latin typeface="Arial" panose="020B0604020202020204" pitchFamily="34" charset="0"/>
        <a:ea typeface="Noto Sans CJK SC Regular" charset="0"/>
        <a:cs typeface="Noto Sans CJK SC Regular" charset="0"/>
      </a:defRPr>
    </a:lvl4pPr>
    <a:lvl5pPr marL="2057400" indent="-228600" algn="l" defTabSz="449580" rtl="0" eaLnBrk="0" fontAlgn="base" hangingPunct="0">
      <a:spcBef>
        <a:spcPct val="0"/>
      </a:spcBef>
      <a:spcAft>
        <a:spcPct val="0"/>
      </a:spcAft>
      <a:defRPr kern="1200">
        <a:solidFill>
          <a:schemeClr val="bg1"/>
        </a:solidFill>
        <a:latin typeface="Arial" panose="020B0604020202020204" pitchFamily="34" charset="0"/>
        <a:ea typeface="Noto Sans CJK SC Regular" charset="0"/>
        <a:cs typeface="Noto Sans CJK SC Regular" charset="0"/>
      </a:defRPr>
    </a:lvl5pPr>
    <a:lvl6pPr marL="2286000" algn="l" defTabSz="914400" rtl="0" eaLnBrk="1" latinLnBrk="0" hangingPunct="1">
      <a:defRPr kern="1200">
        <a:solidFill>
          <a:schemeClr val="bg1"/>
        </a:solidFill>
        <a:latin typeface="Arial" panose="020B0604020202020204" pitchFamily="34" charset="0"/>
        <a:ea typeface="Noto Sans CJK SC Regular" charset="0"/>
        <a:cs typeface="Noto Sans CJK SC Regular" charset="0"/>
      </a:defRPr>
    </a:lvl6pPr>
    <a:lvl7pPr marL="2743200" algn="l" defTabSz="914400" rtl="0" eaLnBrk="1" latinLnBrk="0" hangingPunct="1">
      <a:defRPr kern="1200">
        <a:solidFill>
          <a:schemeClr val="bg1"/>
        </a:solidFill>
        <a:latin typeface="Arial" panose="020B0604020202020204" pitchFamily="34" charset="0"/>
        <a:ea typeface="Noto Sans CJK SC Regular" charset="0"/>
        <a:cs typeface="Noto Sans CJK SC Regular" charset="0"/>
      </a:defRPr>
    </a:lvl7pPr>
    <a:lvl8pPr marL="3200400" algn="l" defTabSz="914400" rtl="0" eaLnBrk="1" latinLnBrk="0" hangingPunct="1">
      <a:defRPr kern="1200">
        <a:solidFill>
          <a:schemeClr val="bg1"/>
        </a:solidFill>
        <a:latin typeface="Arial" panose="020B0604020202020204" pitchFamily="34" charset="0"/>
        <a:ea typeface="Noto Sans CJK SC Regular" charset="0"/>
        <a:cs typeface="Noto Sans CJK SC Regular" charset="0"/>
      </a:defRPr>
    </a:lvl8pPr>
    <a:lvl9pPr marL="3657600" algn="l" defTabSz="914400" rtl="0" eaLnBrk="1" latinLnBrk="0" hangingPunct="1">
      <a:defRPr kern="1200">
        <a:solidFill>
          <a:schemeClr val="bg1"/>
        </a:solidFill>
        <a:latin typeface="Arial" panose="020B0604020202020204" pitchFamily="34" charset="0"/>
        <a:ea typeface="Noto Sans CJK SC Regular" charset="0"/>
        <a:cs typeface="Noto Sans CJK SC Regular" charset="0"/>
      </a:defRPr>
    </a:lvl9pPr>
  </p:defaultTextStyle>
  <p:extLst>
    <p:ext uri="{521415D9-36F7-43E2-AB2F-B90AF26B5E84}">
      <p14:sectionLst xmlns:p14="http://schemas.microsoft.com/office/powerpoint/2010/main">
        <p14:section name="Default Section" id="{1C1DFE56-42D8-48CA-9D5C-BD81D6D712FB}">
          <p14:sldIdLst>
            <p14:sldId id="504"/>
            <p14:sldId id="519"/>
            <p14:sldId id="521"/>
            <p14:sldId id="522"/>
            <p14:sldId id="523"/>
            <p14:sldId id="524"/>
            <p14:sldId id="520"/>
            <p14:sldId id="512"/>
          </p14:sldIdLst>
        </p14:section>
      </p14:sectionLst>
    </p:ext>
    <p:ext uri="{EFAFB233-063F-42B5-8137-9DF3F51BA10A}">
      <p15:sldGuideLst xmlns:p15="http://schemas.microsoft.com/office/powerpoint/2012/main">
        <p15:guide id="1" orient="horz" pos="2151">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litha Edara" initials="LE" lastIdx="1" clrIdx="0"/>
  <p:cmAuthor id="2" name="Divya Chinni" initials="DC" lastIdx="1" clrIdx="1">
    <p:extLst>
      <p:ext uri="{19B8F6BF-5375-455C-9EA6-DF929625EA0E}">
        <p15:presenceInfo xmlns:p15="http://schemas.microsoft.com/office/powerpoint/2012/main" userId="c58864d2a3da7fa9" providerId="Windows Live"/>
      </p:ext>
    </p:extLst>
  </p:cmAuthor>
  <p:cmAuthor id="3" name="coke" initials="c" lastIdx="1" clrIdx="2">
    <p:extLst>
      <p:ext uri="{19B8F6BF-5375-455C-9EA6-DF929625EA0E}">
        <p15:presenceInfo xmlns:p15="http://schemas.microsoft.com/office/powerpoint/2012/main" userId="coke" providerId="None"/>
      </p:ext>
    </p:extLst>
  </p:cmAuthor>
  <p:cmAuthor id="4" name="DIVYA" initials="D" lastIdx="1" clrIdx="3">
    <p:extLst>
      <p:ext uri="{19B8F6BF-5375-455C-9EA6-DF929625EA0E}">
        <p15:presenceInfo xmlns:p15="http://schemas.microsoft.com/office/powerpoint/2012/main" userId="55d92505a275c90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7E5E8"/>
    <a:srgbClr val="DACDB0"/>
    <a:srgbClr val="788975"/>
    <a:srgbClr val="BEB7A5"/>
    <a:srgbClr val="2B2B2B"/>
    <a:srgbClr val="FFCBFF"/>
    <a:srgbClr val="BAA488"/>
    <a:srgbClr val="E6E3DE"/>
    <a:srgbClr val="FCCEC8"/>
    <a:srgbClr val="FEE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71" autoAdjust="0"/>
    <p:restoredTop sz="95196" autoAdjust="0"/>
  </p:normalViewPr>
  <p:slideViewPr>
    <p:cSldViewPr>
      <p:cViewPr varScale="1">
        <p:scale>
          <a:sx n="75" d="100"/>
          <a:sy n="75" d="100"/>
        </p:scale>
        <p:origin x="523" y="62"/>
      </p:cViewPr>
      <p:guideLst>
        <p:guide orient="horz" pos="2151"/>
        <p:guide pos="384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74" d="100"/>
        <a:sy n="174" d="100"/>
      </p:scale>
      <p:origin x="0" y="-75202"/>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AutoShape 1"/>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en-IN" altLang="en-US"/>
          </a:p>
        </p:txBody>
      </p:sp>
      <p:sp>
        <p:nvSpPr>
          <p:cNvPr id="71683" name="AutoShape 2"/>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en-IN" altLang="en-US"/>
          </a:p>
        </p:txBody>
      </p:sp>
      <p:sp>
        <p:nvSpPr>
          <p:cNvPr id="71684" name="Rectangle 3"/>
          <p:cNvSpPr>
            <a:spLocks noGrp="1" noRot="1" noChangeAspect="1" noChangeArrowheads="1"/>
          </p:cNvSpPr>
          <p:nvPr>
            <p:ph type="sldImg"/>
          </p:nvPr>
        </p:nvSpPr>
        <p:spPr bwMode="auto">
          <a:xfrm>
            <a:off x="219075" y="812800"/>
            <a:ext cx="7115175"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sp>
      <p:sp>
        <p:nvSpPr>
          <p:cNvPr id="2" name="Rectangle 4"/>
          <p:cNvSpPr>
            <a:spLocks noGrp="1" noChangeArrowheads="1"/>
          </p:cNvSpPr>
          <p:nvPr>
            <p:ph type="body"/>
          </p:nvPr>
        </p:nvSpPr>
        <p:spPr bwMode="auto">
          <a:xfrm>
            <a:off x="755650" y="5078413"/>
            <a:ext cx="6043613" cy="4806950"/>
          </a:xfrm>
          <a:prstGeom prst="rect">
            <a:avLst/>
          </a:prstGeom>
          <a:noFill/>
          <a:ln>
            <a:noFill/>
          </a:ln>
          <a:effectLst/>
        </p:spPr>
        <p:txBody>
          <a:bodyPr vert="horz" wrap="square" lIns="0" tIns="0" rIns="0" bIns="0" numCol="1" anchor="t" anchorCtr="0" compatLnSpc="1"/>
          <a:lstStyle/>
          <a:p>
            <a:pPr lvl="0"/>
            <a:endParaRPr lang="en-US" noProof="0"/>
          </a:p>
        </p:txBody>
      </p:sp>
      <p:sp>
        <p:nvSpPr>
          <p:cNvPr id="2053" name="Rectangle 5"/>
          <p:cNvSpPr>
            <a:spLocks noGrp="1" noChangeArrowheads="1"/>
          </p:cNvSpPr>
          <p:nvPr>
            <p:ph type="hdr"/>
          </p:nvPr>
        </p:nvSpPr>
        <p:spPr bwMode="auto">
          <a:xfrm>
            <a:off x="1511300" y="5880100"/>
            <a:ext cx="6043613" cy="4806950"/>
          </a:xfrm>
          <a:prstGeom prst="rect">
            <a:avLst/>
          </a:prstGeom>
          <a:noFill/>
          <a:ln>
            <a:noFill/>
          </a:ln>
          <a:effectLst/>
        </p:spPr>
        <p:txBody>
          <a:bodyPr vert="horz" wrap="square" lIns="0" tIns="0" rIns="0" bIns="0" numCol="1" anchor="t" anchorCtr="0" compatLnSpc="1"/>
          <a:lstStyle>
            <a:lvl1pPr eaLnBrk="1">
              <a:lnSpc>
                <a:spcPct val="93000"/>
              </a:lnSpc>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2054" name="Rectangle 6"/>
          <p:cNvSpPr>
            <a:spLocks noGrp="1" noChangeArrowheads="1"/>
          </p:cNvSpPr>
          <p:nvPr>
            <p:ph type="dt"/>
          </p:nvPr>
        </p:nvSpPr>
        <p:spPr bwMode="auto">
          <a:xfrm>
            <a:off x="0" y="10156825"/>
            <a:ext cx="3276600" cy="530225"/>
          </a:xfrm>
          <a:prstGeom prst="rect">
            <a:avLst/>
          </a:prstGeom>
          <a:noFill/>
          <a:ln>
            <a:noFill/>
          </a:ln>
          <a:effectLst/>
        </p:spPr>
        <p:txBody>
          <a:bodyPr vert="horz" wrap="square" lIns="0" tIns="0" rIns="0" bIns="0" numCol="1" anchor="t" anchorCtr="0" compatLnSpc="1"/>
          <a:lstStyle>
            <a:lvl1pPr algn="r" eaLnBrk="1">
              <a:lnSpc>
                <a:spcPct val="93000"/>
              </a:lnSpc>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2055" name="Rectangle 7"/>
          <p:cNvSpPr>
            <a:spLocks noGrp="1" noChangeArrowheads="1"/>
          </p:cNvSpPr>
          <p:nvPr>
            <p:ph type="ftr"/>
          </p:nvPr>
        </p:nvSpPr>
        <p:spPr bwMode="auto">
          <a:xfrm>
            <a:off x="0" y="0"/>
            <a:ext cx="3276600" cy="530225"/>
          </a:xfrm>
          <a:prstGeom prst="rect">
            <a:avLst/>
          </a:prstGeom>
          <a:noFill/>
          <a:ln>
            <a:noFill/>
          </a:ln>
          <a:effectLst/>
        </p:spPr>
        <p:txBody>
          <a:bodyPr vert="horz" wrap="square" lIns="0" tIns="0" rIns="0" bIns="0" numCol="1" anchor="b" anchorCtr="0" compatLnSpc="1"/>
          <a:lstStyle>
            <a:lvl1pPr eaLnBrk="1">
              <a:lnSpc>
                <a:spcPct val="93000"/>
              </a:lnSpc>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2056" name="Rectangle 8"/>
          <p:cNvSpPr>
            <a:spLocks noGrp="1" noChangeArrowheads="1"/>
          </p:cNvSpPr>
          <p:nvPr>
            <p:ph type="sldNum"/>
          </p:nvPr>
        </p:nvSpPr>
        <p:spPr bwMode="auto">
          <a:xfrm>
            <a:off x="4278313" y="0"/>
            <a:ext cx="3276600" cy="530225"/>
          </a:xfrm>
          <a:prstGeom prst="rect">
            <a:avLst/>
          </a:prstGeom>
          <a:noFill/>
          <a:ln>
            <a:noFill/>
          </a:ln>
          <a:effectLst/>
        </p:spPr>
        <p:txBody>
          <a:bodyPr vert="horz" wrap="square" lIns="0" tIns="0" rIns="0" bIns="0" numCol="1" anchor="b" anchorCtr="0" compatLnSpc="1"/>
          <a:lstStyle>
            <a:lvl1pPr algn="r" eaLnBrk="1">
              <a:lnSpc>
                <a:spcPct val="93000"/>
              </a:lnSpc>
              <a:buSzPct val="10000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1400">
                <a:solidFill>
                  <a:srgbClr val="000000"/>
                </a:solidFill>
                <a:latin typeface="Times New Roman" panose="02020603050405020304" pitchFamily="18" charset="0"/>
                <a:ea typeface="DejaVu Sans" charset="0"/>
                <a:cs typeface="DejaVu Sans" charset="0"/>
              </a:defRPr>
            </a:lvl1pPr>
          </a:lstStyle>
          <a:p>
            <a:pPr>
              <a:defRPr/>
            </a:pPr>
            <a:fld id="{7C33051F-75D2-4A6A-91FE-0AB1373EC108}" type="slidenum">
              <a:rPr lang="en-US" altLang="en-US"/>
              <a:t>‹#›</a:t>
            </a:fld>
            <a:endParaRPr lang="en-US" altLang="en-US"/>
          </a:p>
        </p:txBody>
      </p:sp>
    </p:spTree>
  </p:cSld>
  <p:clrMap bg1="lt1" tx1="dk1" bg2="lt2" tx2="dk2" accent1="accent1" accent2="accent2" accent3="accent3" accent4="accent4" accent5="accent5" accent6="accent6" hlink="hlink" folHlink="folHlink"/>
  <p:notesStyle>
    <a:lvl1pPr algn="l" defTabSz="44958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58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58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58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58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80507" y="1236672"/>
            <a:ext cx="10078773" cy="2632075"/>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680507" y="3970347"/>
            <a:ext cx="10078773"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Rectangle 4"/>
          <p:cNvSpPr>
            <a:spLocks noGrp="1" noChangeArrowheads="1"/>
          </p:cNvSpPr>
          <p:nvPr>
            <p:ph type="dt" idx="10"/>
          </p:nvPr>
        </p:nvSpPr>
        <p:spPr/>
        <p:txBody>
          <a:bodyPr/>
          <a:lstStyle>
            <a:lvl1pPr>
              <a:defRPr/>
            </a:lvl1pPr>
          </a:lstStyle>
          <a:p>
            <a:pPr>
              <a:defRPr/>
            </a:pPr>
            <a:endParaRPr lang="en-US"/>
          </a:p>
        </p:txBody>
      </p:sp>
      <p:sp>
        <p:nvSpPr>
          <p:cNvPr id="5" name="Rectangle 5"/>
          <p:cNvSpPr>
            <a:spLocks noGrp="1" noChangeArrowheads="1"/>
          </p:cNvSpPr>
          <p:nvPr>
            <p:ph type="ftr" idx="11"/>
          </p:nvPr>
        </p:nvSpPr>
        <p:spPr/>
        <p:txBody>
          <a:bodyPr/>
          <a:lstStyle>
            <a:lvl1pPr>
              <a:defRPr/>
            </a:lvl1pPr>
          </a:lstStyle>
          <a:p>
            <a:pPr>
              <a:defRPr/>
            </a:pPr>
            <a:endParaRPr lang="en-US"/>
          </a:p>
        </p:txBody>
      </p:sp>
      <p:sp>
        <p:nvSpPr>
          <p:cNvPr id="6" name="Rectangle 6"/>
          <p:cNvSpPr>
            <a:spLocks noGrp="1" noChangeArrowheads="1"/>
          </p:cNvSpPr>
          <p:nvPr>
            <p:ph type="sldNum" idx="12"/>
          </p:nvPr>
        </p:nvSpPr>
        <p:spPr/>
        <p:txBody>
          <a:bodyPr/>
          <a:lstStyle>
            <a:lvl1pPr>
              <a:defRPr/>
            </a:lvl1pPr>
          </a:lstStyle>
          <a:p>
            <a:pPr>
              <a:defRPr/>
            </a:pPr>
            <a:fld id="{3A9D2833-D325-41AA-B5E1-5729BDC772D2}" type="slidenum">
              <a:rPr lang="en-US" altLang="en-US" smtClean="0"/>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4"/>
          <p:cNvSpPr>
            <a:spLocks noGrp="1" noChangeArrowheads="1"/>
          </p:cNvSpPr>
          <p:nvPr>
            <p:ph type="dt" idx="10"/>
          </p:nvPr>
        </p:nvSpPr>
        <p:spPr/>
        <p:txBody>
          <a:bodyPr/>
          <a:lstStyle>
            <a:lvl1pPr>
              <a:defRPr/>
            </a:lvl1pPr>
          </a:lstStyle>
          <a:p>
            <a:pPr>
              <a:defRPr/>
            </a:pPr>
            <a:endParaRPr lang="en-US"/>
          </a:p>
        </p:txBody>
      </p:sp>
      <p:sp>
        <p:nvSpPr>
          <p:cNvPr id="5" name="Rectangle 5"/>
          <p:cNvSpPr>
            <a:spLocks noGrp="1" noChangeArrowheads="1"/>
          </p:cNvSpPr>
          <p:nvPr>
            <p:ph type="ftr" idx="11"/>
          </p:nvPr>
        </p:nvSpPr>
        <p:spPr/>
        <p:txBody>
          <a:bodyPr/>
          <a:lstStyle>
            <a:lvl1pPr>
              <a:defRPr/>
            </a:lvl1pPr>
          </a:lstStyle>
          <a:p>
            <a:pPr>
              <a:defRPr/>
            </a:pPr>
            <a:endParaRPr lang="en-US"/>
          </a:p>
        </p:txBody>
      </p:sp>
      <p:sp>
        <p:nvSpPr>
          <p:cNvPr id="6" name="Rectangle 6"/>
          <p:cNvSpPr>
            <a:spLocks noGrp="1" noChangeArrowheads="1"/>
          </p:cNvSpPr>
          <p:nvPr>
            <p:ph type="sldNum" idx="12"/>
          </p:nvPr>
        </p:nvSpPr>
        <p:spPr/>
        <p:txBody>
          <a:bodyPr/>
          <a:lstStyle>
            <a:lvl1pPr>
              <a:defRPr/>
            </a:lvl1pPr>
          </a:lstStyle>
          <a:p>
            <a:pPr>
              <a:defRPr/>
            </a:pPr>
            <a:fld id="{162F3A05-6EE1-4DE5-A087-DC05876595CD}" type="slidenum">
              <a:rPr lang="en-US" altLang="en-US" smtClean="0"/>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8017" y="301634"/>
            <a:ext cx="3020245" cy="5846763"/>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70931" y="301634"/>
            <a:ext cx="8863902" cy="58467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4"/>
          <p:cNvSpPr>
            <a:spLocks noGrp="1" noChangeArrowheads="1"/>
          </p:cNvSpPr>
          <p:nvPr>
            <p:ph type="dt" idx="10"/>
          </p:nvPr>
        </p:nvSpPr>
        <p:spPr/>
        <p:txBody>
          <a:bodyPr/>
          <a:lstStyle>
            <a:lvl1pPr>
              <a:defRPr/>
            </a:lvl1pPr>
          </a:lstStyle>
          <a:p>
            <a:pPr>
              <a:defRPr/>
            </a:pPr>
            <a:endParaRPr lang="en-US"/>
          </a:p>
        </p:txBody>
      </p:sp>
      <p:sp>
        <p:nvSpPr>
          <p:cNvPr id="5" name="Rectangle 5"/>
          <p:cNvSpPr>
            <a:spLocks noGrp="1" noChangeArrowheads="1"/>
          </p:cNvSpPr>
          <p:nvPr>
            <p:ph type="ftr" idx="11"/>
          </p:nvPr>
        </p:nvSpPr>
        <p:spPr/>
        <p:txBody>
          <a:bodyPr/>
          <a:lstStyle>
            <a:lvl1pPr>
              <a:defRPr/>
            </a:lvl1pPr>
          </a:lstStyle>
          <a:p>
            <a:pPr>
              <a:defRPr/>
            </a:pPr>
            <a:endParaRPr lang="en-US"/>
          </a:p>
        </p:txBody>
      </p:sp>
      <p:sp>
        <p:nvSpPr>
          <p:cNvPr id="6" name="Rectangle 6"/>
          <p:cNvSpPr>
            <a:spLocks noGrp="1" noChangeArrowheads="1"/>
          </p:cNvSpPr>
          <p:nvPr>
            <p:ph type="sldNum" idx="12"/>
          </p:nvPr>
        </p:nvSpPr>
        <p:spPr/>
        <p:txBody>
          <a:bodyPr/>
          <a:lstStyle>
            <a:lvl1pPr>
              <a:defRPr/>
            </a:lvl1pPr>
          </a:lstStyle>
          <a:p>
            <a:pPr>
              <a:defRPr/>
            </a:pPr>
            <a:fld id="{3DC5CCC0-CE16-4453-86ED-F5AC800DB85A}" type="slidenum">
              <a:rPr lang="en-US" altLang="en-US" smtClean="0"/>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4"/>
          <p:cNvSpPr>
            <a:spLocks noGrp="1" noChangeArrowheads="1"/>
          </p:cNvSpPr>
          <p:nvPr>
            <p:ph type="dt" idx="10"/>
          </p:nvPr>
        </p:nvSpPr>
        <p:spPr/>
        <p:txBody>
          <a:bodyPr/>
          <a:lstStyle>
            <a:lvl1pPr>
              <a:defRPr/>
            </a:lvl1pPr>
          </a:lstStyle>
          <a:p>
            <a:pPr>
              <a:defRPr/>
            </a:pPr>
            <a:endParaRPr lang="en-US"/>
          </a:p>
        </p:txBody>
      </p:sp>
      <p:sp>
        <p:nvSpPr>
          <p:cNvPr id="5" name="Rectangle 5"/>
          <p:cNvSpPr>
            <a:spLocks noGrp="1" noChangeArrowheads="1"/>
          </p:cNvSpPr>
          <p:nvPr>
            <p:ph type="ftr" idx="11"/>
          </p:nvPr>
        </p:nvSpPr>
        <p:spPr/>
        <p:txBody>
          <a:bodyPr/>
          <a:lstStyle>
            <a:lvl1pPr>
              <a:defRPr/>
            </a:lvl1pPr>
          </a:lstStyle>
          <a:p>
            <a:pPr>
              <a:defRPr/>
            </a:pPr>
            <a:endParaRPr lang="en-US"/>
          </a:p>
        </p:txBody>
      </p:sp>
      <p:sp>
        <p:nvSpPr>
          <p:cNvPr id="6" name="Rectangle 6"/>
          <p:cNvSpPr>
            <a:spLocks noGrp="1" noChangeArrowheads="1"/>
          </p:cNvSpPr>
          <p:nvPr>
            <p:ph type="sldNum" idx="12"/>
          </p:nvPr>
        </p:nvSpPr>
        <p:spPr/>
        <p:txBody>
          <a:bodyPr/>
          <a:lstStyle>
            <a:lvl1pPr>
              <a:defRPr/>
            </a:lvl1pPr>
          </a:lstStyle>
          <a:p>
            <a:pPr>
              <a:defRPr/>
            </a:pPr>
            <a:fld id="{DF20FDDF-0706-4F17-B3E9-53DAA9EE596A}" type="slidenum">
              <a:rPr lang="en-US" altLang="en-US" smtClean="0"/>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6447" y="1884372"/>
            <a:ext cx="11592070" cy="31448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916447" y="5059372"/>
            <a:ext cx="11592070"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idx="10"/>
          </p:nvPr>
        </p:nvSpPr>
        <p:spPr/>
        <p:txBody>
          <a:bodyPr/>
          <a:lstStyle>
            <a:lvl1pPr>
              <a:defRPr/>
            </a:lvl1pPr>
          </a:lstStyle>
          <a:p>
            <a:pPr>
              <a:defRPr/>
            </a:pPr>
            <a:endParaRPr lang="en-US"/>
          </a:p>
        </p:txBody>
      </p:sp>
      <p:sp>
        <p:nvSpPr>
          <p:cNvPr id="5" name="Rectangle 5"/>
          <p:cNvSpPr>
            <a:spLocks noGrp="1" noChangeArrowheads="1"/>
          </p:cNvSpPr>
          <p:nvPr>
            <p:ph type="ftr" idx="11"/>
          </p:nvPr>
        </p:nvSpPr>
        <p:spPr/>
        <p:txBody>
          <a:bodyPr/>
          <a:lstStyle>
            <a:lvl1pPr>
              <a:defRPr/>
            </a:lvl1pPr>
          </a:lstStyle>
          <a:p>
            <a:pPr>
              <a:defRPr/>
            </a:pPr>
            <a:endParaRPr lang="en-US"/>
          </a:p>
        </p:txBody>
      </p:sp>
      <p:sp>
        <p:nvSpPr>
          <p:cNvPr id="6" name="Rectangle 6"/>
          <p:cNvSpPr>
            <a:spLocks noGrp="1" noChangeArrowheads="1"/>
          </p:cNvSpPr>
          <p:nvPr>
            <p:ph type="sldNum" idx="12"/>
          </p:nvPr>
        </p:nvSpPr>
        <p:spPr/>
        <p:txBody>
          <a:bodyPr/>
          <a:lstStyle>
            <a:lvl1pPr>
              <a:defRPr/>
            </a:lvl1pPr>
          </a:lstStyle>
          <a:p>
            <a:pPr>
              <a:defRPr/>
            </a:pPr>
            <a:fld id="{A95A74E8-0C9F-4D85-A47F-7313C6D326EC}" type="slidenum">
              <a:rPr lang="en-US" altLang="en-US" smtClean="0"/>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70931" y="1768478"/>
            <a:ext cx="5941015" cy="43799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815130" y="1768478"/>
            <a:ext cx="5943132" cy="43799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4"/>
          <p:cNvSpPr>
            <a:spLocks noGrp="1" noChangeArrowheads="1"/>
          </p:cNvSpPr>
          <p:nvPr>
            <p:ph type="dt" idx="10"/>
          </p:nvPr>
        </p:nvSpPr>
        <p:spPr/>
        <p:txBody>
          <a:bodyPr/>
          <a:lstStyle>
            <a:lvl1pPr>
              <a:defRPr/>
            </a:lvl1pPr>
          </a:lstStyle>
          <a:p>
            <a:pPr>
              <a:defRPr/>
            </a:pPr>
            <a:endParaRPr lang="en-US"/>
          </a:p>
        </p:txBody>
      </p:sp>
      <p:sp>
        <p:nvSpPr>
          <p:cNvPr id="6" name="Rectangle 5"/>
          <p:cNvSpPr>
            <a:spLocks noGrp="1" noChangeArrowheads="1"/>
          </p:cNvSpPr>
          <p:nvPr>
            <p:ph type="ftr" idx="11"/>
          </p:nvPr>
        </p:nvSpPr>
        <p:spPr/>
        <p:txBody>
          <a:bodyPr/>
          <a:lstStyle>
            <a:lvl1pPr>
              <a:defRPr/>
            </a:lvl1pPr>
          </a:lstStyle>
          <a:p>
            <a:pPr>
              <a:defRPr/>
            </a:pPr>
            <a:endParaRPr lang="en-US"/>
          </a:p>
        </p:txBody>
      </p:sp>
      <p:sp>
        <p:nvSpPr>
          <p:cNvPr id="7" name="Rectangle 6"/>
          <p:cNvSpPr>
            <a:spLocks noGrp="1" noChangeArrowheads="1"/>
          </p:cNvSpPr>
          <p:nvPr>
            <p:ph type="sldNum" idx="12"/>
          </p:nvPr>
        </p:nvSpPr>
        <p:spPr/>
        <p:txBody>
          <a:bodyPr/>
          <a:lstStyle>
            <a:lvl1pPr>
              <a:defRPr/>
            </a:lvl1pPr>
          </a:lstStyle>
          <a:p>
            <a:pPr>
              <a:defRPr/>
            </a:pPr>
            <a:fld id="{199F581A-5688-4AFA-841B-157B3F1AC644}" type="slidenum">
              <a:rPr lang="en-US" altLang="en-US" smtClean="0"/>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24913" y="403225"/>
            <a:ext cx="11592070" cy="1460500"/>
          </a:xfrm>
        </p:spPr>
        <p:txBody>
          <a:bodyPr/>
          <a:lstStyle/>
          <a:p>
            <a:r>
              <a:rPr lang="en-US"/>
              <a:t>Click to edit Master title style</a:t>
            </a:r>
            <a:endParaRPr lang="en-IN"/>
          </a:p>
        </p:txBody>
      </p:sp>
      <p:sp>
        <p:nvSpPr>
          <p:cNvPr id="3" name="Text Placeholder 2"/>
          <p:cNvSpPr>
            <a:spLocks noGrp="1"/>
          </p:cNvSpPr>
          <p:nvPr>
            <p:ph type="body" idx="1"/>
          </p:nvPr>
        </p:nvSpPr>
        <p:spPr>
          <a:xfrm>
            <a:off x="924911" y="1852613"/>
            <a:ext cx="5687035"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24911" y="2760663"/>
            <a:ext cx="5687035" cy="4062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804548" y="1852613"/>
            <a:ext cx="5712433"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804548" y="2760663"/>
            <a:ext cx="5712433" cy="4062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Rectangle 4"/>
          <p:cNvSpPr>
            <a:spLocks noGrp="1" noChangeArrowheads="1"/>
          </p:cNvSpPr>
          <p:nvPr>
            <p:ph type="dt" idx="10"/>
          </p:nvPr>
        </p:nvSpPr>
        <p:spPr/>
        <p:txBody>
          <a:bodyPr/>
          <a:lstStyle>
            <a:lvl1pPr>
              <a:defRPr/>
            </a:lvl1pPr>
          </a:lstStyle>
          <a:p>
            <a:pPr>
              <a:defRPr/>
            </a:pPr>
            <a:endParaRPr lang="en-US"/>
          </a:p>
        </p:txBody>
      </p:sp>
      <p:sp>
        <p:nvSpPr>
          <p:cNvPr id="8" name="Rectangle 5"/>
          <p:cNvSpPr>
            <a:spLocks noGrp="1" noChangeArrowheads="1"/>
          </p:cNvSpPr>
          <p:nvPr>
            <p:ph type="ftr" idx="11"/>
          </p:nvPr>
        </p:nvSpPr>
        <p:spPr/>
        <p:txBody>
          <a:bodyPr/>
          <a:lstStyle>
            <a:lvl1pPr>
              <a:defRPr/>
            </a:lvl1pPr>
          </a:lstStyle>
          <a:p>
            <a:pPr>
              <a:defRPr/>
            </a:pPr>
            <a:endParaRPr lang="en-US"/>
          </a:p>
        </p:txBody>
      </p:sp>
      <p:sp>
        <p:nvSpPr>
          <p:cNvPr id="9" name="Rectangle 6"/>
          <p:cNvSpPr>
            <a:spLocks noGrp="1" noChangeArrowheads="1"/>
          </p:cNvSpPr>
          <p:nvPr>
            <p:ph type="sldNum" idx="12"/>
          </p:nvPr>
        </p:nvSpPr>
        <p:spPr/>
        <p:txBody>
          <a:bodyPr/>
          <a:lstStyle>
            <a:lvl1pPr>
              <a:defRPr/>
            </a:lvl1pPr>
          </a:lstStyle>
          <a:p>
            <a:pPr>
              <a:defRPr/>
            </a:pPr>
            <a:fld id="{E761C009-931C-4132-978B-D830C42DB4E1}" type="slidenum">
              <a:rPr lang="en-US" altLang="en-US" smtClean="0"/>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Rectangle 4"/>
          <p:cNvSpPr>
            <a:spLocks noGrp="1" noChangeArrowheads="1"/>
          </p:cNvSpPr>
          <p:nvPr>
            <p:ph type="dt" idx="10"/>
          </p:nvPr>
        </p:nvSpPr>
        <p:spPr/>
        <p:txBody>
          <a:bodyPr/>
          <a:lstStyle>
            <a:lvl1pPr>
              <a:defRPr/>
            </a:lvl1pPr>
          </a:lstStyle>
          <a:p>
            <a:pPr>
              <a:defRPr/>
            </a:pPr>
            <a:endParaRPr lang="en-US"/>
          </a:p>
        </p:txBody>
      </p:sp>
      <p:sp>
        <p:nvSpPr>
          <p:cNvPr id="4" name="Rectangle 5"/>
          <p:cNvSpPr>
            <a:spLocks noGrp="1" noChangeArrowheads="1"/>
          </p:cNvSpPr>
          <p:nvPr>
            <p:ph type="ftr" idx="11"/>
          </p:nvPr>
        </p:nvSpPr>
        <p:spPr/>
        <p:txBody>
          <a:bodyPr/>
          <a:lstStyle>
            <a:lvl1pPr>
              <a:defRPr/>
            </a:lvl1pPr>
          </a:lstStyle>
          <a:p>
            <a:pPr>
              <a:defRPr/>
            </a:pPr>
            <a:endParaRPr lang="en-US"/>
          </a:p>
        </p:txBody>
      </p:sp>
      <p:sp>
        <p:nvSpPr>
          <p:cNvPr id="5" name="Rectangle 6"/>
          <p:cNvSpPr>
            <a:spLocks noGrp="1" noChangeArrowheads="1"/>
          </p:cNvSpPr>
          <p:nvPr>
            <p:ph type="sldNum" idx="12"/>
          </p:nvPr>
        </p:nvSpPr>
        <p:spPr/>
        <p:txBody>
          <a:bodyPr/>
          <a:lstStyle>
            <a:lvl1pPr>
              <a:defRPr/>
            </a:lvl1pPr>
          </a:lstStyle>
          <a:p>
            <a:pPr>
              <a:defRPr/>
            </a:pPr>
            <a:fld id="{D4066C4D-CD24-42B5-8634-793334BF623C}" type="slidenum">
              <a:rPr lang="en-US" altLang="en-US" smtClean="0"/>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p:txBody>
          <a:bodyPr/>
          <a:lstStyle>
            <a:lvl1pPr>
              <a:defRPr/>
            </a:lvl1pPr>
          </a:lstStyle>
          <a:p>
            <a:pPr>
              <a:defRPr/>
            </a:pPr>
            <a:endParaRPr lang="en-US"/>
          </a:p>
        </p:txBody>
      </p:sp>
      <p:sp>
        <p:nvSpPr>
          <p:cNvPr id="3" name="Rectangle 5"/>
          <p:cNvSpPr>
            <a:spLocks noGrp="1" noChangeArrowheads="1"/>
          </p:cNvSpPr>
          <p:nvPr>
            <p:ph type="ftr" idx="11"/>
          </p:nvPr>
        </p:nvSpPr>
        <p:spPr/>
        <p:txBody>
          <a:bodyPr/>
          <a:lstStyle>
            <a:lvl1pPr>
              <a:defRPr/>
            </a:lvl1pPr>
          </a:lstStyle>
          <a:p>
            <a:pPr>
              <a:defRPr/>
            </a:pPr>
            <a:endParaRPr lang="en-US"/>
          </a:p>
        </p:txBody>
      </p:sp>
      <p:sp>
        <p:nvSpPr>
          <p:cNvPr id="4" name="Rectangle 6"/>
          <p:cNvSpPr>
            <a:spLocks noGrp="1" noChangeArrowheads="1"/>
          </p:cNvSpPr>
          <p:nvPr>
            <p:ph type="sldNum" idx="12"/>
          </p:nvPr>
        </p:nvSpPr>
        <p:spPr/>
        <p:txBody>
          <a:bodyPr/>
          <a:lstStyle>
            <a:lvl1pPr>
              <a:defRPr/>
            </a:lvl1pPr>
          </a:lstStyle>
          <a:p>
            <a:pPr>
              <a:defRPr/>
            </a:pPr>
            <a:fld id="{17A38E30-BF8A-491B-8753-247192FA5C50}" type="slidenum">
              <a:rPr lang="en-US" altLang="en-US" smtClean="0"/>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4911" y="503238"/>
            <a:ext cx="4334592" cy="17653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714556" y="1089025"/>
            <a:ext cx="6802431"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924911" y="2268547"/>
            <a:ext cx="4334592"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idx="10"/>
          </p:nvPr>
        </p:nvSpPr>
        <p:spPr/>
        <p:txBody>
          <a:bodyPr/>
          <a:lstStyle>
            <a:lvl1pPr>
              <a:defRPr/>
            </a:lvl1pPr>
          </a:lstStyle>
          <a:p>
            <a:pPr>
              <a:defRPr/>
            </a:pPr>
            <a:endParaRPr lang="en-US"/>
          </a:p>
        </p:txBody>
      </p:sp>
      <p:sp>
        <p:nvSpPr>
          <p:cNvPr id="6" name="Rectangle 5"/>
          <p:cNvSpPr>
            <a:spLocks noGrp="1" noChangeArrowheads="1"/>
          </p:cNvSpPr>
          <p:nvPr>
            <p:ph type="ftr" idx="11"/>
          </p:nvPr>
        </p:nvSpPr>
        <p:spPr/>
        <p:txBody>
          <a:bodyPr/>
          <a:lstStyle>
            <a:lvl1pPr>
              <a:defRPr/>
            </a:lvl1pPr>
          </a:lstStyle>
          <a:p>
            <a:pPr>
              <a:defRPr/>
            </a:pPr>
            <a:endParaRPr lang="en-US"/>
          </a:p>
        </p:txBody>
      </p:sp>
      <p:sp>
        <p:nvSpPr>
          <p:cNvPr id="7" name="Rectangle 6"/>
          <p:cNvSpPr>
            <a:spLocks noGrp="1" noChangeArrowheads="1"/>
          </p:cNvSpPr>
          <p:nvPr>
            <p:ph type="sldNum" idx="12"/>
          </p:nvPr>
        </p:nvSpPr>
        <p:spPr/>
        <p:txBody>
          <a:bodyPr/>
          <a:lstStyle>
            <a:lvl1pPr>
              <a:defRPr/>
            </a:lvl1pPr>
          </a:lstStyle>
          <a:p>
            <a:pPr>
              <a:defRPr/>
            </a:pPr>
            <a:fld id="{031121D2-2EF6-4D47-8158-B82F4861B421}" type="slidenum">
              <a:rPr lang="en-US" altLang="en-US" smtClean="0"/>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4911" y="503238"/>
            <a:ext cx="4334592" cy="17653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714556" y="1089025"/>
            <a:ext cx="6802431"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IN" noProof="0" dirty="0"/>
          </a:p>
        </p:txBody>
      </p:sp>
      <p:sp>
        <p:nvSpPr>
          <p:cNvPr id="4" name="Text Placeholder 3"/>
          <p:cNvSpPr>
            <a:spLocks noGrp="1"/>
          </p:cNvSpPr>
          <p:nvPr>
            <p:ph type="body" sz="half" idx="2"/>
          </p:nvPr>
        </p:nvSpPr>
        <p:spPr>
          <a:xfrm>
            <a:off x="924911" y="2268547"/>
            <a:ext cx="4334592"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idx="10"/>
          </p:nvPr>
        </p:nvSpPr>
        <p:spPr/>
        <p:txBody>
          <a:bodyPr/>
          <a:lstStyle>
            <a:lvl1pPr>
              <a:defRPr/>
            </a:lvl1pPr>
          </a:lstStyle>
          <a:p>
            <a:pPr>
              <a:defRPr/>
            </a:pPr>
            <a:endParaRPr lang="en-US"/>
          </a:p>
        </p:txBody>
      </p:sp>
      <p:sp>
        <p:nvSpPr>
          <p:cNvPr id="6" name="Rectangle 5"/>
          <p:cNvSpPr>
            <a:spLocks noGrp="1" noChangeArrowheads="1"/>
          </p:cNvSpPr>
          <p:nvPr>
            <p:ph type="ftr" idx="11"/>
          </p:nvPr>
        </p:nvSpPr>
        <p:spPr/>
        <p:txBody>
          <a:bodyPr/>
          <a:lstStyle>
            <a:lvl1pPr>
              <a:defRPr/>
            </a:lvl1pPr>
          </a:lstStyle>
          <a:p>
            <a:pPr>
              <a:defRPr/>
            </a:pPr>
            <a:endParaRPr lang="en-US"/>
          </a:p>
        </p:txBody>
      </p:sp>
      <p:sp>
        <p:nvSpPr>
          <p:cNvPr id="7" name="Rectangle 6"/>
          <p:cNvSpPr>
            <a:spLocks noGrp="1" noChangeArrowheads="1"/>
          </p:cNvSpPr>
          <p:nvPr>
            <p:ph type="sldNum" idx="12"/>
          </p:nvPr>
        </p:nvSpPr>
        <p:spPr/>
        <p:txBody>
          <a:bodyPr/>
          <a:lstStyle>
            <a:lvl1pPr>
              <a:defRPr/>
            </a:lvl1pPr>
          </a:lstStyle>
          <a:p>
            <a:pPr>
              <a:defRPr/>
            </a:pPr>
            <a:fld id="{CB551AF1-D237-47A0-B784-1EEA9FD7475D}" type="slidenum">
              <a:rPr lang="en-US" altLang="en-US" smtClean="0"/>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0332" y="30168"/>
            <a:ext cx="13073620"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sp>
        <p:nvSpPr>
          <p:cNvPr id="1027" name="Rectangle 2"/>
          <p:cNvSpPr>
            <a:spLocks noGrp="1" noChangeArrowheads="1"/>
          </p:cNvSpPr>
          <p:nvPr>
            <p:ph type="title"/>
          </p:nvPr>
        </p:nvSpPr>
        <p:spPr bwMode="auto">
          <a:xfrm>
            <a:off x="670931" y="301625"/>
            <a:ext cx="12087331"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0" compatLnSpc="1"/>
          <a:lstStyle/>
          <a:p>
            <a:pPr lvl="0"/>
            <a:r>
              <a:rPr lang="en-GB" altLang="en-US"/>
              <a:t>Click to edit the title text format</a:t>
            </a:r>
          </a:p>
        </p:txBody>
      </p:sp>
      <p:sp>
        <p:nvSpPr>
          <p:cNvPr id="1028" name="Rectangle 3"/>
          <p:cNvSpPr>
            <a:spLocks noGrp="1" noChangeArrowheads="1"/>
          </p:cNvSpPr>
          <p:nvPr>
            <p:ph type="body" idx="1"/>
          </p:nvPr>
        </p:nvSpPr>
        <p:spPr bwMode="auto">
          <a:xfrm>
            <a:off x="670931" y="1768478"/>
            <a:ext cx="12087331" cy="437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0" tIns="28440" rIns="0" bIns="0" numCol="1" anchor="t" anchorCtr="0" compatLnSpc="1"/>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2" name="Rectangle 4"/>
          <p:cNvSpPr>
            <a:spLocks noGrp="1" noChangeArrowheads="1"/>
          </p:cNvSpPr>
          <p:nvPr>
            <p:ph type="dt"/>
          </p:nvPr>
        </p:nvSpPr>
        <p:spPr bwMode="auto">
          <a:xfrm>
            <a:off x="4597044" y="6886575"/>
            <a:ext cx="4254165" cy="515938"/>
          </a:xfrm>
          <a:prstGeom prst="rect">
            <a:avLst/>
          </a:prstGeom>
          <a:noFill/>
          <a:ln>
            <a:noFill/>
          </a:ln>
          <a:effectLst/>
        </p:spPr>
        <p:txBody>
          <a:bodyPr vert="horz" wrap="square" lIns="0" tIns="0" rIns="0" bIns="0" numCol="1" anchor="t" anchorCtr="0" compatLnSpc="1"/>
          <a:lstStyle>
            <a:lvl1pPr eaLnBrk="1">
              <a:lnSpc>
                <a:spcPct val="93000"/>
              </a:lnSpc>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1029" name="Rectangle 5"/>
          <p:cNvSpPr>
            <a:spLocks noGrp="1" noChangeArrowheads="1"/>
          </p:cNvSpPr>
          <p:nvPr>
            <p:ph type="ftr"/>
          </p:nvPr>
        </p:nvSpPr>
        <p:spPr bwMode="auto">
          <a:xfrm>
            <a:off x="9636431" y="6886575"/>
            <a:ext cx="4254165" cy="515938"/>
          </a:xfrm>
          <a:prstGeom prst="rect">
            <a:avLst/>
          </a:prstGeom>
          <a:noFill/>
          <a:ln>
            <a:noFill/>
          </a:ln>
          <a:effectLst/>
        </p:spPr>
        <p:txBody>
          <a:bodyPr vert="horz" wrap="square" lIns="0" tIns="0" rIns="0" bIns="0" numCol="1" anchor="t" anchorCtr="0" compatLnSpc="1"/>
          <a:lstStyle>
            <a:lvl1pPr algn="ctr" eaLnBrk="1">
              <a:lnSpc>
                <a:spcPct val="93000"/>
              </a:lnSpc>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1030" name="Rectangle 6"/>
          <p:cNvSpPr>
            <a:spLocks noGrp="1" noChangeArrowheads="1"/>
          </p:cNvSpPr>
          <p:nvPr>
            <p:ph type="sldNum"/>
          </p:nvPr>
        </p:nvSpPr>
        <p:spPr bwMode="auto">
          <a:xfrm>
            <a:off x="670931" y="6886575"/>
            <a:ext cx="3123954" cy="515938"/>
          </a:xfrm>
          <a:prstGeom prst="rect">
            <a:avLst/>
          </a:prstGeom>
          <a:noFill/>
          <a:ln>
            <a:noFill/>
          </a:ln>
          <a:effectLst/>
        </p:spPr>
        <p:txBody>
          <a:bodyPr vert="horz" wrap="square" lIns="0" tIns="0" rIns="0" bIns="0" numCol="1" anchor="t" anchorCtr="0" compatLnSpc="1"/>
          <a:lstStyle>
            <a:lvl1pPr algn="r" eaLnBrk="1">
              <a:lnSpc>
                <a:spcPct val="93000"/>
              </a:lnSpc>
              <a:buSzPct val="100000"/>
              <a:defRPr sz="1400">
                <a:solidFill>
                  <a:srgbClr val="000000"/>
                </a:solidFill>
                <a:latin typeface="Times New Roman" panose="02020603050405020304" pitchFamily="18" charset="0"/>
                <a:ea typeface="DejaVu Sans" charset="0"/>
                <a:cs typeface="DejaVu Sans" charset="0"/>
              </a:defRPr>
            </a:lvl1pPr>
          </a:lstStyle>
          <a:p>
            <a:pPr>
              <a:defRPr/>
            </a:pPr>
            <a:fld id="{5B4B3E78-632A-4CDB-A3AB-BBB5CB64C4C2}" type="slidenum">
              <a:rPr lang="en-US" altLang="en-US" smtClean="0"/>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580"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49580"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2pPr>
      <a:lvl3pPr algn="ctr" defTabSz="449580"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3pPr>
      <a:lvl4pPr algn="ctr" defTabSz="449580"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4pPr>
      <a:lvl5pPr algn="ctr" defTabSz="449580"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5pPr>
      <a:lvl6pPr marL="2514600" indent="-228600" algn="ctr" defTabSz="449580"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6pPr>
      <a:lvl7pPr marL="2971800" indent="-228600" algn="ctr" defTabSz="449580"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7pPr>
      <a:lvl8pPr marL="3429000" indent="-228600" algn="ctr" defTabSz="449580"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8pPr>
      <a:lvl9pPr marL="3886200" indent="-228600" algn="ctr" defTabSz="449580"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9pPr>
    </p:titleStyle>
    <p:bodyStyle>
      <a:lvl1pPr marL="342900" indent="-342900" algn="l" defTabSz="449580" rtl="0" eaLnBrk="1" fontAlgn="base" hangingPunct="1">
        <a:lnSpc>
          <a:spcPct val="93000"/>
        </a:lnSpc>
        <a:spcBef>
          <a:spcPts val="1425"/>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580" rtl="0" eaLnBrk="1" fontAlgn="base" hangingPunct="1">
        <a:lnSpc>
          <a:spcPct val="93000"/>
        </a:lnSpc>
        <a:spcBef>
          <a:spcPts val="114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580" rtl="0" eaLnBrk="1" fontAlgn="base" hangingPunct="1">
        <a:lnSpc>
          <a:spcPct val="93000"/>
        </a:lnSpc>
        <a:spcBef>
          <a:spcPts val="85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580" rtl="0" eaLnBrk="1" fontAlgn="base" hangingPunct="1">
        <a:lnSpc>
          <a:spcPct val="93000"/>
        </a:lnSpc>
        <a:spcBef>
          <a:spcPts val="575"/>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580" rtl="0" eaLnBrk="1" fontAlgn="base" hangingPunct="1">
        <a:lnSpc>
          <a:spcPct val="93000"/>
        </a:lnSpc>
        <a:spcBef>
          <a:spcPts val="29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4224FA-8469-CD96-2EE6-3DC8F64F9E4E}"/>
              </a:ext>
            </a:extLst>
          </p:cNvPr>
          <p:cNvSpPr txBox="1"/>
          <p:nvPr/>
        </p:nvSpPr>
        <p:spPr>
          <a:xfrm>
            <a:off x="3263503" y="1907629"/>
            <a:ext cx="6720840" cy="584775"/>
          </a:xfrm>
          <a:prstGeom prst="rect">
            <a:avLst/>
          </a:prstGeom>
          <a:noFill/>
        </p:spPr>
        <p:txBody>
          <a:bodyPr wrap="square">
            <a:spAutoFit/>
          </a:bodyPr>
          <a:lstStyle/>
          <a:p>
            <a:pPr algn="ctr"/>
            <a:r>
              <a:rPr lang="en-IN" sz="3200" b="1" dirty="0">
                <a:solidFill>
                  <a:schemeClr val="tx1"/>
                </a:solidFill>
                <a:effectLst/>
                <a:latin typeface="Times New Roman" panose="02020603050405020304" pitchFamily="18" charset="0"/>
                <a:ea typeface="Calibri" panose="020F0502020204030204" pitchFamily="34" charset="0"/>
              </a:rPr>
              <a:t>Concept</a:t>
            </a:r>
            <a:r>
              <a:rPr lang="en-IN" sz="3200" b="1" spc="190" dirty="0">
                <a:solidFill>
                  <a:schemeClr val="tx1"/>
                </a:solidFill>
                <a:effectLst/>
                <a:latin typeface="Times New Roman" panose="02020603050405020304" pitchFamily="18" charset="0"/>
                <a:ea typeface="Calibri" panose="020F0502020204030204" pitchFamily="34" charset="0"/>
              </a:rPr>
              <a:t> </a:t>
            </a:r>
            <a:r>
              <a:rPr lang="en-IN" sz="3200" b="1" dirty="0">
                <a:solidFill>
                  <a:schemeClr val="tx1"/>
                </a:solidFill>
                <a:effectLst/>
                <a:latin typeface="Times New Roman" panose="02020603050405020304" pitchFamily="18" charset="0"/>
                <a:ea typeface="Calibri" panose="020F0502020204030204" pitchFamily="34" charset="0"/>
              </a:rPr>
              <a:t>of</a:t>
            </a:r>
            <a:r>
              <a:rPr lang="en-IN" sz="3200" b="1" spc="190" dirty="0">
                <a:solidFill>
                  <a:schemeClr val="tx1"/>
                </a:solidFill>
                <a:effectLst/>
                <a:latin typeface="Times New Roman" panose="02020603050405020304" pitchFamily="18" charset="0"/>
                <a:ea typeface="Calibri" panose="020F0502020204030204" pitchFamily="34" charset="0"/>
              </a:rPr>
              <a:t> </a:t>
            </a:r>
            <a:r>
              <a:rPr lang="en-IN" sz="3200" b="1" dirty="0">
                <a:solidFill>
                  <a:schemeClr val="tx1"/>
                </a:solidFill>
                <a:effectLst/>
                <a:latin typeface="Times New Roman" panose="02020603050405020304" pitchFamily="18" charset="0"/>
                <a:ea typeface="Calibri" panose="020F0502020204030204" pitchFamily="34" charset="0"/>
              </a:rPr>
              <a:t>Foliar</a:t>
            </a:r>
            <a:r>
              <a:rPr lang="en-IN" sz="3200" b="1" spc="190" dirty="0">
                <a:solidFill>
                  <a:schemeClr val="tx1"/>
                </a:solidFill>
                <a:effectLst/>
                <a:latin typeface="Times New Roman" panose="02020603050405020304" pitchFamily="18" charset="0"/>
                <a:ea typeface="Calibri" panose="020F0502020204030204" pitchFamily="34" charset="0"/>
              </a:rPr>
              <a:t> </a:t>
            </a:r>
            <a:r>
              <a:rPr lang="en-IN" sz="3200" b="1" dirty="0">
                <a:solidFill>
                  <a:schemeClr val="tx1"/>
                </a:solidFill>
                <a:effectLst/>
                <a:latin typeface="Times New Roman" panose="02020603050405020304" pitchFamily="18" charset="0"/>
                <a:ea typeface="Calibri" panose="020F0502020204030204" pitchFamily="34" charset="0"/>
              </a:rPr>
              <a:t>Nutrition</a:t>
            </a:r>
            <a:endParaRPr lang="en-IN" sz="7200" b="1" dirty="0">
              <a:solidFill>
                <a:schemeClr val="tx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70B6836-79F9-344C-38E6-632EFEE12645}"/>
              </a:ext>
            </a:extLst>
          </p:cNvPr>
          <p:cNvSpPr txBox="1"/>
          <p:nvPr/>
        </p:nvSpPr>
        <p:spPr>
          <a:xfrm>
            <a:off x="2327399" y="4211885"/>
            <a:ext cx="10201110" cy="1294585"/>
          </a:xfrm>
          <a:prstGeom prst="rect">
            <a:avLst/>
          </a:prstGeom>
          <a:noFill/>
        </p:spPr>
        <p:txBody>
          <a:bodyPr wrap="square">
            <a:spAutoFit/>
          </a:bodyPr>
          <a:lstStyle/>
          <a:p>
            <a:pPr>
              <a:lnSpc>
                <a:spcPts val="870"/>
              </a:lnSpc>
              <a:spcBef>
                <a:spcPts val="250"/>
              </a:spcBef>
            </a:pPr>
            <a:r>
              <a:rPr lang="en-IN" sz="2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a:lnSpc>
                <a:spcPts val="870"/>
              </a:lnSpc>
              <a:spcBef>
                <a:spcPts val="250"/>
              </a:spcBef>
            </a:pPr>
            <a:endParaRPr lang="en-IN" sz="2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sz="2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Lecture </a:t>
            </a:r>
            <a:r>
              <a:rPr lang="en-IN" sz="28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30 </a:t>
            </a:r>
            <a:r>
              <a:rPr lang="en-IN" sz="2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24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Foliar nutrition;</a:t>
            </a:r>
          </a:p>
          <a:p>
            <a:r>
              <a:rPr lang="en-IN"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Significance and factors affecting total uptake of minerals</a:t>
            </a:r>
            <a:endParaRPr lang="en-US" sz="40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88B88A-607A-662E-EADD-45708CDF0B31}"/>
              </a:ext>
            </a:extLst>
          </p:cNvPr>
          <p:cNvSpPr txBox="1"/>
          <p:nvPr/>
        </p:nvSpPr>
        <p:spPr>
          <a:xfrm>
            <a:off x="2759447" y="1115541"/>
            <a:ext cx="5472608" cy="5565947"/>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IN" sz="2400" b="1" dirty="0">
                <a:solidFill>
                  <a:schemeClr val="tx1"/>
                </a:solidFill>
                <a:latin typeface="Times New Roman" panose="02020603050405020304" pitchFamily="18" charset="0"/>
                <a:cs typeface="Times New Roman" panose="02020603050405020304" pitchFamily="18" charset="0"/>
              </a:rPr>
              <a:t>Foliar nutrition </a:t>
            </a:r>
            <a:r>
              <a:rPr lang="en-IN" sz="2400" dirty="0">
                <a:solidFill>
                  <a:schemeClr val="tx1"/>
                </a:solidFill>
                <a:latin typeface="Times New Roman" panose="02020603050405020304" pitchFamily="18" charset="0"/>
                <a:cs typeface="Times New Roman" panose="02020603050405020304" pitchFamily="18" charset="0"/>
              </a:rPr>
              <a:t>of mineral nutrients by means of sprays offers methods of supplying nutrients to higher plants more rapidly than methods involving root application. </a:t>
            </a:r>
          </a:p>
          <a:p>
            <a:pPr marL="342900" indent="-342900" algn="just">
              <a:lnSpc>
                <a:spcPct val="150000"/>
              </a:lnSpc>
              <a:buFont typeface="Arial" panose="020B0604020202020204" pitchFamily="34" charset="0"/>
              <a:buChar char="•"/>
            </a:pPr>
            <a:endParaRPr lang="en-IN" sz="2400" dirty="0">
              <a:solidFill>
                <a:schemeClr val="tx1"/>
              </a:solidFill>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IN" sz="2400" dirty="0">
                <a:solidFill>
                  <a:schemeClr val="tx1"/>
                </a:solidFill>
                <a:latin typeface="Times New Roman" panose="02020603050405020304" pitchFamily="18" charset="0"/>
                <a:cs typeface="Times New Roman" panose="02020603050405020304" pitchFamily="18" charset="0"/>
              </a:rPr>
              <a:t>Foliar nutrition consists of spraying dilute nutrient solutions on foliage in order to feed the plants with required nutrients in short time.</a:t>
            </a:r>
          </a:p>
        </p:txBody>
      </p:sp>
      <p:pic>
        <p:nvPicPr>
          <p:cNvPr id="4" name="Picture 3">
            <a:extLst>
              <a:ext uri="{FF2B5EF4-FFF2-40B4-BE49-F238E27FC236}">
                <a16:creationId xmlns:a16="http://schemas.microsoft.com/office/drawing/2014/main" id="{11A2BA4A-DEE4-A7AE-B9B7-2EFC91C55436}"/>
              </a:ext>
            </a:extLst>
          </p:cNvPr>
          <p:cNvPicPr>
            <a:picLocks noChangeAspect="1"/>
          </p:cNvPicPr>
          <p:nvPr/>
        </p:nvPicPr>
        <p:blipFill>
          <a:blip r:embed="rId2"/>
          <a:stretch>
            <a:fillRect/>
          </a:stretch>
        </p:blipFill>
        <p:spPr>
          <a:xfrm>
            <a:off x="8448079" y="2195661"/>
            <a:ext cx="4156719" cy="35283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74348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6CFC15-F793-5721-6C0A-CD852F493FF2}"/>
              </a:ext>
            </a:extLst>
          </p:cNvPr>
          <p:cNvSpPr txBox="1"/>
          <p:nvPr/>
        </p:nvSpPr>
        <p:spPr>
          <a:xfrm>
            <a:off x="2975471" y="827509"/>
            <a:ext cx="9361040" cy="5509200"/>
          </a:xfrm>
          <a:prstGeom prst="rect">
            <a:avLst/>
          </a:prstGeom>
          <a:noFill/>
        </p:spPr>
        <p:txBody>
          <a:bodyPr wrap="square">
            <a:spAutoFit/>
          </a:bodyPr>
          <a:lstStyle/>
          <a:p>
            <a:pPr algn="just"/>
            <a:r>
              <a:rPr lang="en-US" sz="3200" b="1" dirty="0">
                <a:solidFill>
                  <a:schemeClr val="accent6">
                    <a:lumMod val="50000"/>
                  </a:schemeClr>
                </a:solidFill>
                <a:latin typeface="Times New Roman" panose="02020603050405020304" pitchFamily="18" charset="0"/>
                <a:cs typeface="Times New Roman" panose="02020603050405020304" pitchFamily="18" charset="0"/>
              </a:rPr>
              <a:t>Physio-biochemical factors</a:t>
            </a:r>
          </a:p>
          <a:p>
            <a:pPr algn="just"/>
            <a:endParaRPr lang="en-US" sz="3200" b="1" dirty="0">
              <a:solidFill>
                <a:schemeClr val="accent6">
                  <a:lumMod val="50000"/>
                </a:schemeClr>
              </a:solidFill>
              <a:latin typeface="Times New Roman" panose="02020603050405020304" pitchFamily="18" charset="0"/>
              <a:cs typeface="Times New Roman" panose="02020603050405020304" pitchFamily="18" charset="0"/>
            </a:endParaRPr>
          </a:p>
          <a:p>
            <a:pPr algn="just"/>
            <a:r>
              <a:rPr lang="en-US" sz="2400" b="1" dirty="0">
                <a:solidFill>
                  <a:schemeClr val="tx1"/>
                </a:solidFill>
                <a:latin typeface="Times New Roman" panose="02020603050405020304" pitchFamily="18" charset="0"/>
                <a:cs typeface="Times New Roman" panose="02020603050405020304" pitchFamily="18" charset="0"/>
              </a:rPr>
              <a:t>Concentration </a:t>
            </a:r>
          </a:p>
          <a:p>
            <a:pPr marL="342900" indent="-342900" algn="just">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The concentration </a:t>
            </a:r>
            <a:r>
              <a:rPr lang="en-US" sz="2400" b="0" i="0" dirty="0">
                <a:solidFill>
                  <a:srgbClr val="000000"/>
                </a:solidFill>
                <a:effectLst/>
                <a:latin typeface="Times New Roman" panose="02020603050405020304" pitchFamily="18" charset="0"/>
                <a:cs typeface="Times New Roman" panose="02020603050405020304" pitchFamily="18" charset="0"/>
              </a:rPr>
              <a:t>of a nutrient present in a foliar spray will always be significantly higher than the concentration found within the plant organ. </a:t>
            </a:r>
          </a:p>
          <a:p>
            <a:pPr marL="342900" indent="-342900" algn="just">
              <a:buFont typeface="Arial" panose="020B0604020202020204" pitchFamily="34" charset="0"/>
              <a:buChar char="•"/>
            </a:pPr>
            <a:r>
              <a:rPr lang="en-US" sz="2400" b="0" i="0" dirty="0">
                <a:solidFill>
                  <a:srgbClr val="000000"/>
                </a:solidFill>
                <a:effectLst/>
                <a:latin typeface="Times New Roman" panose="02020603050405020304" pitchFamily="18" charset="0"/>
                <a:cs typeface="Times New Roman" panose="02020603050405020304" pitchFamily="18" charset="0"/>
              </a:rPr>
              <a:t>concentration gradient will be established when a nutrient solution is applied onto the plant surface and this will potentially lead to the diffusion of the nutrient across the surface.</a:t>
            </a:r>
          </a:p>
          <a:p>
            <a:pPr algn="just"/>
            <a:endParaRPr lang="en-US" sz="2400" b="1" dirty="0">
              <a:solidFill>
                <a:srgbClr val="000000"/>
              </a:solidFill>
              <a:latin typeface="Times New Roman" panose="02020603050405020304" pitchFamily="18" charset="0"/>
              <a:cs typeface="Times New Roman" panose="02020603050405020304" pitchFamily="18" charset="0"/>
            </a:endParaRPr>
          </a:p>
          <a:p>
            <a:pPr algn="just"/>
            <a:r>
              <a:rPr lang="en-US" sz="2400" b="1" dirty="0">
                <a:solidFill>
                  <a:srgbClr val="000000"/>
                </a:solidFill>
                <a:latin typeface="Times New Roman" panose="02020603050405020304" pitchFamily="18" charset="0"/>
                <a:cs typeface="Times New Roman" panose="02020603050405020304" pitchFamily="18" charset="0"/>
              </a:rPr>
              <a:t>Solubility</a:t>
            </a:r>
          </a:p>
          <a:p>
            <a:pPr marL="342900" indent="-342900" algn="jus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Water solubility</a:t>
            </a:r>
            <a:r>
              <a:rPr lang="en-US" sz="2400" i="0" dirty="0">
                <a:solidFill>
                  <a:srgbClr val="000000"/>
                </a:solidFill>
                <a:effectLst/>
                <a:latin typeface="Times New Roman" panose="02020603050405020304" pitchFamily="18" charset="0"/>
                <a:cs typeface="Times New Roman" panose="02020603050405020304" pitchFamily="18" charset="0"/>
              </a:rPr>
              <a:t> </a:t>
            </a:r>
            <a:r>
              <a:rPr lang="en-US" sz="2400" b="0" i="0" dirty="0">
                <a:solidFill>
                  <a:srgbClr val="000000"/>
                </a:solidFill>
                <a:effectLst/>
                <a:latin typeface="Times New Roman" panose="02020603050405020304" pitchFamily="18" charset="0"/>
                <a:cs typeface="Times New Roman" panose="02020603050405020304" pitchFamily="18" charset="0"/>
              </a:rPr>
              <a:t>of the applied substance is a key factor for foliar uptake, since absorption will occur only when the applied compound is dissolved in a liquid phase on the plant surface that will subsequently diffuse into the plant organs.</a:t>
            </a:r>
          </a:p>
        </p:txBody>
      </p:sp>
    </p:spTree>
    <p:extLst>
      <p:ext uri="{BB962C8B-B14F-4D97-AF65-F5344CB8AC3E}">
        <p14:creationId xmlns:p14="http://schemas.microsoft.com/office/powerpoint/2010/main" val="744216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7CAF16-C536-8043-CFA4-9CF58CCCC6B4}"/>
              </a:ext>
            </a:extLst>
          </p:cNvPr>
          <p:cNvSpPr txBox="1"/>
          <p:nvPr/>
        </p:nvSpPr>
        <p:spPr>
          <a:xfrm>
            <a:off x="2975471" y="963681"/>
            <a:ext cx="9361040" cy="5632311"/>
          </a:xfrm>
          <a:prstGeom prst="rect">
            <a:avLst/>
          </a:prstGeom>
          <a:noFill/>
        </p:spPr>
        <p:txBody>
          <a:bodyPr wrap="square">
            <a:spAutoFit/>
          </a:bodyPr>
          <a:lstStyle/>
          <a:p>
            <a:pPr algn="just"/>
            <a:r>
              <a:rPr lang="en-US" sz="2400" b="1" dirty="0">
                <a:solidFill>
                  <a:srgbClr val="000000"/>
                </a:solidFill>
                <a:latin typeface="Times New Roman" panose="02020603050405020304" pitchFamily="18" charset="0"/>
                <a:cs typeface="Times New Roman" panose="02020603050405020304" pitchFamily="18" charset="0"/>
              </a:rPr>
              <a:t>Molecular weight </a:t>
            </a:r>
          </a:p>
          <a:p>
            <a:pPr marL="342900" indent="-342900" algn="jus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The</a:t>
            </a:r>
            <a:r>
              <a:rPr lang="en-US" sz="2400" i="0" dirty="0">
                <a:solidFill>
                  <a:srgbClr val="000000"/>
                </a:solidFill>
                <a:effectLst/>
                <a:latin typeface="Times New Roman" panose="02020603050405020304" pitchFamily="18" charset="0"/>
                <a:cs typeface="Times New Roman" panose="02020603050405020304" pitchFamily="18" charset="0"/>
              </a:rPr>
              <a:t> size </a:t>
            </a:r>
            <a:r>
              <a:rPr lang="en-US" sz="2400" b="0" i="0" dirty="0">
                <a:solidFill>
                  <a:srgbClr val="000000"/>
                </a:solidFill>
                <a:effectLst/>
                <a:latin typeface="Times New Roman" panose="02020603050405020304" pitchFamily="18" charset="0"/>
                <a:cs typeface="Times New Roman" panose="02020603050405020304" pitchFamily="18" charset="0"/>
              </a:rPr>
              <a:t>of the nutrient molecule in solution will affect the rate of penetration of a foliar fertilizer as a consequence of the mechanism of cuticular absorption.</a:t>
            </a:r>
          </a:p>
          <a:p>
            <a:pPr marL="342900" indent="-342900" algn="jus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F</a:t>
            </a:r>
            <a:r>
              <a:rPr lang="en-US" sz="2400" b="0" i="0" dirty="0">
                <a:solidFill>
                  <a:srgbClr val="000000"/>
                </a:solidFill>
                <a:effectLst/>
                <a:latin typeface="Times New Roman" panose="02020603050405020304" pitchFamily="18" charset="0"/>
                <a:cs typeface="Times New Roman" panose="02020603050405020304" pitchFamily="18" charset="0"/>
              </a:rPr>
              <a:t>oliar uptake pathway is less size selective than would be predicted by the cuticular penetration route of entry which may indicate that there is a stomatal pathway. </a:t>
            </a:r>
          </a:p>
          <a:p>
            <a:pPr algn="just"/>
            <a:endParaRPr lang="en-US" sz="2400" b="1" dirty="0">
              <a:solidFill>
                <a:srgbClr val="000000"/>
              </a:solidFill>
              <a:latin typeface="Times New Roman" panose="02020603050405020304" pitchFamily="18" charset="0"/>
              <a:cs typeface="Times New Roman" panose="02020603050405020304" pitchFamily="18" charset="0"/>
            </a:endParaRPr>
          </a:p>
          <a:p>
            <a:pPr algn="just"/>
            <a:r>
              <a:rPr lang="en-US" sz="2400" b="1" dirty="0">
                <a:solidFill>
                  <a:srgbClr val="000000"/>
                </a:solidFill>
                <a:latin typeface="Times New Roman" panose="02020603050405020304" pitchFamily="18" charset="0"/>
                <a:cs typeface="Times New Roman" panose="02020603050405020304" pitchFamily="18" charset="0"/>
              </a:rPr>
              <a:t>Solution pH </a:t>
            </a:r>
          </a:p>
          <a:p>
            <a:pPr marL="342900" indent="-342900" algn="jus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Since </a:t>
            </a:r>
            <a:r>
              <a:rPr lang="en-US" sz="2400" b="0" i="0" dirty="0">
                <a:solidFill>
                  <a:srgbClr val="000000"/>
                </a:solidFill>
                <a:effectLst/>
                <a:latin typeface="Times New Roman" panose="02020603050405020304" pitchFamily="18" charset="0"/>
                <a:cs typeface="Times New Roman" panose="02020603050405020304" pitchFamily="18" charset="0"/>
              </a:rPr>
              <a:t>plant cuticles are poly-electrolytes, their ion exchange capacity will be altered with pH fluctuations.</a:t>
            </a:r>
          </a:p>
          <a:p>
            <a:pPr marL="342900" indent="-342900" algn="just">
              <a:buFont typeface="Arial" panose="020B0604020202020204" pitchFamily="34" charset="0"/>
              <a:buChar char="•"/>
            </a:pPr>
            <a:r>
              <a:rPr lang="en-US" sz="2400" b="0" i="0" dirty="0">
                <a:solidFill>
                  <a:srgbClr val="000000"/>
                </a:solidFill>
                <a:effectLst/>
                <a:latin typeface="Times New Roman" panose="02020603050405020304" pitchFamily="18" charset="0"/>
                <a:cs typeface="Times New Roman" panose="02020603050405020304" pitchFamily="18" charset="0"/>
              </a:rPr>
              <a:t>Frequently foliar spray salts dissolved in pure water will alter spray solution pH and some formulations may have extreme pH values and hence will affect the uptake process of by the foliage.</a:t>
            </a:r>
          </a:p>
          <a:p>
            <a:pPr algn="just"/>
            <a:endParaRPr lang="en-US" sz="24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6409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171CEA-3CCB-2D0B-E85E-F6A277965933}"/>
              </a:ext>
            </a:extLst>
          </p:cNvPr>
          <p:cNvSpPr txBox="1"/>
          <p:nvPr/>
        </p:nvSpPr>
        <p:spPr>
          <a:xfrm>
            <a:off x="2903463" y="2051645"/>
            <a:ext cx="9649072" cy="3046988"/>
          </a:xfrm>
          <a:prstGeom prst="rect">
            <a:avLst/>
          </a:prstGeom>
          <a:noFill/>
        </p:spPr>
        <p:txBody>
          <a:bodyPr wrap="square">
            <a:spAutoFit/>
          </a:bodyPr>
          <a:lstStyle/>
          <a:p>
            <a:pPr algn="just"/>
            <a:r>
              <a:rPr lang="en-US" sz="2400" b="1" dirty="0">
                <a:solidFill>
                  <a:srgbClr val="000000"/>
                </a:solidFill>
                <a:latin typeface="Times New Roman" panose="02020603050405020304" pitchFamily="18" charset="0"/>
                <a:cs typeface="Times New Roman" panose="02020603050405020304" pitchFamily="18" charset="0"/>
              </a:rPr>
              <a:t>Point of deliquescence</a:t>
            </a:r>
          </a:p>
          <a:p>
            <a:pPr marL="342900" indent="-342900" algn="just">
              <a:buFont typeface="Arial" panose="020B0604020202020204" pitchFamily="34" charset="0"/>
              <a:buChar char="•"/>
            </a:pPr>
            <a:r>
              <a:rPr lang="en-US" sz="2400" b="0" i="0" dirty="0">
                <a:solidFill>
                  <a:srgbClr val="000000"/>
                </a:solidFill>
                <a:effectLst/>
                <a:latin typeface="Times New Roman" panose="02020603050405020304" pitchFamily="18" charset="0"/>
                <a:cs typeface="Times New Roman" panose="02020603050405020304" pitchFamily="18" charset="0"/>
              </a:rPr>
              <a:t>The point of deliquescence is defined as the relative humidity value at which the salt becomes a solute.</a:t>
            </a:r>
          </a:p>
          <a:p>
            <a:pPr marL="342900" indent="-342900" algn="jus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L</a:t>
            </a:r>
            <a:r>
              <a:rPr lang="en-US" sz="2400" b="0" i="0" dirty="0">
                <a:solidFill>
                  <a:srgbClr val="000000"/>
                </a:solidFill>
                <a:effectLst/>
                <a:latin typeface="Times New Roman" panose="02020603050405020304" pitchFamily="18" charset="0"/>
                <a:cs typeface="Times New Roman" panose="02020603050405020304" pitchFamily="18" charset="0"/>
              </a:rPr>
              <a:t>ower the point of deliquescence of a salt is, the sooner it will dissolve upon exposure to ambient relative humidity. </a:t>
            </a:r>
          </a:p>
          <a:p>
            <a:pPr marL="342900" indent="-342900" algn="just">
              <a:buFont typeface="Arial" panose="020B0604020202020204" pitchFamily="34" charset="0"/>
              <a:buChar char="•"/>
            </a:pPr>
            <a:r>
              <a:rPr lang="en-US" sz="2400" b="0" i="0" dirty="0">
                <a:solidFill>
                  <a:srgbClr val="000000"/>
                </a:solidFill>
                <a:effectLst/>
                <a:latin typeface="Times New Roman" panose="02020603050405020304" pitchFamily="18" charset="0"/>
                <a:cs typeface="Times New Roman" panose="02020603050405020304" pitchFamily="18" charset="0"/>
              </a:rPr>
              <a:t>When ambient relative humidity is higher than the point of deliquescence of the foliar applied compound, the substance will dissolve and will be available for absorption by the leaf.</a:t>
            </a:r>
          </a:p>
        </p:txBody>
      </p:sp>
    </p:spTree>
    <p:extLst>
      <p:ext uri="{BB962C8B-B14F-4D97-AF65-F5344CB8AC3E}">
        <p14:creationId xmlns:p14="http://schemas.microsoft.com/office/powerpoint/2010/main" val="3254172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A82A66-4088-9659-5088-5E8ED38643C8}"/>
              </a:ext>
            </a:extLst>
          </p:cNvPr>
          <p:cNvSpPr txBox="1"/>
          <p:nvPr/>
        </p:nvSpPr>
        <p:spPr>
          <a:xfrm>
            <a:off x="2759447" y="315987"/>
            <a:ext cx="9937104" cy="7232749"/>
          </a:xfrm>
          <a:prstGeom prst="rect">
            <a:avLst/>
          </a:prstGeom>
          <a:noFill/>
        </p:spPr>
        <p:txBody>
          <a:bodyPr wrap="square">
            <a:spAutoFit/>
          </a:bodyPr>
          <a:lstStyle/>
          <a:p>
            <a:pPr algn="l"/>
            <a:r>
              <a:rPr lang="en-US" sz="3200" b="1" dirty="0">
                <a:solidFill>
                  <a:schemeClr val="accent6">
                    <a:lumMod val="50000"/>
                  </a:schemeClr>
                </a:solidFill>
                <a:latin typeface="Times New Roman" panose="02020603050405020304" pitchFamily="18" charset="0"/>
                <a:cs typeface="Times New Roman" panose="02020603050405020304" pitchFamily="18" charset="0"/>
              </a:rPr>
              <a:t>Environmental factors</a:t>
            </a:r>
          </a:p>
          <a:p>
            <a:pPr algn="l"/>
            <a:r>
              <a:rPr lang="en-US" sz="2400" b="1" dirty="0">
                <a:solidFill>
                  <a:srgbClr val="000000"/>
                </a:solidFill>
                <a:latin typeface="Times New Roman" panose="02020603050405020304" pitchFamily="18" charset="0"/>
                <a:cs typeface="Times New Roman" panose="02020603050405020304" pitchFamily="18" charset="0"/>
              </a:rPr>
              <a:t>Relative humidity</a:t>
            </a:r>
          </a:p>
          <a:p>
            <a:pPr algn="l"/>
            <a:r>
              <a:rPr lang="en-US" sz="2400" dirty="0">
                <a:solidFill>
                  <a:srgbClr val="000000"/>
                </a:solidFill>
                <a:latin typeface="Times New Roman" panose="02020603050405020304" pitchFamily="18" charset="0"/>
                <a:cs typeface="Times New Roman" panose="02020603050405020304" pitchFamily="18" charset="0"/>
              </a:rPr>
              <a:t> At</a:t>
            </a:r>
            <a:r>
              <a:rPr lang="en-US" sz="2400" i="0" dirty="0">
                <a:solidFill>
                  <a:srgbClr val="000000"/>
                </a:solidFill>
                <a:effectLst/>
                <a:latin typeface="Times New Roman" panose="02020603050405020304" pitchFamily="18" charset="0"/>
                <a:cs typeface="Times New Roman" panose="02020603050405020304" pitchFamily="18" charset="0"/>
              </a:rPr>
              <a:t> </a:t>
            </a:r>
            <a:r>
              <a:rPr lang="en-US" sz="2400" b="0" i="0" dirty="0">
                <a:solidFill>
                  <a:srgbClr val="000000"/>
                </a:solidFill>
                <a:effectLst/>
                <a:latin typeface="Times New Roman" panose="02020603050405020304" pitchFamily="18" charset="0"/>
                <a:cs typeface="Times New Roman" panose="02020603050405020304" pitchFamily="18" charset="0"/>
              </a:rPr>
              <a:t>high relative humidity permeability may be increased due to cuticular hydration and the delayed drying of the salt deposited onto the plant surface following the application of a foliar spray • Salts with points of deliquescence above the prevailing relative humidity in the phyllo sphere will theoretically remain as solutes and leaf penetration will be prolonged.</a:t>
            </a:r>
          </a:p>
          <a:p>
            <a:pPr algn="l"/>
            <a:endParaRPr lang="en-US" sz="2400" b="1" dirty="0">
              <a:solidFill>
                <a:srgbClr val="000000"/>
              </a:solidFill>
              <a:latin typeface="Times New Roman" panose="02020603050405020304" pitchFamily="18" charset="0"/>
              <a:cs typeface="Times New Roman" panose="02020603050405020304" pitchFamily="18" charset="0"/>
            </a:endParaRPr>
          </a:p>
          <a:p>
            <a:pPr algn="l"/>
            <a:r>
              <a:rPr lang="en-US" sz="2400" b="1" dirty="0">
                <a:solidFill>
                  <a:srgbClr val="000000"/>
                </a:solidFill>
                <a:latin typeface="Times New Roman" panose="02020603050405020304" pitchFamily="18" charset="0"/>
                <a:cs typeface="Times New Roman" panose="02020603050405020304" pitchFamily="18" charset="0"/>
              </a:rPr>
              <a:t>Temperature </a:t>
            </a:r>
          </a:p>
          <a:p>
            <a:pPr algn="l"/>
            <a:r>
              <a:rPr lang="en-US" sz="2400" dirty="0">
                <a:solidFill>
                  <a:srgbClr val="000000"/>
                </a:solidFill>
                <a:latin typeface="Times New Roman" panose="02020603050405020304" pitchFamily="18" charset="0"/>
                <a:cs typeface="Times New Roman" panose="02020603050405020304" pitchFamily="18" charset="0"/>
              </a:rPr>
              <a:t>Increasing temperature </a:t>
            </a:r>
            <a:r>
              <a:rPr lang="en-US" sz="2400" b="0" i="0" dirty="0">
                <a:solidFill>
                  <a:srgbClr val="000000"/>
                </a:solidFill>
                <a:effectLst/>
                <a:latin typeface="Times New Roman" panose="02020603050405020304" pitchFamily="18" charset="0"/>
                <a:cs typeface="Times New Roman" panose="02020603050405020304" pitchFamily="18" charset="0"/>
              </a:rPr>
              <a:t>range (e.g. from 0 to 40°C) </a:t>
            </a:r>
          </a:p>
          <a:p>
            <a:pPr algn="l"/>
            <a:r>
              <a:rPr lang="en-US" sz="2400" b="0" i="0" dirty="0">
                <a:solidFill>
                  <a:srgbClr val="000000"/>
                </a:solidFill>
                <a:effectLst/>
                <a:latin typeface="Times New Roman" panose="02020603050405020304" pitchFamily="18" charset="0"/>
                <a:cs typeface="Times New Roman" panose="02020603050405020304" pitchFamily="18" charset="0"/>
              </a:rPr>
              <a:t>• solubility of the active ingredients, adjuvants ↑</a:t>
            </a:r>
          </a:p>
          <a:p>
            <a:pPr algn="l"/>
            <a:r>
              <a:rPr lang="en-US" sz="2400" b="0" i="0" dirty="0">
                <a:solidFill>
                  <a:srgbClr val="000000"/>
                </a:solidFill>
                <a:effectLst/>
                <a:latin typeface="Times New Roman" panose="02020603050405020304" pitchFamily="18" charset="0"/>
                <a:cs typeface="Times New Roman" panose="02020603050405020304" pitchFamily="18" charset="0"/>
              </a:rPr>
              <a:t> • viscosity, surface tension and point of deliquescence↓</a:t>
            </a:r>
          </a:p>
          <a:p>
            <a:pPr algn="l"/>
            <a:r>
              <a:rPr lang="en-US" sz="2400" b="0" i="0" dirty="0">
                <a:solidFill>
                  <a:srgbClr val="000000"/>
                </a:solidFill>
                <a:effectLst/>
                <a:latin typeface="Times New Roman" panose="02020603050405020304" pitchFamily="18" charset="0"/>
                <a:cs typeface="Times New Roman" panose="02020603050405020304" pitchFamily="18" charset="0"/>
              </a:rPr>
              <a:t> • high temperatures will speed the rate of evaporation from the spray solutions deposited onto the foliage reducing the time until solution dryness occurs when leaf penetration can no longer occur.</a:t>
            </a:r>
          </a:p>
          <a:p>
            <a:pPr algn="l"/>
            <a:endParaRPr lang="en-US" sz="2400" b="1" dirty="0">
              <a:solidFill>
                <a:srgbClr val="000000"/>
              </a:solidFill>
              <a:latin typeface="Times New Roman" panose="02020603050405020304" pitchFamily="18" charset="0"/>
              <a:cs typeface="Times New Roman" panose="02020603050405020304" pitchFamily="18" charset="0"/>
            </a:endParaRPr>
          </a:p>
          <a:p>
            <a:pPr algn="l"/>
            <a:r>
              <a:rPr lang="en-US" sz="2400" b="1" dirty="0">
                <a:solidFill>
                  <a:srgbClr val="000000"/>
                </a:solidFill>
                <a:latin typeface="Times New Roman" panose="02020603050405020304" pitchFamily="18" charset="0"/>
                <a:cs typeface="Times New Roman" panose="02020603050405020304" pitchFamily="18" charset="0"/>
              </a:rPr>
              <a:t>Light intensity </a:t>
            </a:r>
          </a:p>
          <a:p>
            <a:pPr algn="l"/>
            <a:r>
              <a:rPr lang="en-US" sz="2400" dirty="0">
                <a:solidFill>
                  <a:srgbClr val="000000"/>
                </a:solidFill>
                <a:latin typeface="Times New Roman" panose="02020603050405020304" pitchFamily="18" charset="0"/>
                <a:cs typeface="Times New Roman" panose="02020603050405020304" pitchFamily="18" charset="0"/>
              </a:rPr>
              <a:t>Thickness </a:t>
            </a:r>
            <a:r>
              <a:rPr lang="en-US" sz="2400" b="0" i="0" dirty="0">
                <a:solidFill>
                  <a:srgbClr val="000000"/>
                </a:solidFill>
                <a:effectLst/>
                <a:latin typeface="Times New Roman" panose="02020603050405020304" pitchFamily="18" charset="0"/>
                <a:cs typeface="Times New Roman" panose="02020603050405020304" pitchFamily="18" charset="0"/>
              </a:rPr>
              <a:t>of cuticle and amount of cuticular waxes increases under high light intensity.</a:t>
            </a:r>
          </a:p>
        </p:txBody>
      </p:sp>
    </p:spTree>
    <p:extLst>
      <p:ext uri="{BB962C8B-B14F-4D97-AF65-F5344CB8AC3E}">
        <p14:creationId xmlns:p14="http://schemas.microsoft.com/office/powerpoint/2010/main" val="1417638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3EDC2D-9B47-4C91-577E-7431403D151D}"/>
              </a:ext>
            </a:extLst>
          </p:cNvPr>
          <p:cNvPicPr>
            <a:picLocks noChangeAspect="1"/>
          </p:cNvPicPr>
          <p:nvPr/>
        </p:nvPicPr>
        <p:blipFill>
          <a:blip r:embed="rId2"/>
          <a:stretch>
            <a:fillRect/>
          </a:stretch>
        </p:blipFill>
        <p:spPr>
          <a:xfrm>
            <a:off x="2975471" y="971525"/>
            <a:ext cx="9433048" cy="56886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23962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3A1AE5-9ED3-7B6E-4CFA-AA2108C730AE}"/>
              </a:ext>
            </a:extLst>
          </p:cNvPr>
          <p:cNvSpPr txBox="1"/>
          <p:nvPr/>
        </p:nvSpPr>
        <p:spPr>
          <a:xfrm>
            <a:off x="3335511" y="2555701"/>
            <a:ext cx="7992888" cy="1323439"/>
          </a:xfrm>
          <a:prstGeom prst="rect">
            <a:avLst/>
          </a:prstGeom>
          <a:noFill/>
        </p:spPr>
        <p:txBody>
          <a:bodyPr wrap="square" rtlCol="0">
            <a:spAutoFit/>
          </a:bodyPr>
          <a:lstStyle/>
          <a:p>
            <a:pPr algn="ctr"/>
            <a:r>
              <a:rPr lang="en-US" sz="8000" dirty="0">
                <a:solidFill>
                  <a:schemeClr val="tx2"/>
                </a:solidFill>
                <a:latin typeface="Times New Roman" panose="02020603050405020304" pitchFamily="18" charset="0"/>
                <a:cs typeface="Times New Roman" panose="02020603050405020304" pitchFamily="18" charset="0"/>
              </a:rPr>
              <a:t>THANK YOU</a:t>
            </a:r>
            <a:endParaRPr lang="en-IN" sz="8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4554068"/>
      </p:ext>
    </p:extLst>
  </p:cSld>
  <p:clrMapOvr>
    <a:masterClrMapping/>
  </p:clrMapOvr>
</p:sld>
</file>

<file path=ppt/theme/theme1.xml><?xml version="1.0" encoding="utf-8"?>
<a:theme xmlns:a="http://schemas.openxmlformats.org/drawingml/2006/main" name="Theme1">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Noto Sans CJK SC Regular"/>
        <a:cs typeface="Noto Sans CJK SC Regular"/>
      </a:majorFont>
      <a:minorFont>
        <a:latin typeface="Arial"/>
        <a:ea typeface="Noto Sans CJK SC Regular"/>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4958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defRPr kumimoji="0" lang="en-GB" sz="1800" b="0"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4958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defRPr kumimoji="0" lang="en-GB" sz="1800" b="0"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4369</TotalTime>
  <Words>503</Words>
  <Application>Microsoft Office PowerPoint</Application>
  <PresentationFormat>Custom</PresentationFormat>
  <Paragraphs>40</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Times New Roman</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years Perspective Plan  (2018-23)</dc:title>
  <dc:creator>Chandrika Roy</dc:creator>
  <cp:lastModifiedBy>Dell</cp:lastModifiedBy>
  <cp:revision>519</cp:revision>
  <cp:lastPrinted>2113-01-01T00:00:00Z</cp:lastPrinted>
  <dcterms:created xsi:type="dcterms:W3CDTF">2018-01-17T07:28:00Z</dcterms:created>
  <dcterms:modified xsi:type="dcterms:W3CDTF">2023-07-06T06:02:51Z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5CB481E023B540ADB9DE8C42095B7FE9</vt:lpwstr>
  </property>
  <property fmtid="{D5CDD505-2E9C-101B-9397-08002B2CF9AE}" pid="3" name="KSOProductBuildVer">
    <vt:lpwstr>1033-11.2.0.11380</vt:lpwstr>
  </property>
</Properties>
</file>