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10"/>
  </p:notesMasterIdLst>
  <p:sldIdLst>
    <p:sldId id="504" r:id="rId2"/>
    <p:sldId id="513" r:id="rId3"/>
    <p:sldId id="514" r:id="rId4"/>
    <p:sldId id="515" r:id="rId5"/>
    <p:sldId id="516" r:id="rId6"/>
    <p:sldId id="517" r:id="rId7"/>
    <p:sldId id="518" r:id="rId8"/>
    <p:sldId id="512" r:id="rId9"/>
  </p:sldIdLst>
  <p:sldSz cx="13439775" cy="7559675"/>
  <p:notesSz cx="7559675" cy="10691813"/>
  <p:defaultTextStyle>
    <a:defPPr>
      <a:defRPr lang="en-GB"/>
    </a:defPPr>
    <a:lvl1pPr algn="l" defTabSz="449580" rtl="0" eaLnBrk="0" fontAlgn="base" hangingPunct="0">
      <a:spcBef>
        <a:spcPct val="0"/>
      </a:spcBef>
      <a:spcAft>
        <a:spcPct val="0"/>
      </a:spcAft>
      <a:defRPr kern="1200">
        <a:solidFill>
          <a:schemeClr val="bg1"/>
        </a:solidFill>
        <a:latin typeface="Arial" panose="020B0604020202020204" pitchFamily="34" charset="0"/>
        <a:ea typeface="Noto Sans CJK SC Regular" charset="0"/>
        <a:cs typeface="Noto Sans CJK SC Regular" charset="0"/>
      </a:defRPr>
    </a:lvl1pPr>
    <a:lvl2pPr marL="742950" indent="-285750" algn="l" defTabSz="449580" rtl="0" eaLnBrk="0" fontAlgn="base" hangingPunct="0">
      <a:spcBef>
        <a:spcPct val="0"/>
      </a:spcBef>
      <a:spcAft>
        <a:spcPct val="0"/>
      </a:spcAft>
      <a:defRPr kern="1200">
        <a:solidFill>
          <a:schemeClr val="bg1"/>
        </a:solidFill>
        <a:latin typeface="Arial" panose="020B0604020202020204" pitchFamily="34" charset="0"/>
        <a:ea typeface="Noto Sans CJK SC Regular" charset="0"/>
        <a:cs typeface="Noto Sans CJK SC Regular" charset="0"/>
      </a:defRPr>
    </a:lvl2pPr>
    <a:lvl3pPr marL="1143000" indent="-228600" algn="l" defTabSz="449580" rtl="0" eaLnBrk="0" fontAlgn="base" hangingPunct="0">
      <a:spcBef>
        <a:spcPct val="0"/>
      </a:spcBef>
      <a:spcAft>
        <a:spcPct val="0"/>
      </a:spcAft>
      <a:defRPr kern="1200">
        <a:solidFill>
          <a:schemeClr val="bg1"/>
        </a:solidFill>
        <a:latin typeface="Arial" panose="020B0604020202020204" pitchFamily="34" charset="0"/>
        <a:ea typeface="Noto Sans CJK SC Regular" charset="0"/>
        <a:cs typeface="Noto Sans CJK SC Regular" charset="0"/>
      </a:defRPr>
    </a:lvl3pPr>
    <a:lvl4pPr marL="1600200" indent="-228600" algn="l" defTabSz="449580" rtl="0" eaLnBrk="0" fontAlgn="base" hangingPunct="0">
      <a:spcBef>
        <a:spcPct val="0"/>
      </a:spcBef>
      <a:spcAft>
        <a:spcPct val="0"/>
      </a:spcAft>
      <a:defRPr kern="1200">
        <a:solidFill>
          <a:schemeClr val="bg1"/>
        </a:solidFill>
        <a:latin typeface="Arial" panose="020B0604020202020204" pitchFamily="34" charset="0"/>
        <a:ea typeface="Noto Sans CJK SC Regular" charset="0"/>
        <a:cs typeface="Noto Sans CJK SC Regular" charset="0"/>
      </a:defRPr>
    </a:lvl4pPr>
    <a:lvl5pPr marL="2057400" indent="-228600" algn="l" defTabSz="449580" rtl="0" eaLnBrk="0" fontAlgn="base" hangingPunct="0">
      <a:spcBef>
        <a:spcPct val="0"/>
      </a:spcBef>
      <a:spcAft>
        <a:spcPct val="0"/>
      </a:spcAft>
      <a:defRPr kern="1200">
        <a:solidFill>
          <a:schemeClr val="bg1"/>
        </a:solidFill>
        <a:latin typeface="Arial" panose="020B0604020202020204" pitchFamily="34" charset="0"/>
        <a:ea typeface="Noto Sans CJK SC Regular" charset="0"/>
        <a:cs typeface="Noto Sans CJK SC Regular" charset="0"/>
      </a:defRPr>
    </a:lvl5pPr>
    <a:lvl6pPr marL="2286000" algn="l" defTabSz="914400" rtl="0" eaLnBrk="1" latinLnBrk="0" hangingPunct="1">
      <a:defRPr kern="1200">
        <a:solidFill>
          <a:schemeClr val="bg1"/>
        </a:solidFill>
        <a:latin typeface="Arial" panose="020B0604020202020204" pitchFamily="34" charset="0"/>
        <a:ea typeface="Noto Sans CJK SC Regular" charset="0"/>
        <a:cs typeface="Noto Sans CJK SC Regular" charset="0"/>
      </a:defRPr>
    </a:lvl6pPr>
    <a:lvl7pPr marL="2743200" algn="l" defTabSz="914400" rtl="0" eaLnBrk="1" latinLnBrk="0" hangingPunct="1">
      <a:defRPr kern="1200">
        <a:solidFill>
          <a:schemeClr val="bg1"/>
        </a:solidFill>
        <a:latin typeface="Arial" panose="020B0604020202020204" pitchFamily="34" charset="0"/>
        <a:ea typeface="Noto Sans CJK SC Regular" charset="0"/>
        <a:cs typeface="Noto Sans CJK SC Regular" charset="0"/>
      </a:defRPr>
    </a:lvl7pPr>
    <a:lvl8pPr marL="3200400" algn="l" defTabSz="914400" rtl="0" eaLnBrk="1" latinLnBrk="0" hangingPunct="1">
      <a:defRPr kern="1200">
        <a:solidFill>
          <a:schemeClr val="bg1"/>
        </a:solidFill>
        <a:latin typeface="Arial" panose="020B0604020202020204" pitchFamily="34" charset="0"/>
        <a:ea typeface="Noto Sans CJK SC Regular" charset="0"/>
        <a:cs typeface="Noto Sans CJK SC Regular" charset="0"/>
      </a:defRPr>
    </a:lvl8pPr>
    <a:lvl9pPr marL="3657600" algn="l" defTabSz="914400" rtl="0" eaLnBrk="1" latinLnBrk="0" hangingPunct="1">
      <a:defRPr kern="1200">
        <a:solidFill>
          <a:schemeClr val="bg1"/>
        </a:solidFill>
        <a:latin typeface="Arial" panose="020B0604020202020204" pitchFamily="34" charset="0"/>
        <a:ea typeface="Noto Sans CJK SC Regular" charset="0"/>
        <a:cs typeface="Noto Sans CJK SC Regular" charset="0"/>
      </a:defRPr>
    </a:lvl9pPr>
  </p:defaultTextStyle>
  <p:extLst>
    <p:ext uri="{521415D9-36F7-43E2-AB2F-B90AF26B5E84}">
      <p14:sectionLst xmlns:p14="http://schemas.microsoft.com/office/powerpoint/2010/main">
        <p14:section name="Default Section" id="{1C1DFE56-42D8-48CA-9D5C-BD81D6D712FB}">
          <p14:sldIdLst>
            <p14:sldId id="504"/>
            <p14:sldId id="513"/>
            <p14:sldId id="514"/>
            <p14:sldId id="515"/>
            <p14:sldId id="516"/>
            <p14:sldId id="517"/>
            <p14:sldId id="518"/>
            <p14:sldId id="512"/>
          </p14:sldIdLst>
        </p14:section>
      </p14:sectionLst>
    </p:ext>
    <p:ext uri="{EFAFB233-063F-42B5-8137-9DF3F51BA10A}">
      <p15:sldGuideLst xmlns:p15="http://schemas.microsoft.com/office/powerpoint/2012/main">
        <p15:guide id="1" orient="horz" pos="2151">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litha Edara" initials="LE" lastIdx="1" clrIdx="0"/>
  <p:cmAuthor id="2" name="Divya Chinni" initials="DC" lastIdx="1" clrIdx="1">
    <p:extLst>
      <p:ext uri="{19B8F6BF-5375-455C-9EA6-DF929625EA0E}">
        <p15:presenceInfo xmlns:p15="http://schemas.microsoft.com/office/powerpoint/2012/main" userId="c58864d2a3da7fa9" providerId="Windows Live"/>
      </p:ext>
    </p:extLst>
  </p:cmAuthor>
  <p:cmAuthor id="3" name="coke" initials="c" lastIdx="1" clrIdx="2">
    <p:extLst>
      <p:ext uri="{19B8F6BF-5375-455C-9EA6-DF929625EA0E}">
        <p15:presenceInfo xmlns:p15="http://schemas.microsoft.com/office/powerpoint/2012/main" userId="coke" providerId="None"/>
      </p:ext>
    </p:extLst>
  </p:cmAuthor>
  <p:cmAuthor id="4" name="DIVYA" initials="D" lastIdx="1" clrIdx="3">
    <p:extLst>
      <p:ext uri="{19B8F6BF-5375-455C-9EA6-DF929625EA0E}">
        <p15:presenceInfo xmlns:p15="http://schemas.microsoft.com/office/powerpoint/2012/main" userId="55d92505a275c90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7E5E8"/>
    <a:srgbClr val="DACDB0"/>
    <a:srgbClr val="788975"/>
    <a:srgbClr val="BEB7A5"/>
    <a:srgbClr val="2B2B2B"/>
    <a:srgbClr val="FFCBFF"/>
    <a:srgbClr val="BAA488"/>
    <a:srgbClr val="E6E3DE"/>
    <a:srgbClr val="FCCEC8"/>
    <a:srgbClr val="FEE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71" autoAdjust="0"/>
    <p:restoredTop sz="95196" autoAdjust="0"/>
  </p:normalViewPr>
  <p:slideViewPr>
    <p:cSldViewPr>
      <p:cViewPr varScale="1">
        <p:scale>
          <a:sx n="75" d="100"/>
          <a:sy n="75" d="100"/>
        </p:scale>
        <p:origin x="523" y="62"/>
      </p:cViewPr>
      <p:guideLst>
        <p:guide orient="horz" pos="2151"/>
        <p:guide pos="3840"/>
      </p:guideLst>
    </p:cSldViewPr>
  </p:slideViewPr>
  <p:outlineViewPr>
    <p:cViewPr varScale="1">
      <p:scale>
        <a:sx n="170" d="200"/>
        <a:sy n="170" d="200"/>
      </p:scale>
      <p:origin x="-780" y="-84"/>
    </p:cViewPr>
  </p:outlineViewPr>
  <p:notesTextViewPr>
    <p:cViewPr>
      <p:scale>
        <a:sx n="1" d="1"/>
        <a:sy n="1" d="1"/>
      </p:scale>
      <p:origin x="0" y="0"/>
    </p:cViewPr>
  </p:notesTextViewPr>
  <p:sorterViewPr>
    <p:cViewPr>
      <p:scale>
        <a:sx n="174" d="100"/>
        <a:sy n="174" d="100"/>
      </p:scale>
      <p:origin x="0" y="-75202"/>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82" name="AutoShape 1"/>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360">
                <a:solidFill>
                  <a:srgbClr val="000000"/>
                </a:solidFill>
                <a:miter lim="800000"/>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en-IN" altLang="en-US"/>
          </a:p>
        </p:txBody>
      </p:sp>
      <p:sp>
        <p:nvSpPr>
          <p:cNvPr id="71683" name="AutoShape 2"/>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en-IN" altLang="en-US"/>
          </a:p>
        </p:txBody>
      </p:sp>
      <p:sp>
        <p:nvSpPr>
          <p:cNvPr id="71684" name="Rectangle 3"/>
          <p:cNvSpPr>
            <a:spLocks noGrp="1" noRot="1" noChangeAspect="1" noChangeArrowheads="1"/>
          </p:cNvSpPr>
          <p:nvPr>
            <p:ph type="sldImg"/>
          </p:nvPr>
        </p:nvSpPr>
        <p:spPr bwMode="auto">
          <a:xfrm>
            <a:off x="219075" y="812800"/>
            <a:ext cx="7115175" cy="400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sp>
      <p:sp>
        <p:nvSpPr>
          <p:cNvPr id="2" name="Rectangle 4"/>
          <p:cNvSpPr>
            <a:spLocks noGrp="1" noChangeArrowheads="1"/>
          </p:cNvSpPr>
          <p:nvPr>
            <p:ph type="body"/>
          </p:nvPr>
        </p:nvSpPr>
        <p:spPr bwMode="auto">
          <a:xfrm>
            <a:off x="755650" y="5078413"/>
            <a:ext cx="6043613" cy="4806950"/>
          </a:xfrm>
          <a:prstGeom prst="rect">
            <a:avLst/>
          </a:prstGeom>
          <a:noFill/>
          <a:ln>
            <a:noFill/>
          </a:ln>
          <a:effectLst/>
        </p:spPr>
        <p:txBody>
          <a:bodyPr vert="horz" wrap="square" lIns="0" tIns="0" rIns="0" bIns="0" numCol="1" anchor="t" anchorCtr="0" compatLnSpc="1"/>
          <a:lstStyle/>
          <a:p>
            <a:pPr lvl="0"/>
            <a:endParaRPr lang="en-US" noProof="0"/>
          </a:p>
        </p:txBody>
      </p:sp>
      <p:sp>
        <p:nvSpPr>
          <p:cNvPr id="2053" name="Rectangle 5"/>
          <p:cNvSpPr>
            <a:spLocks noGrp="1" noChangeArrowheads="1"/>
          </p:cNvSpPr>
          <p:nvPr>
            <p:ph type="hdr"/>
          </p:nvPr>
        </p:nvSpPr>
        <p:spPr bwMode="auto">
          <a:xfrm>
            <a:off x="1511300" y="5880100"/>
            <a:ext cx="6043613" cy="4806950"/>
          </a:xfrm>
          <a:prstGeom prst="rect">
            <a:avLst/>
          </a:prstGeom>
          <a:noFill/>
          <a:ln>
            <a:noFill/>
          </a:ln>
          <a:effectLst/>
        </p:spPr>
        <p:txBody>
          <a:bodyPr vert="horz" wrap="square" lIns="0" tIns="0" rIns="0" bIns="0" numCol="1" anchor="t" anchorCtr="0" compatLnSpc="1"/>
          <a:lstStyle>
            <a:lvl1pPr eaLnBrk="1">
              <a:lnSpc>
                <a:spcPct val="93000"/>
              </a:lnSpc>
              <a:buClrTx/>
              <a:buSzPct val="100000"/>
              <a:buFontTx/>
              <a:buNone/>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400">
                <a:solidFill>
                  <a:srgbClr val="000000"/>
                </a:solidFill>
                <a:latin typeface="Times New Roman" panose="02020603050405020304" pitchFamily="18" charset="0"/>
                <a:ea typeface="DejaVu Sans" charset="0"/>
                <a:cs typeface="DejaVu Sans" charset="0"/>
              </a:defRPr>
            </a:lvl1pPr>
          </a:lstStyle>
          <a:p>
            <a:pPr>
              <a:defRPr/>
            </a:pPr>
            <a:endParaRPr lang="en-US"/>
          </a:p>
        </p:txBody>
      </p:sp>
      <p:sp>
        <p:nvSpPr>
          <p:cNvPr id="2054" name="Rectangle 6"/>
          <p:cNvSpPr>
            <a:spLocks noGrp="1" noChangeArrowheads="1"/>
          </p:cNvSpPr>
          <p:nvPr>
            <p:ph type="dt"/>
          </p:nvPr>
        </p:nvSpPr>
        <p:spPr bwMode="auto">
          <a:xfrm>
            <a:off x="0" y="10156825"/>
            <a:ext cx="3276600" cy="530225"/>
          </a:xfrm>
          <a:prstGeom prst="rect">
            <a:avLst/>
          </a:prstGeom>
          <a:noFill/>
          <a:ln>
            <a:noFill/>
          </a:ln>
          <a:effectLst/>
        </p:spPr>
        <p:txBody>
          <a:bodyPr vert="horz" wrap="square" lIns="0" tIns="0" rIns="0" bIns="0" numCol="1" anchor="t" anchorCtr="0" compatLnSpc="1"/>
          <a:lstStyle>
            <a:lvl1pPr algn="r" eaLnBrk="1">
              <a:lnSpc>
                <a:spcPct val="93000"/>
              </a:lnSpc>
              <a:buClrTx/>
              <a:buSzPct val="100000"/>
              <a:buFontTx/>
              <a:buNone/>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400">
                <a:solidFill>
                  <a:srgbClr val="000000"/>
                </a:solidFill>
                <a:latin typeface="Times New Roman" panose="02020603050405020304" pitchFamily="18" charset="0"/>
                <a:ea typeface="DejaVu Sans" charset="0"/>
                <a:cs typeface="DejaVu Sans" charset="0"/>
              </a:defRPr>
            </a:lvl1pPr>
          </a:lstStyle>
          <a:p>
            <a:pPr>
              <a:defRPr/>
            </a:pPr>
            <a:endParaRPr lang="en-US"/>
          </a:p>
        </p:txBody>
      </p:sp>
      <p:sp>
        <p:nvSpPr>
          <p:cNvPr id="2055" name="Rectangle 7"/>
          <p:cNvSpPr>
            <a:spLocks noGrp="1" noChangeArrowheads="1"/>
          </p:cNvSpPr>
          <p:nvPr>
            <p:ph type="ftr"/>
          </p:nvPr>
        </p:nvSpPr>
        <p:spPr bwMode="auto">
          <a:xfrm>
            <a:off x="0" y="0"/>
            <a:ext cx="3276600" cy="530225"/>
          </a:xfrm>
          <a:prstGeom prst="rect">
            <a:avLst/>
          </a:prstGeom>
          <a:noFill/>
          <a:ln>
            <a:noFill/>
          </a:ln>
          <a:effectLst/>
        </p:spPr>
        <p:txBody>
          <a:bodyPr vert="horz" wrap="square" lIns="0" tIns="0" rIns="0" bIns="0" numCol="1" anchor="b" anchorCtr="0" compatLnSpc="1"/>
          <a:lstStyle>
            <a:lvl1pPr eaLnBrk="1">
              <a:lnSpc>
                <a:spcPct val="93000"/>
              </a:lnSpc>
              <a:buClrTx/>
              <a:buSzPct val="100000"/>
              <a:buFontTx/>
              <a:buNone/>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400">
                <a:solidFill>
                  <a:srgbClr val="000000"/>
                </a:solidFill>
                <a:latin typeface="Times New Roman" panose="02020603050405020304" pitchFamily="18" charset="0"/>
                <a:ea typeface="DejaVu Sans" charset="0"/>
                <a:cs typeface="DejaVu Sans" charset="0"/>
              </a:defRPr>
            </a:lvl1pPr>
          </a:lstStyle>
          <a:p>
            <a:pPr>
              <a:defRPr/>
            </a:pPr>
            <a:endParaRPr lang="en-US"/>
          </a:p>
        </p:txBody>
      </p:sp>
      <p:sp>
        <p:nvSpPr>
          <p:cNvPr id="2056" name="Rectangle 8"/>
          <p:cNvSpPr>
            <a:spLocks noGrp="1" noChangeArrowheads="1"/>
          </p:cNvSpPr>
          <p:nvPr>
            <p:ph type="sldNum"/>
          </p:nvPr>
        </p:nvSpPr>
        <p:spPr bwMode="auto">
          <a:xfrm>
            <a:off x="4278313" y="0"/>
            <a:ext cx="3276600" cy="530225"/>
          </a:xfrm>
          <a:prstGeom prst="rect">
            <a:avLst/>
          </a:prstGeom>
          <a:noFill/>
          <a:ln>
            <a:noFill/>
          </a:ln>
          <a:effectLst/>
        </p:spPr>
        <p:txBody>
          <a:bodyPr vert="horz" wrap="square" lIns="0" tIns="0" rIns="0" bIns="0" numCol="1" anchor="b" anchorCtr="0" compatLnSpc="1"/>
          <a:lstStyle>
            <a:lvl1pPr algn="r" eaLnBrk="1">
              <a:lnSpc>
                <a:spcPct val="93000"/>
              </a:lnSpc>
              <a:buSzPct val="100000"/>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400">
                <a:solidFill>
                  <a:srgbClr val="000000"/>
                </a:solidFill>
                <a:latin typeface="Times New Roman" panose="02020603050405020304" pitchFamily="18" charset="0"/>
                <a:ea typeface="DejaVu Sans" charset="0"/>
                <a:cs typeface="DejaVu Sans" charset="0"/>
              </a:defRPr>
            </a:lvl1pPr>
          </a:lstStyle>
          <a:p>
            <a:pPr>
              <a:defRPr/>
            </a:pPr>
            <a:fld id="{7C33051F-75D2-4A6A-91FE-0AB1373EC108}" type="slidenum">
              <a:rPr lang="en-US" altLang="en-US"/>
              <a:t>‹#›</a:t>
            </a:fld>
            <a:endParaRPr lang="en-US" altLang="en-US"/>
          </a:p>
        </p:txBody>
      </p:sp>
    </p:spTree>
  </p:cSld>
  <p:clrMap bg1="lt1" tx1="dk1" bg2="lt2" tx2="dk2" accent1="accent1" accent2="accent2" accent3="accent3" accent4="accent4" accent5="accent5" accent6="accent6" hlink="hlink" folHlink="folHlink"/>
  <p:notesStyle>
    <a:lvl1pPr algn="l" defTabSz="44958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958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958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958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958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80507" y="1236672"/>
            <a:ext cx="10078773" cy="2632075"/>
          </a:xfrm>
        </p:spPr>
        <p:txBody>
          <a:bodyPr anchor="b"/>
          <a:lstStyle>
            <a:lvl1pPr algn="ctr">
              <a:defRPr sz="6000"/>
            </a:lvl1pPr>
          </a:lstStyle>
          <a:p>
            <a:r>
              <a:rPr lang="en-US"/>
              <a:t>Click to edit Master title style</a:t>
            </a:r>
            <a:endParaRPr lang="en-IN"/>
          </a:p>
        </p:txBody>
      </p:sp>
      <p:sp>
        <p:nvSpPr>
          <p:cNvPr id="3" name="Subtitle 2"/>
          <p:cNvSpPr>
            <a:spLocks noGrp="1"/>
          </p:cNvSpPr>
          <p:nvPr>
            <p:ph type="subTitle" idx="1"/>
          </p:nvPr>
        </p:nvSpPr>
        <p:spPr>
          <a:xfrm>
            <a:off x="1680507" y="3970347"/>
            <a:ext cx="10078773" cy="18256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Rectangle 4"/>
          <p:cNvSpPr>
            <a:spLocks noGrp="1" noChangeArrowheads="1"/>
          </p:cNvSpPr>
          <p:nvPr>
            <p:ph type="dt" idx="10"/>
          </p:nvPr>
        </p:nvSpPr>
        <p:spPr/>
        <p:txBody>
          <a:bodyPr/>
          <a:lstStyle>
            <a:lvl1pPr>
              <a:defRPr/>
            </a:lvl1pPr>
          </a:lstStyle>
          <a:p>
            <a:pPr>
              <a:defRPr/>
            </a:pPr>
            <a:endParaRPr lang="en-US"/>
          </a:p>
        </p:txBody>
      </p:sp>
      <p:sp>
        <p:nvSpPr>
          <p:cNvPr id="5" name="Rectangle 5"/>
          <p:cNvSpPr>
            <a:spLocks noGrp="1" noChangeArrowheads="1"/>
          </p:cNvSpPr>
          <p:nvPr>
            <p:ph type="ftr" idx="11"/>
          </p:nvPr>
        </p:nvSpPr>
        <p:spPr/>
        <p:txBody>
          <a:bodyPr/>
          <a:lstStyle>
            <a:lvl1pPr>
              <a:defRPr/>
            </a:lvl1pPr>
          </a:lstStyle>
          <a:p>
            <a:pPr>
              <a:defRPr/>
            </a:pPr>
            <a:endParaRPr lang="en-US"/>
          </a:p>
        </p:txBody>
      </p:sp>
      <p:sp>
        <p:nvSpPr>
          <p:cNvPr id="6" name="Rectangle 6"/>
          <p:cNvSpPr>
            <a:spLocks noGrp="1" noChangeArrowheads="1"/>
          </p:cNvSpPr>
          <p:nvPr>
            <p:ph type="sldNum" idx="12"/>
          </p:nvPr>
        </p:nvSpPr>
        <p:spPr/>
        <p:txBody>
          <a:bodyPr/>
          <a:lstStyle>
            <a:lvl1pPr>
              <a:defRPr/>
            </a:lvl1pPr>
          </a:lstStyle>
          <a:p>
            <a:pPr>
              <a:defRPr/>
            </a:pPr>
            <a:fld id="{3A9D2833-D325-41AA-B5E1-5729BDC772D2}" type="slidenum">
              <a:rPr lang="en-US" altLang="en-US" smtClean="0"/>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Rectangle 4"/>
          <p:cNvSpPr>
            <a:spLocks noGrp="1" noChangeArrowheads="1"/>
          </p:cNvSpPr>
          <p:nvPr>
            <p:ph type="dt" idx="10"/>
          </p:nvPr>
        </p:nvSpPr>
        <p:spPr/>
        <p:txBody>
          <a:bodyPr/>
          <a:lstStyle>
            <a:lvl1pPr>
              <a:defRPr/>
            </a:lvl1pPr>
          </a:lstStyle>
          <a:p>
            <a:pPr>
              <a:defRPr/>
            </a:pPr>
            <a:endParaRPr lang="en-US"/>
          </a:p>
        </p:txBody>
      </p:sp>
      <p:sp>
        <p:nvSpPr>
          <p:cNvPr id="5" name="Rectangle 5"/>
          <p:cNvSpPr>
            <a:spLocks noGrp="1" noChangeArrowheads="1"/>
          </p:cNvSpPr>
          <p:nvPr>
            <p:ph type="ftr" idx="11"/>
          </p:nvPr>
        </p:nvSpPr>
        <p:spPr/>
        <p:txBody>
          <a:bodyPr/>
          <a:lstStyle>
            <a:lvl1pPr>
              <a:defRPr/>
            </a:lvl1pPr>
          </a:lstStyle>
          <a:p>
            <a:pPr>
              <a:defRPr/>
            </a:pPr>
            <a:endParaRPr lang="en-US"/>
          </a:p>
        </p:txBody>
      </p:sp>
      <p:sp>
        <p:nvSpPr>
          <p:cNvPr id="6" name="Rectangle 6"/>
          <p:cNvSpPr>
            <a:spLocks noGrp="1" noChangeArrowheads="1"/>
          </p:cNvSpPr>
          <p:nvPr>
            <p:ph type="sldNum" idx="12"/>
          </p:nvPr>
        </p:nvSpPr>
        <p:spPr/>
        <p:txBody>
          <a:bodyPr/>
          <a:lstStyle>
            <a:lvl1pPr>
              <a:defRPr/>
            </a:lvl1pPr>
          </a:lstStyle>
          <a:p>
            <a:pPr>
              <a:defRPr/>
            </a:pPr>
            <a:fld id="{162F3A05-6EE1-4DE5-A087-DC05876595CD}" type="slidenum">
              <a:rPr lang="en-US" altLang="en-US" smtClean="0"/>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8017" y="301634"/>
            <a:ext cx="3020245" cy="5846763"/>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670931" y="301634"/>
            <a:ext cx="8863902" cy="584676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Rectangle 4"/>
          <p:cNvSpPr>
            <a:spLocks noGrp="1" noChangeArrowheads="1"/>
          </p:cNvSpPr>
          <p:nvPr>
            <p:ph type="dt" idx="10"/>
          </p:nvPr>
        </p:nvSpPr>
        <p:spPr/>
        <p:txBody>
          <a:bodyPr/>
          <a:lstStyle>
            <a:lvl1pPr>
              <a:defRPr/>
            </a:lvl1pPr>
          </a:lstStyle>
          <a:p>
            <a:pPr>
              <a:defRPr/>
            </a:pPr>
            <a:endParaRPr lang="en-US"/>
          </a:p>
        </p:txBody>
      </p:sp>
      <p:sp>
        <p:nvSpPr>
          <p:cNvPr id="5" name="Rectangle 5"/>
          <p:cNvSpPr>
            <a:spLocks noGrp="1" noChangeArrowheads="1"/>
          </p:cNvSpPr>
          <p:nvPr>
            <p:ph type="ftr" idx="11"/>
          </p:nvPr>
        </p:nvSpPr>
        <p:spPr/>
        <p:txBody>
          <a:bodyPr/>
          <a:lstStyle>
            <a:lvl1pPr>
              <a:defRPr/>
            </a:lvl1pPr>
          </a:lstStyle>
          <a:p>
            <a:pPr>
              <a:defRPr/>
            </a:pPr>
            <a:endParaRPr lang="en-US"/>
          </a:p>
        </p:txBody>
      </p:sp>
      <p:sp>
        <p:nvSpPr>
          <p:cNvPr id="6" name="Rectangle 6"/>
          <p:cNvSpPr>
            <a:spLocks noGrp="1" noChangeArrowheads="1"/>
          </p:cNvSpPr>
          <p:nvPr>
            <p:ph type="sldNum" idx="12"/>
          </p:nvPr>
        </p:nvSpPr>
        <p:spPr/>
        <p:txBody>
          <a:bodyPr/>
          <a:lstStyle>
            <a:lvl1pPr>
              <a:defRPr/>
            </a:lvl1pPr>
          </a:lstStyle>
          <a:p>
            <a:pPr>
              <a:defRPr/>
            </a:pPr>
            <a:fld id="{3DC5CCC0-CE16-4453-86ED-F5AC800DB85A}" type="slidenum">
              <a:rPr lang="en-US" altLang="en-US" smtClean="0"/>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Rectangle 4"/>
          <p:cNvSpPr>
            <a:spLocks noGrp="1" noChangeArrowheads="1"/>
          </p:cNvSpPr>
          <p:nvPr>
            <p:ph type="dt" idx="10"/>
          </p:nvPr>
        </p:nvSpPr>
        <p:spPr/>
        <p:txBody>
          <a:bodyPr/>
          <a:lstStyle>
            <a:lvl1pPr>
              <a:defRPr/>
            </a:lvl1pPr>
          </a:lstStyle>
          <a:p>
            <a:pPr>
              <a:defRPr/>
            </a:pPr>
            <a:endParaRPr lang="en-US"/>
          </a:p>
        </p:txBody>
      </p:sp>
      <p:sp>
        <p:nvSpPr>
          <p:cNvPr id="5" name="Rectangle 5"/>
          <p:cNvSpPr>
            <a:spLocks noGrp="1" noChangeArrowheads="1"/>
          </p:cNvSpPr>
          <p:nvPr>
            <p:ph type="ftr" idx="11"/>
          </p:nvPr>
        </p:nvSpPr>
        <p:spPr/>
        <p:txBody>
          <a:bodyPr/>
          <a:lstStyle>
            <a:lvl1pPr>
              <a:defRPr/>
            </a:lvl1pPr>
          </a:lstStyle>
          <a:p>
            <a:pPr>
              <a:defRPr/>
            </a:pPr>
            <a:endParaRPr lang="en-US"/>
          </a:p>
        </p:txBody>
      </p:sp>
      <p:sp>
        <p:nvSpPr>
          <p:cNvPr id="6" name="Rectangle 6"/>
          <p:cNvSpPr>
            <a:spLocks noGrp="1" noChangeArrowheads="1"/>
          </p:cNvSpPr>
          <p:nvPr>
            <p:ph type="sldNum" idx="12"/>
          </p:nvPr>
        </p:nvSpPr>
        <p:spPr/>
        <p:txBody>
          <a:bodyPr/>
          <a:lstStyle>
            <a:lvl1pPr>
              <a:defRPr/>
            </a:lvl1pPr>
          </a:lstStyle>
          <a:p>
            <a:pPr>
              <a:defRPr/>
            </a:pPr>
            <a:fld id="{DF20FDDF-0706-4F17-B3E9-53DAA9EE596A}" type="slidenum">
              <a:rPr lang="en-US" altLang="en-US" smtClean="0"/>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6447" y="1884372"/>
            <a:ext cx="11592070" cy="3144837"/>
          </a:xfrm>
        </p:spPr>
        <p:txBody>
          <a:bodyPr anchor="b"/>
          <a:lstStyle>
            <a:lvl1pPr>
              <a:defRPr sz="6000"/>
            </a:lvl1pPr>
          </a:lstStyle>
          <a:p>
            <a:r>
              <a:rPr lang="en-US"/>
              <a:t>Click to edit Master title style</a:t>
            </a:r>
            <a:endParaRPr lang="en-IN"/>
          </a:p>
        </p:txBody>
      </p:sp>
      <p:sp>
        <p:nvSpPr>
          <p:cNvPr id="3" name="Text Placeholder 2"/>
          <p:cNvSpPr>
            <a:spLocks noGrp="1"/>
          </p:cNvSpPr>
          <p:nvPr>
            <p:ph type="body" idx="1"/>
          </p:nvPr>
        </p:nvSpPr>
        <p:spPr>
          <a:xfrm>
            <a:off x="916447" y="5059372"/>
            <a:ext cx="11592070" cy="16525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p:cNvSpPr>
            <a:spLocks noGrp="1" noChangeArrowheads="1"/>
          </p:cNvSpPr>
          <p:nvPr>
            <p:ph type="dt" idx="10"/>
          </p:nvPr>
        </p:nvSpPr>
        <p:spPr/>
        <p:txBody>
          <a:bodyPr/>
          <a:lstStyle>
            <a:lvl1pPr>
              <a:defRPr/>
            </a:lvl1pPr>
          </a:lstStyle>
          <a:p>
            <a:pPr>
              <a:defRPr/>
            </a:pPr>
            <a:endParaRPr lang="en-US"/>
          </a:p>
        </p:txBody>
      </p:sp>
      <p:sp>
        <p:nvSpPr>
          <p:cNvPr id="5" name="Rectangle 5"/>
          <p:cNvSpPr>
            <a:spLocks noGrp="1" noChangeArrowheads="1"/>
          </p:cNvSpPr>
          <p:nvPr>
            <p:ph type="ftr" idx="11"/>
          </p:nvPr>
        </p:nvSpPr>
        <p:spPr/>
        <p:txBody>
          <a:bodyPr/>
          <a:lstStyle>
            <a:lvl1pPr>
              <a:defRPr/>
            </a:lvl1pPr>
          </a:lstStyle>
          <a:p>
            <a:pPr>
              <a:defRPr/>
            </a:pPr>
            <a:endParaRPr lang="en-US"/>
          </a:p>
        </p:txBody>
      </p:sp>
      <p:sp>
        <p:nvSpPr>
          <p:cNvPr id="6" name="Rectangle 6"/>
          <p:cNvSpPr>
            <a:spLocks noGrp="1" noChangeArrowheads="1"/>
          </p:cNvSpPr>
          <p:nvPr>
            <p:ph type="sldNum" idx="12"/>
          </p:nvPr>
        </p:nvSpPr>
        <p:spPr/>
        <p:txBody>
          <a:bodyPr/>
          <a:lstStyle>
            <a:lvl1pPr>
              <a:defRPr/>
            </a:lvl1pPr>
          </a:lstStyle>
          <a:p>
            <a:pPr>
              <a:defRPr/>
            </a:pPr>
            <a:fld id="{A95A74E8-0C9F-4D85-A47F-7313C6D326EC}" type="slidenum">
              <a:rPr lang="en-US" altLang="en-US" smtClean="0"/>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670931" y="1768478"/>
            <a:ext cx="5941015" cy="43799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6815130" y="1768478"/>
            <a:ext cx="5943132" cy="43799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Rectangle 4"/>
          <p:cNvSpPr>
            <a:spLocks noGrp="1" noChangeArrowheads="1"/>
          </p:cNvSpPr>
          <p:nvPr>
            <p:ph type="dt" idx="10"/>
          </p:nvPr>
        </p:nvSpPr>
        <p:spPr/>
        <p:txBody>
          <a:bodyPr/>
          <a:lstStyle>
            <a:lvl1pPr>
              <a:defRPr/>
            </a:lvl1pPr>
          </a:lstStyle>
          <a:p>
            <a:pPr>
              <a:defRPr/>
            </a:pPr>
            <a:endParaRPr lang="en-US"/>
          </a:p>
        </p:txBody>
      </p:sp>
      <p:sp>
        <p:nvSpPr>
          <p:cNvPr id="6" name="Rectangle 5"/>
          <p:cNvSpPr>
            <a:spLocks noGrp="1" noChangeArrowheads="1"/>
          </p:cNvSpPr>
          <p:nvPr>
            <p:ph type="ftr" idx="11"/>
          </p:nvPr>
        </p:nvSpPr>
        <p:spPr/>
        <p:txBody>
          <a:bodyPr/>
          <a:lstStyle>
            <a:lvl1pPr>
              <a:defRPr/>
            </a:lvl1pPr>
          </a:lstStyle>
          <a:p>
            <a:pPr>
              <a:defRPr/>
            </a:pPr>
            <a:endParaRPr lang="en-US"/>
          </a:p>
        </p:txBody>
      </p:sp>
      <p:sp>
        <p:nvSpPr>
          <p:cNvPr id="7" name="Rectangle 6"/>
          <p:cNvSpPr>
            <a:spLocks noGrp="1" noChangeArrowheads="1"/>
          </p:cNvSpPr>
          <p:nvPr>
            <p:ph type="sldNum" idx="12"/>
          </p:nvPr>
        </p:nvSpPr>
        <p:spPr/>
        <p:txBody>
          <a:bodyPr/>
          <a:lstStyle>
            <a:lvl1pPr>
              <a:defRPr/>
            </a:lvl1pPr>
          </a:lstStyle>
          <a:p>
            <a:pPr>
              <a:defRPr/>
            </a:pPr>
            <a:fld id="{199F581A-5688-4AFA-841B-157B3F1AC644}" type="slidenum">
              <a:rPr lang="en-US" altLang="en-US" smtClean="0"/>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24913" y="403225"/>
            <a:ext cx="11592070" cy="1460500"/>
          </a:xfrm>
        </p:spPr>
        <p:txBody>
          <a:bodyPr/>
          <a:lstStyle/>
          <a:p>
            <a:r>
              <a:rPr lang="en-US"/>
              <a:t>Click to edit Master title style</a:t>
            </a:r>
            <a:endParaRPr lang="en-IN"/>
          </a:p>
        </p:txBody>
      </p:sp>
      <p:sp>
        <p:nvSpPr>
          <p:cNvPr id="3" name="Text Placeholder 2"/>
          <p:cNvSpPr>
            <a:spLocks noGrp="1"/>
          </p:cNvSpPr>
          <p:nvPr>
            <p:ph type="body" idx="1"/>
          </p:nvPr>
        </p:nvSpPr>
        <p:spPr>
          <a:xfrm>
            <a:off x="924911" y="1852613"/>
            <a:ext cx="5687035"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924911" y="2760663"/>
            <a:ext cx="5687035" cy="40624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6804548" y="1852613"/>
            <a:ext cx="5712433"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804548" y="2760663"/>
            <a:ext cx="5712433" cy="40624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Rectangle 4"/>
          <p:cNvSpPr>
            <a:spLocks noGrp="1" noChangeArrowheads="1"/>
          </p:cNvSpPr>
          <p:nvPr>
            <p:ph type="dt" idx="10"/>
          </p:nvPr>
        </p:nvSpPr>
        <p:spPr/>
        <p:txBody>
          <a:bodyPr/>
          <a:lstStyle>
            <a:lvl1pPr>
              <a:defRPr/>
            </a:lvl1pPr>
          </a:lstStyle>
          <a:p>
            <a:pPr>
              <a:defRPr/>
            </a:pPr>
            <a:endParaRPr lang="en-US"/>
          </a:p>
        </p:txBody>
      </p:sp>
      <p:sp>
        <p:nvSpPr>
          <p:cNvPr id="8" name="Rectangle 5"/>
          <p:cNvSpPr>
            <a:spLocks noGrp="1" noChangeArrowheads="1"/>
          </p:cNvSpPr>
          <p:nvPr>
            <p:ph type="ftr" idx="11"/>
          </p:nvPr>
        </p:nvSpPr>
        <p:spPr/>
        <p:txBody>
          <a:bodyPr/>
          <a:lstStyle>
            <a:lvl1pPr>
              <a:defRPr/>
            </a:lvl1pPr>
          </a:lstStyle>
          <a:p>
            <a:pPr>
              <a:defRPr/>
            </a:pPr>
            <a:endParaRPr lang="en-US"/>
          </a:p>
        </p:txBody>
      </p:sp>
      <p:sp>
        <p:nvSpPr>
          <p:cNvPr id="9" name="Rectangle 6"/>
          <p:cNvSpPr>
            <a:spLocks noGrp="1" noChangeArrowheads="1"/>
          </p:cNvSpPr>
          <p:nvPr>
            <p:ph type="sldNum" idx="12"/>
          </p:nvPr>
        </p:nvSpPr>
        <p:spPr/>
        <p:txBody>
          <a:bodyPr/>
          <a:lstStyle>
            <a:lvl1pPr>
              <a:defRPr/>
            </a:lvl1pPr>
          </a:lstStyle>
          <a:p>
            <a:pPr>
              <a:defRPr/>
            </a:pPr>
            <a:fld id="{E761C009-931C-4132-978B-D830C42DB4E1}" type="slidenum">
              <a:rPr lang="en-US" altLang="en-US" smtClean="0"/>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Rectangle 4"/>
          <p:cNvSpPr>
            <a:spLocks noGrp="1" noChangeArrowheads="1"/>
          </p:cNvSpPr>
          <p:nvPr>
            <p:ph type="dt" idx="10"/>
          </p:nvPr>
        </p:nvSpPr>
        <p:spPr/>
        <p:txBody>
          <a:bodyPr/>
          <a:lstStyle>
            <a:lvl1pPr>
              <a:defRPr/>
            </a:lvl1pPr>
          </a:lstStyle>
          <a:p>
            <a:pPr>
              <a:defRPr/>
            </a:pPr>
            <a:endParaRPr lang="en-US"/>
          </a:p>
        </p:txBody>
      </p:sp>
      <p:sp>
        <p:nvSpPr>
          <p:cNvPr id="4" name="Rectangle 5"/>
          <p:cNvSpPr>
            <a:spLocks noGrp="1" noChangeArrowheads="1"/>
          </p:cNvSpPr>
          <p:nvPr>
            <p:ph type="ftr" idx="11"/>
          </p:nvPr>
        </p:nvSpPr>
        <p:spPr/>
        <p:txBody>
          <a:bodyPr/>
          <a:lstStyle>
            <a:lvl1pPr>
              <a:defRPr/>
            </a:lvl1pPr>
          </a:lstStyle>
          <a:p>
            <a:pPr>
              <a:defRPr/>
            </a:pPr>
            <a:endParaRPr lang="en-US"/>
          </a:p>
        </p:txBody>
      </p:sp>
      <p:sp>
        <p:nvSpPr>
          <p:cNvPr id="5" name="Rectangle 6"/>
          <p:cNvSpPr>
            <a:spLocks noGrp="1" noChangeArrowheads="1"/>
          </p:cNvSpPr>
          <p:nvPr>
            <p:ph type="sldNum" idx="12"/>
          </p:nvPr>
        </p:nvSpPr>
        <p:spPr/>
        <p:txBody>
          <a:bodyPr/>
          <a:lstStyle>
            <a:lvl1pPr>
              <a:defRPr/>
            </a:lvl1pPr>
          </a:lstStyle>
          <a:p>
            <a:pPr>
              <a:defRPr/>
            </a:pPr>
            <a:fld id="{D4066C4D-CD24-42B5-8634-793334BF623C}" type="slidenum">
              <a:rPr lang="en-US" altLang="en-US" smtClean="0"/>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idx="10"/>
          </p:nvPr>
        </p:nvSpPr>
        <p:spPr/>
        <p:txBody>
          <a:bodyPr/>
          <a:lstStyle>
            <a:lvl1pPr>
              <a:defRPr/>
            </a:lvl1pPr>
          </a:lstStyle>
          <a:p>
            <a:pPr>
              <a:defRPr/>
            </a:pPr>
            <a:endParaRPr lang="en-US"/>
          </a:p>
        </p:txBody>
      </p:sp>
      <p:sp>
        <p:nvSpPr>
          <p:cNvPr id="3" name="Rectangle 5"/>
          <p:cNvSpPr>
            <a:spLocks noGrp="1" noChangeArrowheads="1"/>
          </p:cNvSpPr>
          <p:nvPr>
            <p:ph type="ftr" idx="11"/>
          </p:nvPr>
        </p:nvSpPr>
        <p:spPr/>
        <p:txBody>
          <a:bodyPr/>
          <a:lstStyle>
            <a:lvl1pPr>
              <a:defRPr/>
            </a:lvl1pPr>
          </a:lstStyle>
          <a:p>
            <a:pPr>
              <a:defRPr/>
            </a:pPr>
            <a:endParaRPr lang="en-US"/>
          </a:p>
        </p:txBody>
      </p:sp>
      <p:sp>
        <p:nvSpPr>
          <p:cNvPr id="4" name="Rectangle 6"/>
          <p:cNvSpPr>
            <a:spLocks noGrp="1" noChangeArrowheads="1"/>
          </p:cNvSpPr>
          <p:nvPr>
            <p:ph type="sldNum" idx="12"/>
          </p:nvPr>
        </p:nvSpPr>
        <p:spPr/>
        <p:txBody>
          <a:bodyPr/>
          <a:lstStyle>
            <a:lvl1pPr>
              <a:defRPr/>
            </a:lvl1pPr>
          </a:lstStyle>
          <a:p>
            <a:pPr>
              <a:defRPr/>
            </a:pPr>
            <a:fld id="{17A38E30-BF8A-491B-8753-247192FA5C50}" type="slidenum">
              <a:rPr lang="en-US" altLang="en-US" smtClean="0"/>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24911" y="503238"/>
            <a:ext cx="4334592" cy="1765300"/>
          </a:xfrm>
        </p:spPr>
        <p:txBody>
          <a:bodyPr anchor="b"/>
          <a:lstStyle>
            <a:lvl1pPr>
              <a:defRPr sz="3200"/>
            </a:lvl1pPr>
          </a:lstStyle>
          <a:p>
            <a:r>
              <a:rPr lang="en-US"/>
              <a:t>Click to edit Master title style</a:t>
            </a:r>
            <a:endParaRPr lang="en-IN"/>
          </a:p>
        </p:txBody>
      </p:sp>
      <p:sp>
        <p:nvSpPr>
          <p:cNvPr id="3" name="Content Placeholder 2"/>
          <p:cNvSpPr>
            <a:spLocks noGrp="1"/>
          </p:cNvSpPr>
          <p:nvPr>
            <p:ph idx="1"/>
          </p:nvPr>
        </p:nvSpPr>
        <p:spPr>
          <a:xfrm>
            <a:off x="5714556" y="1089025"/>
            <a:ext cx="6802431" cy="53721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924911" y="2268547"/>
            <a:ext cx="4334592"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idx="10"/>
          </p:nvPr>
        </p:nvSpPr>
        <p:spPr/>
        <p:txBody>
          <a:bodyPr/>
          <a:lstStyle>
            <a:lvl1pPr>
              <a:defRPr/>
            </a:lvl1pPr>
          </a:lstStyle>
          <a:p>
            <a:pPr>
              <a:defRPr/>
            </a:pPr>
            <a:endParaRPr lang="en-US"/>
          </a:p>
        </p:txBody>
      </p:sp>
      <p:sp>
        <p:nvSpPr>
          <p:cNvPr id="6" name="Rectangle 5"/>
          <p:cNvSpPr>
            <a:spLocks noGrp="1" noChangeArrowheads="1"/>
          </p:cNvSpPr>
          <p:nvPr>
            <p:ph type="ftr" idx="11"/>
          </p:nvPr>
        </p:nvSpPr>
        <p:spPr/>
        <p:txBody>
          <a:bodyPr/>
          <a:lstStyle>
            <a:lvl1pPr>
              <a:defRPr/>
            </a:lvl1pPr>
          </a:lstStyle>
          <a:p>
            <a:pPr>
              <a:defRPr/>
            </a:pPr>
            <a:endParaRPr lang="en-US"/>
          </a:p>
        </p:txBody>
      </p:sp>
      <p:sp>
        <p:nvSpPr>
          <p:cNvPr id="7" name="Rectangle 6"/>
          <p:cNvSpPr>
            <a:spLocks noGrp="1" noChangeArrowheads="1"/>
          </p:cNvSpPr>
          <p:nvPr>
            <p:ph type="sldNum" idx="12"/>
          </p:nvPr>
        </p:nvSpPr>
        <p:spPr/>
        <p:txBody>
          <a:bodyPr/>
          <a:lstStyle>
            <a:lvl1pPr>
              <a:defRPr/>
            </a:lvl1pPr>
          </a:lstStyle>
          <a:p>
            <a:pPr>
              <a:defRPr/>
            </a:pPr>
            <a:fld id="{031121D2-2EF6-4D47-8158-B82F4861B421}" type="slidenum">
              <a:rPr lang="en-US" altLang="en-US" smtClean="0"/>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24911" y="503238"/>
            <a:ext cx="4334592" cy="1765300"/>
          </a:xfrm>
        </p:spPr>
        <p:txBody>
          <a:bodyPr anchor="b"/>
          <a:lstStyle>
            <a:lvl1pPr>
              <a:defRPr sz="3200"/>
            </a:lvl1pPr>
          </a:lstStyle>
          <a:p>
            <a:r>
              <a:rPr lang="en-US"/>
              <a:t>Click to edit Master title style</a:t>
            </a:r>
            <a:endParaRPr lang="en-IN"/>
          </a:p>
        </p:txBody>
      </p:sp>
      <p:sp>
        <p:nvSpPr>
          <p:cNvPr id="3" name="Picture Placeholder 2"/>
          <p:cNvSpPr>
            <a:spLocks noGrp="1"/>
          </p:cNvSpPr>
          <p:nvPr>
            <p:ph type="pic" idx="1"/>
          </p:nvPr>
        </p:nvSpPr>
        <p:spPr>
          <a:xfrm>
            <a:off x="5714556" y="1089025"/>
            <a:ext cx="6802431" cy="5372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IN" noProof="0" dirty="0"/>
          </a:p>
        </p:txBody>
      </p:sp>
      <p:sp>
        <p:nvSpPr>
          <p:cNvPr id="4" name="Text Placeholder 3"/>
          <p:cNvSpPr>
            <a:spLocks noGrp="1"/>
          </p:cNvSpPr>
          <p:nvPr>
            <p:ph type="body" sz="half" idx="2"/>
          </p:nvPr>
        </p:nvSpPr>
        <p:spPr>
          <a:xfrm>
            <a:off x="924911" y="2268547"/>
            <a:ext cx="4334592"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idx="10"/>
          </p:nvPr>
        </p:nvSpPr>
        <p:spPr/>
        <p:txBody>
          <a:bodyPr/>
          <a:lstStyle>
            <a:lvl1pPr>
              <a:defRPr/>
            </a:lvl1pPr>
          </a:lstStyle>
          <a:p>
            <a:pPr>
              <a:defRPr/>
            </a:pPr>
            <a:endParaRPr lang="en-US"/>
          </a:p>
        </p:txBody>
      </p:sp>
      <p:sp>
        <p:nvSpPr>
          <p:cNvPr id="6" name="Rectangle 5"/>
          <p:cNvSpPr>
            <a:spLocks noGrp="1" noChangeArrowheads="1"/>
          </p:cNvSpPr>
          <p:nvPr>
            <p:ph type="ftr" idx="11"/>
          </p:nvPr>
        </p:nvSpPr>
        <p:spPr/>
        <p:txBody>
          <a:bodyPr/>
          <a:lstStyle>
            <a:lvl1pPr>
              <a:defRPr/>
            </a:lvl1pPr>
          </a:lstStyle>
          <a:p>
            <a:pPr>
              <a:defRPr/>
            </a:pPr>
            <a:endParaRPr lang="en-US"/>
          </a:p>
        </p:txBody>
      </p:sp>
      <p:sp>
        <p:nvSpPr>
          <p:cNvPr id="7" name="Rectangle 6"/>
          <p:cNvSpPr>
            <a:spLocks noGrp="1" noChangeArrowheads="1"/>
          </p:cNvSpPr>
          <p:nvPr>
            <p:ph type="sldNum" idx="12"/>
          </p:nvPr>
        </p:nvSpPr>
        <p:spPr/>
        <p:txBody>
          <a:bodyPr/>
          <a:lstStyle>
            <a:lvl1pPr>
              <a:defRPr/>
            </a:lvl1pPr>
          </a:lstStyle>
          <a:p>
            <a:pPr>
              <a:defRPr/>
            </a:pPr>
            <a:fld id="{CB551AF1-D237-47A0-B784-1EEA9FD7475D}" type="slidenum">
              <a:rPr lang="en-US" altLang="en-US" smtClean="0"/>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26" name="Picture 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60332" y="30168"/>
            <a:ext cx="13073620" cy="755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pic>
      <p:sp>
        <p:nvSpPr>
          <p:cNvPr id="1027" name="Rectangle 2"/>
          <p:cNvSpPr>
            <a:spLocks noGrp="1" noChangeArrowheads="1"/>
          </p:cNvSpPr>
          <p:nvPr>
            <p:ph type="title"/>
          </p:nvPr>
        </p:nvSpPr>
        <p:spPr bwMode="auto">
          <a:xfrm>
            <a:off x="670931" y="301625"/>
            <a:ext cx="12087331"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0" tIns="0" rIns="0" bIns="0" numCol="1" anchor="ctr" anchorCtr="0" compatLnSpc="1"/>
          <a:lstStyle/>
          <a:p>
            <a:pPr lvl="0"/>
            <a:r>
              <a:rPr lang="en-GB" altLang="en-US"/>
              <a:t>Click to edit the title text format</a:t>
            </a:r>
          </a:p>
        </p:txBody>
      </p:sp>
      <p:sp>
        <p:nvSpPr>
          <p:cNvPr id="1028" name="Rectangle 3"/>
          <p:cNvSpPr>
            <a:spLocks noGrp="1" noChangeArrowheads="1"/>
          </p:cNvSpPr>
          <p:nvPr>
            <p:ph type="body" idx="1"/>
          </p:nvPr>
        </p:nvSpPr>
        <p:spPr bwMode="auto">
          <a:xfrm>
            <a:off x="670931" y="1768478"/>
            <a:ext cx="12087331" cy="437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0" tIns="28440" rIns="0" bIns="0" numCol="1" anchor="t" anchorCtr="0" compatLnSpc="1"/>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p:txBody>
      </p:sp>
      <p:sp>
        <p:nvSpPr>
          <p:cNvPr id="2" name="Rectangle 4"/>
          <p:cNvSpPr>
            <a:spLocks noGrp="1" noChangeArrowheads="1"/>
          </p:cNvSpPr>
          <p:nvPr>
            <p:ph type="dt"/>
          </p:nvPr>
        </p:nvSpPr>
        <p:spPr bwMode="auto">
          <a:xfrm>
            <a:off x="4597044" y="6886575"/>
            <a:ext cx="4254165" cy="515938"/>
          </a:xfrm>
          <a:prstGeom prst="rect">
            <a:avLst/>
          </a:prstGeom>
          <a:noFill/>
          <a:ln>
            <a:noFill/>
          </a:ln>
          <a:effectLst/>
        </p:spPr>
        <p:txBody>
          <a:bodyPr vert="horz" wrap="square" lIns="0" tIns="0" rIns="0" bIns="0" numCol="1" anchor="t" anchorCtr="0" compatLnSpc="1"/>
          <a:lstStyle>
            <a:lvl1pPr eaLnBrk="1">
              <a:lnSpc>
                <a:spcPct val="93000"/>
              </a:lnSpc>
              <a:buClrTx/>
              <a:buSzPct val="100000"/>
              <a:buFontTx/>
              <a:buNone/>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400">
                <a:solidFill>
                  <a:srgbClr val="000000"/>
                </a:solidFill>
                <a:latin typeface="Times New Roman" panose="02020603050405020304" pitchFamily="18" charset="0"/>
                <a:ea typeface="DejaVu Sans" charset="0"/>
                <a:cs typeface="DejaVu Sans" charset="0"/>
              </a:defRPr>
            </a:lvl1pPr>
          </a:lstStyle>
          <a:p>
            <a:pPr>
              <a:defRPr/>
            </a:pPr>
            <a:endParaRPr lang="en-US"/>
          </a:p>
        </p:txBody>
      </p:sp>
      <p:sp>
        <p:nvSpPr>
          <p:cNvPr id="1029" name="Rectangle 5"/>
          <p:cNvSpPr>
            <a:spLocks noGrp="1" noChangeArrowheads="1"/>
          </p:cNvSpPr>
          <p:nvPr>
            <p:ph type="ftr"/>
          </p:nvPr>
        </p:nvSpPr>
        <p:spPr bwMode="auto">
          <a:xfrm>
            <a:off x="9636431" y="6886575"/>
            <a:ext cx="4254165" cy="515938"/>
          </a:xfrm>
          <a:prstGeom prst="rect">
            <a:avLst/>
          </a:prstGeom>
          <a:noFill/>
          <a:ln>
            <a:noFill/>
          </a:ln>
          <a:effectLst/>
        </p:spPr>
        <p:txBody>
          <a:bodyPr vert="horz" wrap="square" lIns="0" tIns="0" rIns="0" bIns="0" numCol="1" anchor="t" anchorCtr="0" compatLnSpc="1"/>
          <a:lstStyle>
            <a:lvl1pPr algn="ctr" eaLnBrk="1">
              <a:lnSpc>
                <a:spcPct val="93000"/>
              </a:lnSpc>
              <a:buClrTx/>
              <a:buSzPct val="100000"/>
              <a:buFontTx/>
              <a:buNone/>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400">
                <a:solidFill>
                  <a:srgbClr val="000000"/>
                </a:solidFill>
                <a:latin typeface="Times New Roman" panose="02020603050405020304" pitchFamily="18" charset="0"/>
                <a:ea typeface="DejaVu Sans" charset="0"/>
                <a:cs typeface="DejaVu Sans" charset="0"/>
              </a:defRPr>
            </a:lvl1pPr>
          </a:lstStyle>
          <a:p>
            <a:pPr>
              <a:defRPr/>
            </a:pPr>
            <a:endParaRPr lang="en-US"/>
          </a:p>
        </p:txBody>
      </p:sp>
      <p:sp>
        <p:nvSpPr>
          <p:cNvPr id="1030" name="Rectangle 6"/>
          <p:cNvSpPr>
            <a:spLocks noGrp="1" noChangeArrowheads="1"/>
          </p:cNvSpPr>
          <p:nvPr>
            <p:ph type="sldNum"/>
          </p:nvPr>
        </p:nvSpPr>
        <p:spPr bwMode="auto">
          <a:xfrm>
            <a:off x="670931" y="6886575"/>
            <a:ext cx="3123954" cy="515938"/>
          </a:xfrm>
          <a:prstGeom prst="rect">
            <a:avLst/>
          </a:prstGeom>
          <a:noFill/>
          <a:ln>
            <a:noFill/>
          </a:ln>
          <a:effectLst/>
        </p:spPr>
        <p:txBody>
          <a:bodyPr vert="horz" wrap="square" lIns="0" tIns="0" rIns="0" bIns="0" numCol="1" anchor="t" anchorCtr="0" compatLnSpc="1"/>
          <a:lstStyle>
            <a:lvl1pPr algn="r" eaLnBrk="1">
              <a:lnSpc>
                <a:spcPct val="93000"/>
              </a:lnSpc>
              <a:buSzPct val="100000"/>
              <a:defRPr sz="1400">
                <a:solidFill>
                  <a:srgbClr val="000000"/>
                </a:solidFill>
                <a:latin typeface="Times New Roman" panose="02020603050405020304" pitchFamily="18" charset="0"/>
                <a:ea typeface="DejaVu Sans" charset="0"/>
                <a:cs typeface="DejaVu Sans" charset="0"/>
              </a:defRPr>
            </a:lvl1pPr>
          </a:lstStyle>
          <a:p>
            <a:pPr>
              <a:defRPr/>
            </a:pPr>
            <a:fld id="{5B4B3E78-632A-4CDB-A3AB-BBB5CB64C4C2}" type="slidenum">
              <a:rPr lang="en-US" altLang="en-US" smtClean="0"/>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9580" rtl="0" eaLnBrk="1" fontAlgn="base" hangingPunct="1">
        <a:lnSpc>
          <a:spcPct val="93000"/>
        </a:lnSpc>
        <a:spcBef>
          <a:spcPct val="0"/>
        </a:spcBef>
        <a:spcAft>
          <a:spcPct val="0"/>
        </a:spcAft>
        <a:buClr>
          <a:srgbClr val="000000"/>
        </a:buClr>
        <a:buSzPct val="100000"/>
        <a:buFont typeface="Times New Roman" panose="02020603050405020304" pitchFamily="18" charset="0"/>
        <a:defRPr sz="4400" kern="1200">
          <a:solidFill>
            <a:srgbClr val="000000"/>
          </a:solidFill>
          <a:latin typeface="+mj-lt"/>
          <a:ea typeface="+mj-ea"/>
          <a:cs typeface="+mj-cs"/>
        </a:defRPr>
      </a:lvl1pPr>
      <a:lvl2pPr algn="ctr" defTabSz="449580" rtl="0" eaLnBrk="1" fontAlgn="base" hangingPunct="1">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Noto Sans CJK SC Regular" charset="0"/>
          <a:cs typeface="Noto Sans CJK SC Regular" charset="0"/>
        </a:defRPr>
      </a:lvl2pPr>
      <a:lvl3pPr algn="ctr" defTabSz="449580" rtl="0" eaLnBrk="1" fontAlgn="base" hangingPunct="1">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Noto Sans CJK SC Regular" charset="0"/>
          <a:cs typeface="Noto Sans CJK SC Regular" charset="0"/>
        </a:defRPr>
      </a:lvl3pPr>
      <a:lvl4pPr algn="ctr" defTabSz="449580" rtl="0" eaLnBrk="1" fontAlgn="base" hangingPunct="1">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Noto Sans CJK SC Regular" charset="0"/>
          <a:cs typeface="Noto Sans CJK SC Regular" charset="0"/>
        </a:defRPr>
      </a:lvl4pPr>
      <a:lvl5pPr algn="ctr" defTabSz="449580" rtl="0" eaLnBrk="1" fontAlgn="base" hangingPunct="1">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Noto Sans CJK SC Regular" charset="0"/>
          <a:cs typeface="Noto Sans CJK SC Regular" charset="0"/>
        </a:defRPr>
      </a:lvl5pPr>
      <a:lvl6pPr marL="2514600" indent="-228600" algn="ctr" defTabSz="449580" rtl="0" eaLnBrk="1" fontAlgn="base" hangingPunct="1">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Noto Sans CJK SC Regular" charset="0"/>
          <a:cs typeface="Noto Sans CJK SC Regular" charset="0"/>
        </a:defRPr>
      </a:lvl6pPr>
      <a:lvl7pPr marL="2971800" indent="-228600" algn="ctr" defTabSz="449580" rtl="0" eaLnBrk="1" fontAlgn="base" hangingPunct="1">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Noto Sans CJK SC Regular" charset="0"/>
          <a:cs typeface="Noto Sans CJK SC Regular" charset="0"/>
        </a:defRPr>
      </a:lvl7pPr>
      <a:lvl8pPr marL="3429000" indent="-228600" algn="ctr" defTabSz="449580" rtl="0" eaLnBrk="1" fontAlgn="base" hangingPunct="1">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Noto Sans CJK SC Regular" charset="0"/>
          <a:cs typeface="Noto Sans CJK SC Regular" charset="0"/>
        </a:defRPr>
      </a:lvl8pPr>
      <a:lvl9pPr marL="3886200" indent="-228600" algn="ctr" defTabSz="449580" rtl="0" eaLnBrk="1" fontAlgn="base" hangingPunct="1">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Noto Sans CJK SC Regular" charset="0"/>
          <a:cs typeface="Noto Sans CJK SC Regular" charset="0"/>
        </a:defRPr>
      </a:lvl9pPr>
    </p:titleStyle>
    <p:bodyStyle>
      <a:lvl1pPr marL="342900" indent="-342900" algn="l" defTabSz="449580" rtl="0" eaLnBrk="1" fontAlgn="base" hangingPunct="1">
        <a:lnSpc>
          <a:spcPct val="93000"/>
        </a:lnSpc>
        <a:spcBef>
          <a:spcPts val="1425"/>
        </a:spcBef>
        <a:spcAft>
          <a:spcPct val="0"/>
        </a:spcAft>
        <a:buClr>
          <a:srgbClr val="000000"/>
        </a:buClr>
        <a:buSzPct val="100000"/>
        <a:buFont typeface="Times New Roman" panose="02020603050405020304" pitchFamily="18" charset="0"/>
        <a:defRPr sz="3200" kern="1200">
          <a:solidFill>
            <a:srgbClr val="000000"/>
          </a:solidFill>
          <a:latin typeface="+mn-lt"/>
          <a:ea typeface="+mn-ea"/>
          <a:cs typeface="+mn-cs"/>
        </a:defRPr>
      </a:lvl1pPr>
      <a:lvl2pPr marL="742950" indent="-285750" algn="l" defTabSz="449580" rtl="0" eaLnBrk="1" fontAlgn="base" hangingPunct="1">
        <a:lnSpc>
          <a:spcPct val="93000"/>
        </a:lnSpc>
        <a:spcBef>
          <a:spcPts val="1140"/>
        </a:spcBef>
        <a:spcAft>
          <a:spcPct val="0"/>
        </a:spcAft>
        <a:buClr>
          <a:srgbClr val="000000"/>
        </a:buClr>
        <a:buSzPct val="100000"/>
        <a:buFont typeface="Times New Roman" panose="02020603050405020304" pitchFamily="18" charset="0"/>
        <a:defRPr sz="2800" kern="1200">
          <a:solidFill>
            <a:srgbClr val="000000"/>
          </a:solidFill>
          <a:latin typeface="+mn-lt"/>
          <a:ea typeface="+mn-ea"/>
          <a:cs typeface="+mn-cs"/>
        </a:defRPr>
      </a:lvl2pPr>
      <a:lvl3pPr marL="1143000" indent="-228600" algn="l" defTabSz="449580" rtl="0" eaLnBrk="1" fontAlgn="base" hangingPunct="1">
        <a:lnSpc>
          <a:spcPct val="93000"/>
        </a:lnSpc>
        <a:spcBef>
          <a:spcPts val="850"/>
        </a:spcBef>
        <a:spcAft>
          <a:spcPct val="0"/>
        </a:spcAft>
        <a:buClr>
          <a:srgbClr val="000000"/>
        </a:buClr>
        <a:buSzPct val="100000"/>
        <a:buFont typeface="Times New Roman" panose="02020603050405020304" pitchFamily="18" charset="0"/>
        <a:defRPr sz="2400" kern="1200">
          <a:solidFill>
            <a:srgbClr val="000000"/>
          </a:solidFill>
          <a:latin typeface="+mn-lt"/>
          <a:ea typeface="+mn-ea"/>
          <a:cs typeface="+mn-cs"/>
        </a:defRPr>
      </a:lvl3pPr>
      <a:lvl4pPr marL="1600200" indent="-228600" algn="l" defTabSz="449580" rtl="0" eaLnBrk="1" fontAlgn="base" hangingPunct="1">
        <a:lnSpc>
          <a:spcPct val="93000"/>
        </a:lnSpc>
        <a:spcBef>
          <a:spcPts val="575"/>
        </a:spcBef>
        <a:spcAft>
          <a:spcPct val="0"/>
        </a:spcAft>
        <a:buClr>
          <a:srgbClr val="000000"/>
        </a:buClr>
        <a:buSzPct val="100000"/>
        <a:buFont typeface="Times New Roman" panose="02020603050405020304" pitchFamily="18" charset="0"/>
        <a:defRPr sz="2000" kern="1200">
          <a:solidFill>
            <a:srgbClr val="000000"/>
          </a:solidFill>
          <a:latin typeface="+mn-lt"/>
          <a:ea typeface="+mn-ea"/>
          <a:cs typeface="+mn-cs"/>
        </a:defRPr>
      </a:lvl4pPr>
      <a:lvl5pPr marL="2057400" indent="-228600" algn="l" defTabSz="449580" rtl="0" eaLnBrk="1" fontAlgn="base" hangingPunct="1">
        <a:lnSpc>
          <a:spcPct val="93000"/>
        </a:lnSpc>
        <a:spcBef>
          <a:spcPts val="290"/>
        </a:spcBef>
        <a:spcAft>
          <a:spcPct val="0"/>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54224FA-8469-CD96-2EE6-3DC8F64F9E4E}"/>
              </a:ext>
            </a:extLst>
          </p:cNvPr>
          <p:cNvSpPr txBox="1"/>
          <p:nvPr/>
        </p:nvSpPr>
        <p:spPr>
          <a:xfrm>
            <a:off x="3263503" y="1907629"/>
            <a:ext cx="6720840" cy="584775"/>
          </a:xfrm>
          <a:prstGeom prst="rect">
            <a:avLst/>
          </a:prstGeom>
          <a:noFill/>
        </p:spPr>
        <p:txBody>
          <a:bodyPr wrap="square">
            <a:spAutoFit/>
          </a:bodyPr>
          <a:lstStyle/>
          <a:p>
            <a:pPr algn="ctr"/>
            <a:r>
              <a:rPr lang="en-IN" sz="3200" b="1" dirty="0">
                <a:solidFill>
                  <a:schemeClr val="tx1"/>
                </a:solidFill>
                <a:effectLst/>
                <a:latin typeface="Times New Roman" panose="02020603050405020304" pitchFamily="18" charset="0"/>
                <a:ea typeface="Calibri" panose="020F0502020204030204" pitchFamily="34" charset="0"/>
              </a:rPr>
              <a:t>Concept</a:t>
            </a:r>
            <a:r>
              <a:rPr lang="en-IN" sz="3200" b="1" spc="190" dirty="0">
                <a:solidFill>
                  <a:schemeClr val="tx1"/>
                </a:solidFill>
                <a:effectLst/>
                <a:latin typeface="Times New Roman" panose="02020603050405020304" pitchFamily="18" charset="0"/>
                <a:ea typeface="Calibri" panose="020F0502020204030204" pitchFamily="34" charset="0"/>
              </a:rPr>
              <a:t> </a:t>
            </a:r>
            <a:r>
              <a:rPr lang="en-IN" sz="3200" b="1" dirty="0">
                <a:solidFill>
                  <a:schemeClr val="tx1"/>
                </a:solidFill>
                <a:effectLst/>
                <a:latin typeface="Times New Roman" panose="02020603050405020304" pitchFamily="18" charset="0"/>
                <a:ea typeface="Calibri" panose="020F0502020204030204" pitchFamily="34" charset="0"/>
              </a:rPr>
              <a:t>of</a:t>
            </a:r>
            <a:r>
              <a:rPr lang="en-IN" sz="3200" b="1" spc="190" dirty="0">
                <a:solidFill>
                  <a:schemeClr val="tx1"/>
                </a:solidFill>
                <a:effectLst/>
                <a:latin typeface="Times New Roman" panose="02020603050405020304" pitchFamily="18" charset="0"/>
                <a:ea typeface="Calibri" panose="020F0502020204030204" pitchFamily="34" charset="0"/>
              </a:rPr>
              <a:t> </a:t>
            </a:r>
            <a:r>
              <a:rPr lang="en-IN" sz="3200" b="1" dirty="0">
                <a:solidFill>
                  <a:schemeClr val="tx1"/>
                </a:solidFill>
                <a:effectLst/>
                <a:latin typeface="Times New Roman" panose="02020603050405020304" pitchFamily="18" charset="0"/>
                <a:ea typeface="Calibri" panose="020F0502020204030204" pitchFamily="34" charset="0"/>
              </a:rPr>
              <a:t>Foliar</a:t>
            </a:r>
            <a:r>
              <a:rPr lang="en-IN" sz="3200" b="1" spc="190" dirty="0">
                <a:solidFill>
                  <a:schemeClr val="tx1"/>
                </a:solidFill>
                <a:effectLst/>
                <a:latin typeface="Times New Roman" panose="02020603050405020304" pitchFamily="18" charset="0"/>
                <a:ea typeface="Calibri" panose="020F0502020204030204" pitchFamily="34" charset="0"/>
              </a:rPr>
              <a:t> </a:t>
            </a:r>
            <a:r>
              <a:rPr lang="en-IN" sz="3200" b="1" dirty="0">
                <a:solidFill>
                  <a:schemeClr val="tx1"/>
                </a:solidFill>
                <a:effectLst/>
                <a:latin typeface="Times New Roman" panose="02020603050405020304" pitchFamily="18" charset="0"/>
                <a:ea typeface="Calibri" panose="020F0502020204030204" pitchFamily="34" charset="0"/>
              </a:rPr>
              <a:t>Nutrition</a:t>
            </a:r>
            <a:endParaRPr lang="en-IN" sz="7200" b="1" dirty="0">
              <a:solidFill>
                <a:schemeClr val="tx1"/>
              </a:solidFill>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670B6836-79F9-344C-38E6-632EFEE12645}"/>
              </a:ext>
            </a:extLst>
          </p:cNvPr>
          <p:cNvSpPr txBox="1"/>
          <p:nvPr/>
        </p:nvSpPr>
        <p:spPr>
          <a:xfrm>
            <a:off x="2327399" y="4211885"/>
            <a:ext cx="10201110" cy="1294585"/>
          </a:xfrm>
          <a:prstGeom prst="rect">
            <a:avLst/>
          </a:prstGeom>
          <a:noFill/>
        </p:spPr>
        <p:txBody>
          <a:bodyPr wrap="square">
            <a:spAutoFit/>
          </a:bodyPr>
          <a:lstStyle/>
          <a:p>
            <a:pPr>
              <a:lnSpc>
                <a:spcPts val="870"/>
              </a:lnSpc>
              <a:spcBef>
                <a:spcPts val="250"/>
              </a:spcBef>
            </a:pPr>
            <a:r>
              <a:rPr lang="en-IN" sz="2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p>
          <a:p>
            <a:pPr>
              <a:lnSpc>
                <a:spcPts val="870"/>
              </a:lnSpc>
              <a:spcBef>
                <a:spcPts val="250"/>
              </a:spcBef>
            </a:pPr>
            <a:endParaRPr lang="en-IN" sz="2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IN" sz="2800" kern="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Lecture </a:t>
            </a:r>
            <a:r>
              <a:rPr lang="en-IN" sz="2800" kern="100">
                <a:solidFill>
                  <a:schemeClr val="tx1"/>
                </a:solidFill>
                <a:latin typeface="Times New Roman" panose="02020603050405020304" pitchFamily="18" charset="0"/>
                <a:ea typeface="Calibri" panose="020F0502020204030204" pitchFamily="34" charset="0"/>
                <a:cs typeface="Times New Roman" panose="02020603050405020304" pitchFamily="18" charset="0"/>
              </a:rPr>
              <a:t>31</a:t>
            </a:r>
            <a:r>
              <a:rPr lang="en-IN" sz="2800" kern="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N" sz="2400" b="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Foliar</a:t>
            </a:r>
            <a:r>
              <a:rPr lang="en-IN" sz="2400" b="1" kern="100" spc="5"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N" sz="2400" b="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nutrient</a:t>
            </a:r>
            <a:r>
              <a:rPr lang="en-IN" sz="2400" b="1" kern="100" spc="4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N" sz="2400" b="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droplet</a:t>
            </a:r>
            <a:r>
              <a:rPr lang="en-IN" sz="2400" b="1" kern="100" spc="4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N" sz="2400" b="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size</a:t>
            </a:r>
            <a:r>
              <a:rPr lang="en-IN" sz="2400" b="1" kern="100" spc="4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N" sz="2400" b="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for</a:t>
            </a:r>
            <a:r>
              <a:rPr lang="en-IN" sz="2400" b="1" kern="100" spc="4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N" sz="2400" b="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effective</a:t>
            </a:r>
            <a:r>
              <a:rPr lang="en-IN" sz="2400" b="1" kern="100" spc="4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N" sz="2400" b="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entry;</a:t>
            </a:r>
          </a:p>
          <a:p>
            <a:r>
              <a:rPr lang="en-IN"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Role</a:t>
            </a:r>
            <a:r>
              <a:rPr lang="en-IN" sz="2400" b="1" spc="4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N"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of</a:t>
            </a:r>
            <a:r>
              <a:rPr lang="en-IN" sz="2400" b="1" spc="4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N"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wetting</a:t>
            </a:r>
            <a:r>
              <a:rPr lang="en-IN" sz="2400" b="1" spc="4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N"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agents</a:t>
            </a:r>
            <a:r>
              <a:rPr lang="en-IN" sz="2400" b="1" spc="4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N"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in</a:t>
            </a:r>
            <a:r>
              <a:rPr lang="en-IN" sz="2400" b="1" spc="4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N"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entry</a:t>
            </a:r>
            <a:r>
              <a:rPr lang="en-IN" sz="2400" b="1" spc="4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N"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of</a:t>
            </a:r>
            <a:r>
              <a:rPr lang="en-IN" sz="2400" b="1" spc="4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N"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nutrients</a:t>
            </a:r>
            <a:endParaRPr lang="en-US" sz="4800" b="1"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C60A2CF-C459-F4C0-6455-08CEEE7F8397}"/>
              </a:ext>
            </a:extLst>
          </p:cNvPr>
          <p:cNvSpPr txBox="1"/>
          <p:nvPr/>
        </p:nvSpPr>
        <p:spPr>
          <a:xfrm>
            <a:off x="3047479" y="611485"/>
            <a:ext cx="9505056" cy="3908762"/>
          </a:xfrm>
          <a:prstGeom prst="rect">
            <a:avLst/>
          </a:prstGeom>
          <a:noFill/>
        </p:spPr>
        <p:txBody>
          <a:bodyPr wrap="square">
            <a:spAutoFit/>
          </a:bodyPr>
          <a:lstStyle/>
          <a:p>
            <a:pPr algn="just"/>
            <a:r>
              <a:rPr lang="en-US" sz="2800" dirty="0">
                <a:solidFill>
                  <a:srgbClr val="FF0000"/>
                </a:solidFill>
                <a:latin typeface="Times New Roman" panose="02020603050405020304" pitchFamily="18" charset="0"/>
                <a:cs typeface="Times New Roman" panose="02020603050405020304" pitchFamily="18" charset="0"/>
              </a:rPr>
              <a:t>Mechanism of foliar fertilization: </a:t>
            </a:r>
          </a:p>
          <a:p>
            <a:pPr algn="just"/>
            <a:endParaRPr lang="en-US" sz="2800" dirty="0">
              <a:solidFill>
                <a:srgbClr val="FF0000"/>
              </a:solidFill>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400" dirty="0">
                <a:solidFill>
                  <a:schemeClr val="tx1"/>
                </a:solidFill>
                <a:latin typeface="Times New Roman" panose="02020603050405020304" pitchFamily="18" charset="0"/>
                <a:cs typeface="Times New Roman" panose="02020603050405020304" pitchFamily="18" charset="0"/>
              </a:rPr>
              <a:t>Nutrients must enter the leaf before entering into the cytoplasm of the leaf cell.</a:t>
            </a:r>
          </a:p>
          <a:p>
            <a:pPr marL="342900" indent="-342900" algn="just">
              <a:buFont typeface="Arial" panose="020B0604020202020204" pitchFamily="34" charset="0"/>
              <a:buChar char="•"/>
            </a:pPr>
            <a:r>
              <a:rPr lang="en-US" sz="2400" dirty="0">
                <a:solidFill>
                  <a:schemeClr val="tx1"/>
                </a:solidFill>
                <a:latin typeface="Times New Roman" panose="02020603050405020304" pitchFamily="18" charset="0"/>
                <a:cs typeface="Times New Roman" panose="02020603050405020304" pitchFamily="18" charset="0"/>
              </a:rPr>
              <a:t>Nutrients must effectively penetrate the outer cuticle and wall of the epidermal cell.</a:t>
            </a:r>
          </a:p>
          <a:p>
            <a:pPr marL="342900" indent="-342900" algn="just">
              <a:buFont typeface="Arial" panose="020B0604020202020204" pitchFamily="34" charset="0"/>
              <a:buChar char="•"/>
            </a:pPr>
            <a:r>
              <a:rPr lang="en-US" sz="2400" dirty="0">
                <a:solidFill>
                  <a:schemeClr val="tx1"/>
                </a:solidFill>
                <a:latin typeface="Times New Roman" panose="02020603050405020304" pitchFamily="18" charset="0"/>
                <a:cs typeface="Times New Roman" panose="02020603050405020304" pitchFamily="18" charset="0"/>
              </a:rPr>
              <a:t>Once penetration has occurred, nutrient absorption by the cell is similar to absorption by the roots. </a:t>
            </a:r>
          </a:p>
          <a:p>
            <a:pPr marL="342900" indent="-342900" algn="just">
              <a:buFont typeface="Arial" panose="020B0604020202020204" pitchFamily="34" charset="0"/>
              <a:buChar char="•"/>
            </a:pPr>
            <a:r>
              <a:rPr lang="en-US" sz="2400" dirty="0">
                <a:solidFill>
                  <a:schemeClr val="tx1"/>
                </a:solidFill>
                <a:latin typeface="Times New Roman" panose="02020603050405020304" pitchFamily="18" charset="0"/>
                <a:cs typeface="Times New Roman" panose="02020603050405020304" pitchFamily="18" charset="0"/>
              </a:rPr>
              <a:t>Among all the components the cuticle offers the greatest resistance to the nutrients. </a:t>
            </a:r>
            <a:endParaRPr lang="en-IN" sz="2400" dirty="0">
              <a:solidFill>
                <a:schemeClr val="tx1"/>
              </a:solidFill>
              <a:latin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a16="http://schemas.microsoft.com/office/drawing/2014/main" id="{E967CB7D-6A99-A087-F5F1-75115C946C6F}"/>
              </a:ext>
            </a:extLst>
          </p:cNvPr>
          <p:cNvPicPr>
            <a:picLocks noChangeAspect="1"/>
          </p:cNvPicPr>
          <p:nvPr/>
        </p:nvPicPr>
        <p:blipFill rotWithShape="1">
          <a:blip r:embed="rId2"/>
          <a:srcRect l="3651" t="4022" r="3219" b="3491"/>
          <a:stretch/>
        </p:blipFill>
        <p:spPr>
          <a:xfrm>
            <a:off x="4883683" y="4571925"/>
            <a:ext cx="5832648" cy="263041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8618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B133E81-B035-2A59-74DD-445A83BF7EDD}"/>
              </a:ext>
            </a:extLst>
          </p:cNvPr>
          <p:cNvSpPr txBox="1"/>
          <p:nvPr/>
        </p:nvSpPr>
        <p:spPr>
          <a:xfrm>
            <a:off x="3191495" y="1187549"/>
            <a:ext cx="8928992" cy="2554545"/>
          </a:xfrm>
          <a:prstGeom prst="rect">
            <a:avLst/>
          </a:prstGeom>
          <a:noFill/>
        </p:spPr>
        <p:txBody>
          <a:bodyPr wrap="square">
            <a:spAutoFit/>
          </a:bodyPr>
          <a:lstStyle/>
          <a:p>
            <a:r>
              <a:rPr lang="en-IN" sz="3200" b="1" dirty="0">
                <a:solidFill>
                  <a:schemeClr val="accent6">
                    <a:lumMod val="50000"/>
                  </a:schemeClr>
                </a:solidFill>
                <a:latin typeface="Times New Roman" panose="02020603050405020304" pitchFamily="18" charset="0"/>
                <a:cs typeface="Times New Roman" panose="02020603050405020304" pitchFamily="18" charset="0"/>
              </a:rPr>
              <a:t>Foliar nutrient droplet size for effective entry</a:t>
            </a:r>
          </a:p>
          <a:p>
            <a:endParaRPr lang="en-US" sz="3200" b="1" dirty="0">
              <a:solidFill>
                <a:schemeClr val="accent6">
                  <a:lumMod val="50000"/>
                </a:schemeClr>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solidFill>
                  <a:schemeClr val="tx1"/>
                </a:solidFill>
                <a:latin typeface="Times New Roman" panose="02020603050405020304" pitchFamily="18" charset="0"/>
                <a:cs typeface="Times New Roman" panose="02020603050405020304" pitchFamily="18" charset="0"/>
              </a:rPr>
              <a:t>Smaller droplets cover a larger area and increase efficiency of foliar applications. </a:t>
            </a:r>
          </a:p>
          <a:p>
            <a:pPr marL="342900" indent="-342900">
              <a:buFont typeface="Arial" panose="020B0604020202020204" pitchFamily="34" charset="0"/>
              <a:buChar char="•"/>
            </a:pPr>
            <a:r>
              <a:rPr lang="en-US" sz="2400" dirty="0">
                <a:solidFill>
                  <a:schemeClr val="tx1"/>
                </a:solidFill>
                <a:latin typeface="Times New Roman" panose="02020603050405020304" pitchFamily="18" charset="0"/>
                <a:cs typeface="Times New Roman" panose="02020603050405020304" pitchFamily="18" charset="0"/>
              </a:rPr>
              <a:t>However, when droplets are too small (less than 100 microns), a drift might occur.</a:t>
            </a:r>
            <a:endParaRPr lang="en-IN" sz="2400" dirty="0">
              <a:solidFill>
                <a:schemeClr val="tx1"/>
              </a:solidFill>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0507F053-B083-2556-DA76-7F3FAEF3F34C}"/>
              </a:ext>
            </a:extLst>
          </p:cNvPr>
          <p:cNvPicPr>
            <a:picLocks noChangeAspect="1"/>
          </p:cNvPicPr>
          <p:nvPr/>
        </p:nvPicPr>
        <p:blipFill>
          <a:blip r:embed="rId2"/>
          <a:stretch>
            <a:fillRect/>
          </a:stretch>
        </p:blipFill>
        <p:spPr>
          <a:xfrm>
            <a:off x="5351735" y="3995861"/>
            <a:ext cx="3771900" cy="2800350"/>
          </a:xfrm>
          <a:prstGeom prst="rect">
            <a:avLst/>
          </a:prstGeom>
        </p:spPr>
      </p:pic>
    </p:spTree>
    <p:extLst>
      <p:ext uri="{BB962C8B-B14F-4D97-AF65-F5344CB8AC3E}">
        <p14:creationId xmlns:p14="http://schemas.microsoft.com/office/powerpoint/2010/main" val="1611155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F1D1390-98F7-DDC4-67F4-78EBF00F31DE}"/>
              </a:ext>
            </a:extLst>
          </p:cNvPr>
          <p:cNvSpPr txBox="1"/>
          <p:nvPr/>
        </p:nvSpPr>
        <p:spPr>
          <a:xfrm>
            <a:off x="3119487" y="1907629"/>
            <a:ext cx="9289032" cy="4278094"/>
          </a:xfrm>
          <a:prstGeom prst="rect">
            <a:avLst/>
          </a:prstGeom>
          <a:noFill/>
        </p:spPr>
        <p:txBody>
          <a:bodyPr wrap="square">
            <a:spAutoFit/>
          </a:bodyPr>
          <a:lstStyle/>
          <a:p>
            <a:r>
              <a:rPr lang="en-IN" sz="3200" b="1" dirty="0">
                <a:solidFill>
                  <a:schemeClr val="accent6">
                    <a:lumMod val="50000"/>
                  </a:schemeClr>
                </a:solidFill>
                <a:latin typeface="Times New Roman" panose="02020603050405020304" pitchFamily="18" charset="0"/>
                <a:cs typeface="Times New Roman" panose="02020603050405020304" pitchFamily="18" charset="0"/>
              </a:rPr>
              <a:t>Role of wetting agents in entry of nutrients</a:t>
            </a:r>
            <a:endParaRPr lang="en-US" sz="3200" b="1" dirty="0">
              <a:solidFill>
                <a:schemeClr val="accent6">
                  <a:lumMod val="50000"/>
                </a:schemeClr>
              </a:solidFill>
              <a:latin typeface="Times New Roman" panose="02020603050405020304" pitchFamily="18" charset="0"/>
              <a:cs typeface="Times New Roman" panose="02020603050405020304" pitchFamily="18" charset="0"/>
            </a:endParaRPr>
          </a:p>
          <a:p>
            <a:pPr marL="285750" indent="-285750" algn="l">
              <a:buFont typeface="Arial" panose="020B0604020202020204" pitchFamily="34" charset="0"/>
              <a:buChar char="•"/>
            </a:pPr>
            <a:endParaRPr lang="en-US" sz="2400" dirty="0">
              <a:solidFill>
                <a:srgbClr val="1F1010"/>
              </a:solidFill>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n-US" sz="2400" b="0" i="0" dirty="0">
                <a:solidFill>
                  <a:srgbClr val="1F1010"/>
                </a:solidFill>
                <a:effectLst/>
                <a:latin typeface="Times New Roman" panose="02020603050405020304" pitchFamily="18" charset="0"/>
                <a:cs typeface="Times New Roman" panose="02020603050405020304" pitchFamily="18" charset="0"/>
              </a:rPr>
              <a:t>A wetting agent facilitates the uptake of water during initial wetting and optimizes the movement of water in the substrate which improves the re-wetting of over-dry plants.</a:t>
            </a:r>
          </a:p>
          <a:p>
            <a:pPr algn="just"/>
            <a:endParaRPr lang="en-US" sz="2400" b="0" i="0" dirty="0">
              <a:solidFill>
                <a:srgbClr val="1F1010"/>
              </a:solidFill>
              <a:effectLst/>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n-US" sz="2400" b="0" i="0" dirty="0">
                <a:solidFill>
                  <a:srgbClr val="1F1010"/>
                </a:solidFill>
                <a:effectLst/>
                <a:latin typeface="Times New Roman" panose="02020603050405020304" pitchFamily="18" charset="0"/>
                <a:cs typeface="Times New Roman" panose="02020603050405020304" pitchFamily="18" charset="0"/>
              </a:rPr>
              <a:t>This is due to the wetting agent’s ability in lowering the surface tension of water which allows it to spread more easily and evenly in the peat. The wetting agent does not affect the total water uptake of the substrate so the plants, or more precisely the pots, do not take up any extra water because of the wetting agent added to the substrate.</a:t>
            </a:r>
          </a:p>
        </p:txBody>
      </p:sp>
    </p:spTree>
    <p:extLst>
      <p:ext uri="{BB962C8B-B14F-4D97-AF65-F5344CB8AC3E}">
        <p14:creationId xmlns:p14="http://schemas.microsoft.com/office/powerpoint/2010/main" val="26171994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79D6C7C-2220-6BDF-5182-F0AD5884C6B2}"/>
              </a:ext>
            </a:extLst>
          </p:cNvPr>
          <p:cNvSpPr txBox="1"/>
          <p:nvPr/>
        </p:nvSpPr>
        <p:spPr>
          <a:xfrm>
            <a:off x="2975471" y="1115541"/>
            <a:ext cx="9577064" cy="5632311"/>
          </a:xfrm>
          <a:prstGeom prst="rect">
            <a:avLst/>
          </a:prstGeom>
          <a:noFill/>
        </p:spPr>
        <p:txBody>
          <a:bodyPr wrap="square">
            <a:spAutoFit/>
          </a:bodyPr>
          <a:lstStyle/>
          <a:p>
            <a:pPr algn="just"/>
            <a:r>
              <a:rPr lang="en-US" sz="2400" b="0" i="0" dirty="0">
                <a:solidFill>
                  <a:srgbClr val="1F1010"/>
                </a:solidFill>
                <a:effectLst/>
                <a:latin typeface="Times New Roman" panose="02020603050405020304" pitchFamily="18" charset="0"/>
                <a:cs typeface="Times New Roman" panose="02020603050405020304" pitchFamily="18" charset="0"/>
              </a:rPr>
              <a:t>There are two reasons for adding wetting agent:</a:t>
            </a:r>
          </a:p>
          <a:p>
            <a:pPr algn="just"/>
            <a:endParaRPr lang="en-US" sz="2400" b="0" i="0" dirty="0">
              <a:solidFill>
                <a:srgbClr val="1F1010"/>
              </a:solidFill>
              <a:effectLst/>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n-US" sz="2400" b="1" i="0" dirty="0">
                <a:solidFill>
                  <a:srgbClr val="1F1010"/>
                </a:solidFill>
                <a:effectLst/>
                <a:latin typeface="Times New Roman" panose="02020603050405020304" pitchFamily="18" charset="0"/>
                <a:cs typeface="Times New Roman" panose="02020603050405020304" pitchFamily="18" charset="0"/>
              </a:rPr>
              <a:t>Initial water uptake</a:t>
            </a:r>
          </a:p>
          <a:p>
            <a:pPr algn="just"/>
            <a:r>
              <a:rPr lang="en-US" sz="2400" b="0" i="0" dirty="0">
                <a:solidFill>
                  <a:srgbClr val="1F1010"/>
                </a:solidFill>
                <a:effectLst/>
                <a:latin typeface="Times New Roman" panose="02020603050405020304" pitchFamily="18" charset="0"/>
                <a:cs typeface="Times New Roman" panose="02020603050405020304" pitchFamily="18" charset="0"/>
              </a:rPr>
              <a:t>When taking the packed peat – at packing moisture – into use, growers are adding water in order to maximize the expansion of the substrate. This is to gain maximum air capacity – providing good and well aeriated growing conditions for plants. The water addition causes the expansion and opening of the substrate and also increases the outturn volume of the packages.</a:t>
            </a:r>
          </a:p>
          <a:p>
            <a:pPr algn="just"/>
            <a:endParaRPr lang="en-US" sz="2400" b="0" i="0" dirty="0">
              <a:solidFill>
                <a:srgbClr val="1F1010"/>
              </a:solidFill>
              <a:effectLst/>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n-US" sz="2400" b="1" i="0" dirty="0">
                <a:solidFill>
                  <a:srgbClr val="1F1010"/>
                </a:solidFill>
                <a:effectLst/>
                <a:latin typeface="Times New Roman" panose="02020603050405020304" pitchFamily="18" charset="0"/>
                <a:cs typeface="Times New Roman" panose="02020603050405020304" pitchFamily="18" charset="0"/>
              </a:rPr>
              <a:t>Water uptake of plants</a:t>
            </a:r>
          </a:p>
          <a:p>
            <a:pPr algn="just"/>
            <a:r>
              <a:rPr lang="en-US" sz="2400" b="0" i="0" dirty="0">
                <a:solidFill>
                  <a:srgbClr val="1F1010"/>
                </a:solidFill>
                <a:effectLst/>
                <a:latin typeface="Times New Roman" panose="02020603050405020304" pitchFamily="18" charset="0"/>
                <a:cs typeface="Times New Roman" panose="02020603050405020304" pitchFamily="18" charset="0"/>
              </a:rPr>
              <a:t>The wetting agent supports re-wettability of dried substrates during growing. The widely used practice of letting the substrate dry in order to compact the plants is basically only possible when there is a contained wetting agent which secures the re-wetting of the substrate. Plants in the corners of the greenhouse or tables are re-wetting better also due to the wetting agent.</a:t>
            </a:r>
          </a:p>
        </p:txBody>
      </p:sp>
    </p:spTree>
    <p:extLst>
      <p:ext uri="{BB962C8B-B14F-4D97-AF65-F5344CB8AC3E}">
        <p14:creationId xmlns:p14="http://schemas.microsoft.com/office/powerpoint/2010/main" val="3165311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CC97E36-466D-840A-5A57-EFCA8A278C40}"/>
              </a:ext>
            </a:extLst>
          </p:cNvPr>
          <p:cNvSpPr txBox="1"/>
          <p:nvPr/>
        </p:nvSpPr>
        <p:spPr>
          <a:xfrm>
            <a:off x="2975471" y="611485"/>
            <a:ext cx="9289032" cy="6124754"/>
          </a:xfrm>
          <a:prstGeom prst="rect">
            <a:avLst/>
          </a:prstGeom>
          <a:noFill/>
        </p:spPr>
        <p:txBody>
          <a:bodyPr wrap="square">
            <a:spAutoFit/>
          </a:bodyPr>
          <a:lstStyle/>
          <a:p>
            <a:pPr algn="just"/>
            <a:r>
              <a:rPr lang="en-US" sz="3200" dirty="0">
                <a:solidFill>
                  <a:schemeClr val="accent6">
                    <a:lumMod val="50000"/>
                  </a:schemeClr>
                </a:solidFill>
                <a:latin typeface="Times New Roman" panose="02020603050405020304" pitchFamily="18" charset="0"/>
                <a:cs typeface="Times New Roman" panose="02020603050405020304" pitchFamily="18" charset="0"/>
              </a:rPr>
              <a:t>Fertilizer Materials </a:t>
            </a:r>
          </a:p>
          <a:p>
            <a:pPr algn="just"/>
            <a:endParaRPr lang="en-US" sz="2400" dirty="0">
              <a:solidFill>
                <a:schemeClr val="accent6">
                  <a:lumMod val="50000"/>
                </a:schemeClr>
              </a:solidFill>
              <a:latin typeface="Times New Roman" panose="02020603050405020304" pitchFamily="18" charset="0"/>
              <a:cs typeface="Times New Roman" panose="02020603050405020304" pitchFamily="18" charset="0"/>
            </a:endParaRPr>
          </a:p>
          <a:p>
            <a:pPr algn="just"/>
            <a:r>
              <a:rPr lang="en-US" sz="2400" dirty="0">
                <a:solidFill>
                  <a:schemeClr val="tx1"/>
                </a:solidFill>
                <a:latin typeface="Times New Roman" panose="02020603050405020304" pitchFamily="18" charset="0"/>
                <a:cs typeface="Times New Roman" panose="02020603050405020304" pitchFamily="18" charset="0"/>
              </a:rPr>
              <a:t>Not all fertilizers are suitable for use as a foliar spray. Qualifications for fertilizer materials should have high solubility, low salt index and high purity. </a:t>
            </a:r>
          </a:p>
          <a:p>
            <a:pPr algn="just"/>
            <a:endParaRPr lang="en-US" sz="2400" dirty="0">
              <a:solidFill>
                <a:schemeClr val="tx1"/>
              </a:solidFill>
              <a:latin typeface="Times New Roman" panose="02020603050405020304" pitchFamily="18" charset="0"/>
              <a:cs typeface="Times New Roman" panose="02020603050405020304" pitchFamily="18" charset="0"/>
            </a:endParaRPr>
          </a:p>
          <a:p>
            <a:pPr algn="just"/>
            <a:r>
              <a:rPr lang="en-US" sz="2400" dirty="0">
                <a:solidFill>
                  <a:srgbClr val="FF0000"/>
                </a:solidFill>
                <a:latin typeface="Times New Roman" panose="02020603050405020304" pitchFamily="18" charset="0"/>
                <a:cs typeface="Times New Roman" panose="02020603050405020304" pitchFamily="18" charset="0"/>
              </a:rPr>
              <a:t>Types of fertilizer material </a:t>
            </a:r>
          </a:p>
          <a:p>
            <a:pPr algn="just"/>
            <a:r>
              <a:rPr lang="en-US" sz="2400" dirty="0">
                <a:solidFill>
                  <a:schemeClr val="tx1"/>
                </a:solidFill>
                <a:latin typeface="Times New Roman" panose="02020603050405020304" pitchFamily="18" charset="0"/>
                <a:cs typeface="Times New Roman" panose="02020603050405020304" pitchFamily="18" charset="0"/>
              </a:rPr>
              <a:t>• </a:t>
            </a:r>
            <a:r>
              <a:rPr lang="en-US" sz="2400" b="1" dirty="0">
                <a:solidFill>
                  <a:schemeClr val="tx1"/>
                </a:solidFill>
                <a:latin typeface="Times New Roman" panose="02020603050405020304" pitchFamily="18" charset="0"/>
                <a:cs typeface="Times New Roman" panose="02020603050405020304" pitchFamily="18" charset="0"/>
              </a:rPr>
              <a:t>Nitrogen Materials: </a:t>
            </a:r>
            <a:r>
              <a:rPr lang="en-US" sz="2400" dirty="0">
                <a:solidFill>
                  <a:schemeClr val="tx1"/>
                </a:solidFill>
                <a:latin typeface="Times New Roman" panose="02020603050405020304" pitchFamily="18" charset="0"/>
                <a:cs typeface="Times New Roman" panose="02020603050405020304" pitchFamily="18" charset="0"/>
              </a:rPr>
              <a:t>Urea is the most suitable nitrogen source for foliar applications, due to its low salt index and high solubility in comparison to other nitrogen sources. IFFCO nano urea is becoming popular as a nitrogen source. </a:t>
            </a:r>
          </a:p>
          <a:p>
            <a:pPr algn="just"/>
            <a:endParaRPr lang="en-US" sz="2400" dirty="0">
              <a:solidFill>
                <a:schemeClr val="tx1"/>
              </a:solidFill>
              <a:latin typeface="Times New Roman" panose="02020603050405020304" pitchFamily="18" charset="0"/>
              <a:cs typeface="Times New Roman" panose="02020603050405020304" pitchFamily="18" charset="0"/>
            </a:endParaRPr>
          </a:p>
          <a:p>
            <a:pPr algn="just"/>
            <a:r>
              <a:rPr lang="en-US" sz="2400" dirty="0">
                <a:solidFill>
                  <a:schemeClr val="tx1"/>
                </a:solidFill>
                <a:latin typeface="Times New Roman" panose="02020603050405020304" pitchFamily="18" charset="0"/>
                <a:cs typeface="Times New Roman" panose="02020603050405020304" pitchFamily="18" charset="0"/>
              </a:rPr>
              <a:t>• </a:t>
            </a:r>
            <a:r>
              <a:rPr lang="en-US" sz="2400" b="1" dirty="0">
                <a:solidFill>
                  <a:schemeClr val="tx1"/>
                </a:solidFill>
                <a:latin typeface="Times New Roman" panose="02020603050405020304" pitchFamily="18" charset="0"/>
                <a:cs typeface="Times New Roman" panose="02020603050405020304" pitchFamily="18" charset="0"/>
              </a:rPr>
              <a:t>Phosphorus Materials: </a:t>
            </a:r>
            <a:r>
              <a:rPr lang="en-US" sz="2400" dirty="0">
                <a:solidFill>
                  <a:schemeClr val="tx1"/>
                </a:solidFill>
                <a:latin typeface="Times New Roman" panose="02020603050405020304" pitchFamily="18" charset="0"/>
                <a:cs typeface="Times New Roman" panose="02020603050405020304" pitchFamily="18" charset="0"/>
              </a:rPr>
              <a:t>A combination of poly and ortho-phosphates shown to lessen leaf burn and aid in leaf phosphate absorption. The polyphosphate advantage may also be due to supplying both ortho and polyphosphate forms</a:t>
            </a:r>
            <a:endParaRPr lang="en-IN"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415398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96F351A-2717-7178-F0DE-6011DBAF3F08}"/>
              </a:ext>
            </a:extLst>
          </p:cNvPr>
          <p:cNvSpPr txBox="1"/>
          <p:nvPr/>
        </p:nvSpPr>
        <p:spPr>
          <a:xfrm>
            <a:off x="3263503" y="2071677"/>
            <a:ext cx="8904083" cy="3416320"/>
          </a:xfrm>
          <a:prstGeom prst="rect">
            <a:avLst/>
          </a:prstGeom>
          <a:noFill/>
        </p:spPr>
        <p:txBody>
          <a:bodyPr wrap="square">
            <a:spAutoFit/>
          </a:bodyPr>
          <a:lstStyle/>
          <a:p>
            <a:r>
              <a:rPr lang="en-US" sz="2400" b="1" dirty="0">
                <a:solidFill>
                  <a:schemeClr val="tx1"/>
                </a:solidFill>
                <a:latin typeface="Times New Roman" panose="02020603050405020304" pitchFamily="18" charset="0"/>
                <a:cs typeface="Times New Roman" panose="02020603050405020304" pitchFamily="18" charset="0"/>
              </a:rPr>
              <a:t> • Potassium Materials: </a:t>
            </a:r>
            <a:r>
              <a:rPr lang="en-US" sz="2400" dirty="0">
                <a:solidFill>
                  <a:schemeClr val="tx1"/>
                </a:solidFill>
                <a:latin typeface="Times New Roman" panose="02020603050405020304" pitchFamily="18" charset="0"/>
                <a:cs typeface="Times New Roman" panose="02020603050405020304" pitchFamily="18" charset="0"/>
              </a:rPr>
              <a:t>Depending on availability, potassium polyphosphates are an excellent source of low salt index, highly soluble potassium. Potassium sulfate has low salt index, but a rather low solubility. </a:t>
            </a:r>
          </a:p>
          <a:p>
            <a:endParaRPr lang="en-US" sz="2400" dirty="0">
              <a:solidFill>
                <a:schemeClr val="tx1"/>
              </a:solidFill>
              <a:latin typeface="Times New Roman" panose="02020603050405020304" pitchFamily="18" charset="0"/>
              <a:cs typeface="Times New Roman" panose="02020603050405020304" pitchFamily="18" charset="0"/>
            </a:endParaRPr>
          </a:p>
          <a:p>
            <a:r>
              <a:rPr lang="en-US" sz="2400" b="1" dirty="0">
                <a:solidFill>
                  <a:schemeClr val="tx1"/>
                </a:solidFill>
                <a:latin typeface="Times New Roman" panose="02020603050405020304" pitchFamily="18" charset="0"/>
                <a:cs typeface="Times New Roman" panose="02020603050405020304" pitchFamily="18" charset="0"/>
              </a:rPr>
              <a:t> • Secondary and Micronutrient Materials: </a:t>
            </a:r>
            <a:r>
              <a:rPr lang="en-US" sz="2400" dirty="0">
                <a:solidFill>
                  <a:schemeClr val="tx1"/>
                </a:solidFill>
                <a:latin typeface="Times New Roman" panose="02020603050405020304" pitchFamily="18" charset="0"/>
                <a:cs typeface="Times New Roman" panose="02020603050405020304" pitchFamily="18" charset="0"/>
              </a:rPr>
              <a:t>Foliar application of secondary nutrients can be highly effective, but because of difficulties associated with leaf tissue absorption and translocation choosing the correct fertilizer sources for these nutrients becomes very critical.</a:t>
            </a:r>
            <a:endParaRPr lang="en-IN"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588024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93A1AE5-9ED3-7B6E-4CFA-AA2108C730AE}"/>
              </a:ext>
            </a:extLst>
          </p:cNvPr>
          <p:cNvSpPr txBox="1"/>
          <p:nvPr/>
        </p:nvSpPr>
        <p:spPr>
          <a:xfrm>
            <a:off x="3335511" y="2555701"/>
            <a:ext cx="7992888" cy="1323439"/>
          </a:xfrm>
          <a:prstGeom prst="rect">
            <a:avLst/>
          </a:prstGeom>
          <a:noFill/>
        </p:spPr>
        <p:txBody>
          <a:bodyPr wrap="square" rtlCol="0">
            <a:spAutoFit/>
          </a:bodyPr>
          <a:lstStyle/>
          <a:p>
            <a:pPr algn="ctr"/>
            <a:r>
              <a:rPr lang="en-US" sz="8000" dirty="0">
                <a:solidFill>
                  <a:schemeClr val="tx2"/>
                </a:solidFill>
                <a:latin typeface="Times New Roman" panose="02020603050405020304" pitchFamily="18" charset="0"/>
                <a:cs typeface="Times New Roman" panose="02020603050405020304" pitchFamily="18" charset="0"/>
              </a:rPr>
              <a:t>THANK YOU</a:t>
            </a:r>
            <a:endParaRPr lang="en-IN" sz="8000" dirty="0">
              <a:solidFill>
                <a:schemeClr val="tx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04554068"/>
      </p:ext>
    </p:extLst>
  </p:cSld>
  <p:clrMapOvr>
    <a:masterClrMapping/>
  </p:clrMapOvr>
</p:sld>
</file>

<file path=ppt/theme/theme1.xml><?xml version="1.0" encoding="utf-8"?>
<a:theme xmlns:a="http://schemas.openxmlformats.org/drawingml/2006/main" name="Theme1">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Noto Sans CJK SC Regular"/>
        <a:cs typeface="Noto Sans CJK SC Regular"/>
      </a:majorFont>
      <a:minorFont>
        <a:latin typeface="Arial"/>
        <a:ea typeface="Noto Sans CJK SC Regular"/>
        <a:cs typeface="Noto Sans CJK SC Regular"/>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defRPr kumimoji="0" lang="en-GB" sz="1800" b="0" i="0" u="none" strike="noStrike" cap="none" normalizeH="0" baseline="0" smtClean="0">
            <a:ln>
              <a:noFill/>
            </a:ln>
            <a:solidFill>
              <a:schemeClr val="bg1"/>
            </a:solidFill>
            <a:effectLst/>
            <a:latin typeface="Arial" panose="020B0604020202020204"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defRPr kumimoji="0" lang="en-GB" sz="1800" b="0" i="0" u="none" strike="noStrike" cap="none" normalizeH="0" baseline="0" smtClean="0">
            <a:ln>
              <a:noFill/>
            </a:ln>
            <a:solidFill>
              <a:schemeClr val="bg1"/>
            </a:solidFill>
            <a:effectLst/>
            <a:latin typeface="Arial" panose="020B0604020202020204" pitchFamily="34"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4395</TotalTime>
  <Words>570</Words>
  <Application>Microsoft Office PowerPoint</Application>
  <PresentationFormat>Custom</PresentationFormat>
  <Paragraphs>39</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Times New Roman</vt:lpstr>
      <vt:lpstr>Theme1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 years Perspective Plan  (2018-23)</dc:title>
  <dc:creator>Chandrika Roy</dc:creator>
  <cp:lastModifiedBy>Dell</cp:lastModifiedBy>
  <cp:revision>520</cp:revision>
  <cp:lastPrinted>2113-01-01T00:00:00Z</cp:lastPrinted>
  <dcterms:created xsi:type="dcterms:W3CDTF">2018-01-17T07:28:00Z</dcterms:created>
  <dcterms:modified xsi:type="dcterms:W3CDTF">2023-07-06T06:33:22Z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5CB481E023B540ADB9DE8C42095B7FE9</vt:lpwstr>
  </property>
  <property fmtid="{D5CDD505-2E9C-101B-9397-08002B2CF9AE}" pid="3" name="KSOProductBuildVer">
    <vt:lpwstr>1033-11.2.0.11380</vt:lpwstr>
  </property>
</Properties>
</file>