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1" r:id="rId2"/>
    <p:sldId id="258" r:id="rId3"/>
    <p:sldId id="268" r:id="rId4"/>
    <p:sldId id="273" r:id="rId5"/>
    <p:sldId id="269" r:id="rId6"/>
    <p:sldId id="276" r:id="rId7"/>
    <p:sldId id="270" r:id="rId8"/>
    <p:sldId id="274" r:id="rId9"/>
    <p:sldId id="275" r:id="rId10"/>
    <p:sldId id="267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FB102C-AE93-9AE8-E139-2D48AF534D60}"/>
              </a:ext>
            </a:extLst>
          </p:cNvPr>
          <p:cNvSpPr txBox="1"/>
          <p:nvPr/>
        </p:nvSpPr>
        <p:spPr>
          <a:xfrm>
            <a:off x="1848465" y="2425954"/>
            <a:ext cx="78793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Lecture 4</a:t>
            </a:r>
          </a:p>
          <a:p>
            <a:pPr algn="ctr"/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Extension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Programme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Planning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7207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F134D7-2D95-8A29-1413-6C6D666D2506}"/>
              </a:ext>
            </a:extLst>
          </p:cNvPr>
          <p:cNvSpPr txBox="1"/>
          <p:nvPr/>
        </p:nvSpPr>
        <p:spPr>
          <a:xfrm>
            <a:off x="1140541" y="2005777"/>
            <a:ext cx="9026013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use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Plan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Connected with some special problems. These plans end the moment problem is solved. They are further re-created whenever required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Plan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Formulated once and they are repeatedly used. Continuously guide the extension professionals. Include mission, policies, objective, rules and strategy</a:t>
            </a:r>
          </a:p>
        </p:txBody>
      </p:sp>
    </p:spTree>
    <p:extLst>
      <p:ext uri="{BB962C8B-B14F-4D97-AF65-F5344CB8AC3E}">
        <p14:creationId xmlns:p14="http://schemas.microsoft.com/office/powerpoint/2010/main" val="328200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33A43B-514D-AD79-9798-10AB742069ED}"/>
              </a:ext>
            </a:extLst>
          </p:cNvPr>
          <p:cNvSpPr txBox="1"/>
          <p:nvPr/>
        </p:nvSpPr>
        <p:spPr>
          <a:xfrm>
            <a:off x="1418304" y="2644169"/>
            <a:ext cx="88564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 the steps provide us insight regarding planning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planning •Appropriate planning involving holistic approach leads to overall development </a:t>
            </a:r>
          </a:p>
        </p:txBody>
      </p:sp>
    </p:spTree>
    <p:extLst>
      <p:ext uri="{BB962C8B-B14F-4D97-AF65-F5344CB8AC3E}">
        <p14:creationId xmlns:p14="http://schemas.microsoft.com/office/powerpoint/2010/main" val="64351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22621" y="2142782"/>
            <a:ext cx="8581767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35195D-B9B9-B4CD-DAAD-A11ACAF61F33}"/>
              </a:ext>
            </a:extLst>
          </p:cNvPr>
          <p:cNvSpPr txBox="1"/>
          <p:nvPr/>
        </p:nvSpPr>
        <p:spPr>
          <a:xfrm>
            <a:off x="1025012" y="2142782"/>
            <a:ext cx="645733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a Program Plan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Audience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Tactics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Calendar/ Timetable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92180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FD2AD5-B922-7B22-D8BA-0AB733820DA6}"/>
              </a:ext>
            </a:extLst>
          </p:cNvPr>
          <p:cNvSpPr txBox="1"/>
          <p:nvPr/>
        </p:nvSpPr>
        <p:spPr>
          <a:xfrm>
            <a:off x="263626" y="1393959"/>
            <a:ext cx="11928374" cy="5028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Situation-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•Understanding the situation leads to the conclusion that:–Is there a problem or negative situation that needs to be addressed? 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Production/marketing –Needed to reinforce an ongoing effort and introduction of new technology?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 variety, practice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•What is the desired outcome?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•Does it really address the situation?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•Is it realistic and achievable?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•Can success be measured in meaningful terms?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Audience-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•Extension programs should be directed toward specific and defined target communities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•Use research to identify demographics as age, income, social strata, education, existing enterprise, resource use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229471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2848D2-5042-176D-9E14-8B435FD8D46C}"/>
              </a:ext>
            </a:extLst>
          </p:cNvPr>
          <p:cNvSpPr txBox="1"/>
          <p:nvPr/>
        </p:nvSpPr>
        <p:spPr>
          <a:xfrm>
            <a:off x="533400" y="1407428"/>
            <a:ext cx="10960510" cy="5028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 startAt="4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Strategy-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•How, in concept, is an objective going to be achieved?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•Key themes and message that should be part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•Plan should contain changes to be achieved in target communities.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Tactics-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•Are “nuts and bolts” of plan that describe, in sequence, the specific activities that put strategies into operation and help achieve the stated objectives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•Tactics involve using the tools of communication to reach primary and secondary target communities with extension inputs.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Calendar/Timetable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•Determining the proper sequence of activities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•Compiling a list of steps that must be completed to produce a desirable change in target communities.</a:t>
            </a:r>
          </a:p>
        </p:txBody>
      </p:sp>
    </p:spTree>
    <p:extLst>
      <p:ext uri="{BB962C8B-B14F-4D97-AF65-F5344CB8AC3E}">
        <p14:creationId xmlns:p14="http://schemas.microsoft.com/office/powerpoint/2010/main" val="238127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64D8D83-304B-4FB5-47B7-FBBD49AA0C02}"/>
              </a:ext>
            </a:extLst>
          </p:cNvPr>
          <p:cNvSpPr txBox="1"/>
          <p:nvPr/>
        </p:nvSpPr>
        <p:spPr>
          <a:xfrm>
            <a:off x="582561" y="1847049"/>
            <a:ext cx="10616381" cy="341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Budget-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•No program plan is complete without a budget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•Part of strategy to ensure flow of finance as per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•The anticipated outcomes/outputs are directly related to financial input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Evaluation-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•Objectives must be measurable in some way to show program accomplished its purpose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•Types of evaluation :  Ex-ante, concurrent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facto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373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5D6B9B-EC60-2671-C230-C7EE4874873E}"/>
              </a:ext>
            </a:extLst>
          </p:cNvPr>
          <p:cNvSpPr txBox="1"/>
          <p:nvPr/>
        </p:nvSpPr>
        <p:spPr>
          <a:xfrm>
            <a:off x="1201992" y="1844849"/>
            <a:ext cx="9033387" cy="4191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EXENSION PROGRAMME PLANNING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progress and projection of plans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Situation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problems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 solutions to problems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problems and determining priorities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Preparing a plan of action or Annual plan of work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Carrying out the plan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checking and evaluation of result</a:t>
            </a:r>
          </a:p>
        </p:txBody>
      </p:sp>
    </p:spTree>
    <p:extLst>
      <p:ext uri="{BB962C8B-B14F-4D97-AF65-F5344CB8AC3E}">
        <p14:creationId xmlns:p14="http://schemas.microsoft.com/office/powerpoint/2010/main" val="408225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6D589E-89B9-9E73-57BA-3CDB30B204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rcRect t="2203" r="8147" b="4027"/>
          <a:stretch/>
        </p:blipFill>
        <p:spPr>
          <a:xfrm>
            <a:off x="2752347" y="1639219"/>
            <a:ext cx="6991421" cy="429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6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C6D206-99EC-7C22-0F6D-618935176119}"/>
              </a:ext>
            </a:extLst>
          </p:cNvPr>
          <p:cNvSpPr txBox="1"/>
          <p:nvPr/>
        </p:nvSpPr>
        <p:spPr>
          <a:xfrm>
            <a:off x="250722" y="1649556"/>
            <a:ext cx="11690555" cy="4618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planning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•Nature–Strategic–Tactical–Operational–Contingency •Managerial level –Top level–Middle level–Lower level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•Time–Long term–Intermediate term–Short term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•Use –Single use–Standing plan Based on Nature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•Strategic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Plan:formulated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top level management for a long period of time of five years or more. They decide the major goals and policies to achieve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•Tactical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Plan:concerned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integration of various organizational units. Involves resource utilization to achieve the strategic goals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•Operational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Plan:Formulated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lower management for short term period. Concerned with the day to day operations of the organization. It is detailed and specific.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•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Contingency Planning: Made when something unexpected happens or when something needs to be changed </a:t>
            </a:r>
          </a:p>
        </p:txBody>
      </p:sp>
    </p:spTree>
    <p:extLst>
      <p:ext uri="{BB962C8B-B14F-4D97-AF65-F5344CB8AC3E}">
        <p14:creationId xmlns:p14="http://schemas.microsoft.com/office/powerpoint/2010/main" val="3235577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547DA9-52BE-16F3-6ED8-08781704DB9B}"/>
              </a:ext>
            </a:extLst>
          </p:cNvPr>
          <p:cNvSpPr txBox="1"/>
          <p:nvPr/>
        </p:nvSpPr>
        <p:spPr>
          <a:xfrm>
            <a:off x="334298" y="2300748"/>
            <a:ext cx="11366090" cy="2951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time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 Plan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Determines the path for research and development institutions to reach their goals. It also reinforces and makes corrections to the goals as the plan progresses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Plan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Covers 6 months to 2 years. It outlines how the strategic plan will be pursued.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Short-term Plan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Involves pans for a few weeks or at most a year. Allocates resources for the day-today activities and management within the strategic plan.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9286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2245</TotalTime>
  <Words>687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shalini adapa</cp:lastModifiedBy>
  <cp:revision>211</cp:revision>
  <dcterms:created xsi:type="dcterms:W3CDTF">2023-04-01T04:44:33Z</dcterms:created>
  <dcterms:modified xsi:type="dcterms:W3CDTF">2023-07-06T09:03:17Z</dcterms:modified>
</cp:coreProperties>
</file>