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sldIdLst>
    <p:sldId id="271" r:id="rId2"/>
    <p:sldId id="272" r:id="rId3"/>
    <p:sldId id="275" r:id="rId4"/>
    <p:sldId id="278" r:id="rId5"/>
    <p:sldId id="279" r:id="rId6"/>
    <p:sldId id="280" r:id="rId7"/>
    <p:sldId id="277" r:id="rId8"/>
    <p:sldId id="28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3214"/>
    <a:srgbClr val="131E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53" autoAdjust="0"/>
    <p:restoredTop sz="94660"/>
  </p:normalViewPr>
  <p:slideViewPr>
    <p:cSldViewPr snapToGrid="0">
      <p:cViewPr varScale="1">
        <p:scale>
          <a:sx n="97" d="100"/>
          <a:sy n="97" d="100"/>
        </p:scale>
        <p:origin x="1302" y="7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06-Jul-23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1426268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06-Jul-23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909935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06-Jul-23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40713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bg>
      <p:bgRef idx="1002">
        <a:schemeClr val="bg2"/>
      </p:bgRef>
    </p:bg>
    <p:spTree>
      <p:nvGrpSpPr>
        <p:cNvPr id="1" name=""/>
        <p:cNvGrpSpPr/>
        <p:nvPr/>
      </p:nvGrpSpPr>
      <p:grpSpPr>
        <a:xfrm>
          <a:off x="0" y="0"/>
          <a:ext cx="0" cy="0"/>
          <a:chOff x="0" y="0"/>
          <a:chExt cx="0" cy="0"/>
        </a:xfrm>
      </p:grpSpPr>
      <p:sp>
        <p:nvSpPr>
          <p:cNvPr id="9" name="Rectangle 1"/>
          <p:cNvSpPr/>
          <p:nvPr userDrawn="1"/>
        </p:nvSpPr>
        <p:spPr>
          <a:xfrm rot="5400000" flipV="1">
            <a:off x="5277570" y="-5193867"/>
            <a:ext cx="1635719" cy="12198749"/>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0 w 2044604"/>
              <a:gd name="connsiteY0" fmla="*/ 279 h 6917097"/>
              <a:gd name="connsiteX1" fmla="*/ 1459881 w 2044604"/>
              <a:gd name="connsiteY1" fmla="*/ 245302 h 6917097"/>
              <a:gd name="connsiteX2" fmla="*/ 1582618 w 2044604"/>
              <a:gd name="connsiteY2" fmla="*/ 2443781 h 6917097"/>
              <a:gd name="connsiteX3" fmla="*/ 944272 w 2044604"/>
              <a:gd name="connsiteY3" fmla="*/ 5700610 h 6917097"/>
              <a:gd name="connsiteX4" fmla="*/ 1774720 w 2044604"/>
              <a:gd name="connsiteY4" fmla="*/ 6904340 h 6917097"/>
              <a:gd name="connsiteX5" fmla="*/ 6268 w 2044604"/>
              <a:gd name="connsiteY5" fmla="*/ 6910702 h 6917097"/>
              <a:gd name="connsiteX6" fmla="*/ 0 w 2044604"/>
              <a:gd name="connsiteY6" fmla="*/ 279 h 6917097"/>
              <a:gd name="connsiteX0" fmla="*/ 0 w 2044604"/>
              <a:gd name="connsiteY0" fmla="*/ 303 h 6917121"/>
              <a:gd name="connsiteX1" fmla="*/ 1459881 w 2044604"/>
              <a:gd name="connsiteY1" fmla="*/ 245326 h 6917121"/>
              <a:gd name="connsiteX2" fmla="*/ 1582618 w 2044604"/>
              <a:gd name="connsiteY2" fmla="*/ 2443805 h 6917121"/>
              <a:gd name="connsiteX3" fmla="*/ 944272 w 2044604"/>
              <a:gd name="connsiteY3" fmla="*/ 5700634 h 6917121"/>
              <a:gd name="connsiteX4" fmla="*/ 1774720 w 2044604"/>
              <a:gd name="connsiteY4" fmla="*/ 6904364 h 6917121"/>
              <a:gd name="connsiteX5" fmla="*/ 6268 w 2044604"/>
              <a:gd name="connsiteY5" fmla="*/ 6910726 h 6917121"/>
              <a:gd name="connsiteX6" fmla="*/ 0 w 2044604"/>
              <a:gd name="connsiteY6" fmla="*/ 303 h 6917121"/>
              <a:gd name="connsiteX0" fmla="*/ 0 w 2044604"/>
              <a:gd name="connsiteY0" fmla="*/ 261 h 6917079"/>
              <a:gd name="connsiteX1" fmla="*/ 1429404 w 2044604"/>
              <a:gd name="connsiteY1" fmla="*/ 252460 h 6917079"/>
              <a:gd name="connsiteX2" fmla="*/ 1582618 w 2044604"/>
              <a:gd name="connsiteY2" fmla="*/ 2443763 h 6917079"/>
              <a:gd name="connsiteX3" fmla="*/ 944272 w 2044604"/>
              <a:gd name="connsiteY3" fmla="*/ 5700592 h 6917079"/>
              <a:gd name="connsiteX4" fmla="*/ 1774720 w 2044604"/>
              <a:gd name="connsiteY4" fmla="*/ 6904322 h 6917079"/>
              <a:gd name="connsiteX5" fmla="*/ 6268 w 2044604"/>
              <a:gd name="connsiteY5" fmla="*/ 6910684 h 6917079"/>
              <a:gd name="connsiteX6" fmla="*/ 0 w 2044604"/>
              <a:gd name="connsiteY6" fmla="*/ 261 h 6917079"/>
              <a:gd name="connsiteX0" fmla="*/ 0 w 2044604"/>
              <a:gd name="connsiteY0" fmla="*/ 202 h 6917020"/>
              <a:gd name="connsiteX1" fmla="*/ 1429404 w 2044604"/>
              <a:gd name="connsiteY1" fmla="*/ 252401 h 6917020"/>
              <a:gd name="connsiteX2" fmla="*/ 1582618 w 2044604"/>
              <a:gd name="connsiteY2" fmla="*/ 2443704 h 6917020"/>
              <a:gd name="connsiteX3" fmla="*/ 944272 w 2044604"/>
              <a:gd name="connsiteY3" fmla="*/ 5700533 h 6917020"/>
              <a:gd name="connsiteX4" fmla="*/ 1774720 w 2044604"/>
              <a:gd name="connsiteY4" fmla="*/ 6904263 h 6917020"/>
              <a:gd name="connsiteX5" fmla="*/ 6268 w 2044604"/>
              <a:gd name="connsiteY5" fmla="*/ 6910625 h 6917020"/>
              <a:gd name="connsiteX6" fmla="*/ 0 w 2044604"/>
              <a:gd name="connsiteY6" fmla="*/ 202 h 6917020"/>
              <a:gd name="connsiteX0" fmla="*/ 0 w 2044604"/>
              <a:gd name="connsiteY0" fmla="*/ 184 h 6917002"/>
              <a:gd name="connsiteX1" fmla="*/ 1429404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184 h 6917002"/>
              <a:gd name="connsiteX1" fmla="*/ 1414167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368 h 6917186"/>
              <a:gd name="connsiteX1" fmla="*/ 1414167 w 2044604"/>
              <a:gd name="connsiteY1" fmla="*/ 252567 h 6917186"/>
              <a:gd name="connsiteX2" fmla="*/ 1582618 w 2044604"/>
              <a:gd name="connsiteY2" fmla="*/ 2443870 h 6917186"/>
              <a:gd name="connsiteX3" fmla="*/ 944272 w 2044604"/>
              <a:gd name="connsiteY3" fmla="*/ 5700699 h 6917186"/>
              <a:gd name="connsiteX4" fmla="*/ 1774720 w 2044604"/>
              <a:gd name="connsiteY4" fmla="*/ 6904429 h 6917186"/>
              <a:gd name="connsiteX5" fmla="*/ 6268 w 2044604"/>
              <a:gd name="connsiteY5" fmla="*/ 6910791 h 6917186"/>
              <a:gd name="connsiteX6" fmla="*/ 0 w 2044604"/>
              <a:gd name="connsiteY6" fmla="*/ 368 h 6917186"/>
              <a:gd name="connsiteX0" fmla="*/ 0 w 2044604"/>
              <a:gd name="connsiteY0" fmla="*/ 404 h 6917222"/>
              <a:gd name="connsiteX1" fmla="*/ 1414167 w 2044604"/>
              <a:gd name="connsiteY1" fmla="*/ 252603 h 6917222"/>
              <a:gd name="connsiteX2" fmla="*/ 1582618 w 2044604"/>
              <a:gd name="connsiteY2" fmla="*/ 2443906 h 6917222"/>
              <a:gd name="connsiteX3" fmla="*/ 944272 w 2044604"/>
              <a:gd name="connsiteY3" fmla="*/ 5700735 h 6917222"/>
              <a:gd name="connsiteX4" fmla="*/ 1774720 w 2044604"/>
              <a:gd name="connsiteY4" fmla="*/ 6904465 h 6917222"/>
              <a:gd name="connsiteX5" fmla="*/ 6268 w 2044604"/>
              <a:gd name="connsiteY5" fmla="*/ 6910827 h 6917222"/>
              <a:gd name="connsiteX6" fmla="*/ 0 w 2044604"/>
              <a:gd name="connsiteY6" fmla="*/ 404 h 6917222"/>
              <a:gd name="connsiteX0" fmla="*/ 0 w 2044604"/>
              <a:gd name="connsiteY0" fmla="*/ 29154 h 6945972"/>
              <a:gd name="connsiteX1" fmla="*/ 1414167 w 2044604"/>
              <a:gd name="connsiteY1" fmla="*/ 281353 h 6945972"/>
              <a:gd name="connsiteX2" fmla="*/ 1567380 w 2044604"/>
              <a:gd name="connsiteY2" fmla="*/ 2443953 h 6945972"/>
              <a:gd name="connsiteX3" fmla="*/ 944272 w 2044604"/>
              <a:gd name="connsiteY3" fmla="*/ 5729485 h 6945972"/>
              <a:gd name="connsiteX4" fmla="*/ 1774720 w 2044604"/>
              <a:gd name="connsiteY4" fmla="*/ 6933215 h 6945972"/>
              <a:gd name="connsiteX5" fmla="*/ 6268 w 2044604"/>
              <a:gd name="connsiteY5" fmla="*/ 6939577 h 6945972"/>
              <a:gd name="connsiteX6" fmla="*/ 0 w 2044604"/>
              <a:gd name="connsiteY6" fmla="*/ 29154 h 6945972"/>
              <a:gd name="connsiteX0" fmla="*/ 0 w 2044604"/>
              <a:gd name="connsiteY0" fmla="*/ 470 h 6917288"/>
              <a:gd name="connsiteX1" fmla="*/ 1414167 w 2044604"/>
              <a:gd name="connsiteY1" fmla="*/ 252669 h 6917288"/>
              <a:gd name="connsiteX2" fmla="*/ 1567380 w 2044604"/>
              <a:gd name="connsiteY2" fmla="*/ 2415269 h 6917288"/>
              <a:gd name="connsiteX3" fmla="*/ 944272 w 2044604"/>
              <a:gd name="connsiteY3" fmla="*/ 5700801 h 6917288"/>
              <a:gd name="connsiteX4" fmla="*/ 1774720 w 2044604"/>
              <a:gd name="connsiteY4" fmla="*/ 6904531 h 6917288"/>
              <a:gd name="connsiteX5" fmla="*/ 6268 w 2044604"/>
              <a:gd name="connsiteY5" fmla="*/ 6910893 h 6917288"/>
              <a:gd name="connsiteX6" fmla="*/ 0 w 2044604"/>
              <a:gd name="connsiteY6" fmla="*/ 470 h 6917288"/>
              <a:gd name="connsiteX0" fmla="*/ 0 w 2044604"/>
              <a:gd name="connsiteY0" fmla="*/ 559 h 6917377"/>
              <a:gd name="connsiteX1" fmla="*/ 1414167 w 2044604"/>
              <a:gd name="connsiteY1" fmla="*/ 252758 h 6917377"/>
              <a:gd name="connsiteX2" fmla="*/ 1567380 w 2044604"/>
              <a:gd name="connsiteY2" fmla="*/ 2415358 h 6917377"/>
              <a:gd name="connsiteX3" fmla="*/ 944272 w 2044604"/>
              <a:gd name="connsiteY3" fmla="*/ 5700890 h 6917377"/>
              <a:gd name="connsiteX4" fmla="*/ 1774720 w 2044604"/>
              <a:gd name="connsiteY4" fmla="*/ 6904620 h 6917377"/>
              <a:gd name="connsiteX5" fmla="*/ 6268 w 2044604"/>
              <a:gd name="connsiteY5" fmla="*/ 6910982 h 6917377"/>
              <a:gd name="connsiteX6" fmla="*/ 0 w 2044604"/>
              <a:gd name="connsiteY6" fmla="*/ 559 h 6917377"/>
              <a:gd name="connsiteX0" fmla="*/ 0 w 2044604"/>
              <a:gd name="connsiteY0" fmla="*/ 229 h 6917047"/>
              <a:gd name="connsiteX1" fmla="*/ 1459889 w 2044604"/>
              <a:gd name="connsiteY1" fmla="*/ 288307 h 6917047"/>
              <a:gd name="connsiteX2" fmla="*/ 1567380 w 2044604"/>
              <a:gd name="connsiteY2" fmla="*/ 2415028 h 6917047"/>
              <a:gd name="connsiteX3" fmla="*/ 944272 w 2044604"/>
              <a:gd name="connsiteY3" fmla="*/ 5700560 h 6917047"/>
              <a:gd name="connsiteX4" fmla="*/ 1774720 w 2044604"/>
              <a:gd name="connsiteY4" fmla="*/ 6904290 h 6917047"/>
              <a:gd name="connsiteX5" fmla="*/ 6268 w 2044604"/>
              <a:gd name="connsiteY5" fmla="*/ 6910652 h 6917047"/>
              <a:gd name="connsiteX6" fmla="*/ 0 w 2044604"/>
              <a:gd name="connsiteY6" fmla="*/ 229 h 691704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780 h 6917598"/>
              <a:gd name="connsiteX1" fmla="*/ 1459889 w 2044604"/>
              <a:gd name="connsiteY1" fmla="*/ 288858 h 6917598"/>
              <a:gd name="connsiteX2" fmla="*/ 1567380 w 2044604"/>
              <a:gd name="connsiteY2" fmla="*/ 2415579 h 6917598"/>
              <a:gd name="connsiteX3" fmla="*/ 944272 w 2044604"/>
              <a:gd name="connsiteY3" fmla="*/ 5701111 h 6917598"/>
              <a:gd name="connsiteX4" fmla="*/ 1774720 w 2044604"/>
              <a:gd name="connsiteY4" fmla="*/ 6904841 h 6917598"/>
              <a:gd name="connsiteX5" fmla="*/ 6268 w 2044604"/>
              <a:gd name="connsiteY5" fmla="*/ 6911203 h 6917598"/>
              <a:gd name="connsiteX6" fmla="*/ 0 w 2044604"/>
              <a:gd name="connsiteY6" fmla="*/ 780 h 6917598"/>
              <a:gd name="connsiteX0" fmla="*/ 0 w 2044604"/>
              <a:gd name="connsiteY0" fmla="*/ 1354 h 6918172"/>
              <a:gd name="connsiteX1" fmla="*/ 1459889 w 2044604"/>
              <a:gd name="connsiteY1" fmla="*/ 289432 h 6918172"/>
              <a:gd name="connsiteX2" fmla="*/ 1567380 w 2044604"/>
              <a:gd name="connsiteY2" fmla="*/ 2416153 h 6918172"/>
              <a:gd name="connsiteX3" fmla="*/ 944272 w 2044604"/>
              <a:gd name="connsiteY3" fmla="*/ 5701685 h 6918172"/>
              <a:gd name="connsiteX4" fmla="*/ 1774720 w 2044604"/>
              <a:gd name="connsiteY4" fmla="*/ 6905415 h 6918172"/>
              <a:gd name="connsiteX5" fmla="*/ 6268 w 2044604"/>
              <a:gd name="connsiteY5" fmla="*/ 6911777 h 6918172"/>
              <a:gd name="connsiteX6" fmla="*/ 0 w 2044604"/>
              <a:gd name="connsiteY6" fmla="*/ 1354 h 6918172"/>
              <a:gd name="connsiteX0" fmla="*/ 0 w 2044604"/>
              <a:gd name="connsiteY0" fmla="*/ 472 h 6917290"/>
              <a:gd name="connsiteX1" fmla="*/ 1490373 w 2044604"/>
              <a:gd name="connsiteY1" fmla="*/ 317254 h 6917290"/>
              <a:gd name="connsiteX2" fmla="*/ 1567380 w 2044604"/>
              <a:gd name="connsiteY2" fmla="*/ 2415271 h 6917290"/>
              <a:gd name="connsiteX3" fmla="*/ 944272 w 2044604"/>
              <a:gd name="connsiteY3" fmla="*/ 5700803 h 6917290"/>
              <a:gd name="connsiteX4" fmla="*/ 1774720 w 2044604"/>
              <a:gd name="connsiteY4" fmla="*/ 6904533 h 6917290"/>
              <a:gd name="connsiteX5" fmla="*/ 6268 w 2044604"/>
              <a:gd name="connsiteY5" fmla="*/ 6910895 h 6917290"/>
              <a:gd name="connsiteX6" fmla="*/ 0 w 2044604"/>
              <a:gd name="connsiteY6" fmla="*/ 472 h 6917290"/>
              <a:gd name="connsiteX0" fmla="*/ 0 w 2044604"/>
              <a:gd name="connsiteY0" fmla="*/ 938 h 6917756"/>
              <a:gd name="connsiteX1" fmla="*/ 1490373 w 2044604"/>
              <a:gd name="connsiteY1" fmla="*/ 317720 h 6917756"/>
              <a:gd name="connsiteX2" fmla="*/ 1567380 w 2044604"/>
              <a:gd name="connsiteY2" fmla="*/ 2415737 h 6917756"/>
              <a:gd name="connsiteX3" fmla="*/ 944272 w 2044604"/>
              <a:gd name="connsiteY3" fmla="*/ 5701269 h 6917756"/>
              <a:gd name="connsiteX4" fmla="*/ 1774720 w 2044604"/>
              <a:gd name="connsiteY4" fmla="*/ 6904999 h 6917756"/>
              <a:gd name="connsiteX5" fmla="*/ 6268 w 2044604"/>
              <a:gd name="connsiteY5" fmla="*/ 6911361 h 6917756"/>
              <a:gd name="connsiteX6" fmla="*/ 0 w 2044604"/>
              <a:gd name="connsiteY6" fmla="*/ 938 h 6917756"/>
              <a:gd name="connsiteX0" fmla="*/ 0 w 2044604"/>
              <a:gd name="connsiteY0" fmla="*/ 727 h 6917545"/>
              <a:gd name="connsiteX1" fmla="*/ 1490373 w 2044604"/>
              <a:gd name="connsiteY1" fmla="*/ 317509 h 6917545"/>
              <a:gd name="connsiteX2" fmla="*/ 1567380 w 2044604"/>
              <a:gd name="connsiteY2" fmla="*/ 2415526 h 6917545"/>
              <a:gd name="connsiteX3" fmla="*/ 944272 w 2044604"/>
              <a:gd name="connsiteY3" fmla="*/ 5701058 h 6917545"/>
              <a:gd name="connsiteX4" fmla="*/ 1774720 w 2044604"/>
              <a:gd name="connsiteY4" fmla="*/ 6904788 h 6917545"/>
              <a:gd name="connsiteX5" fmla="*/ 6268 w 2044604"/>
              <a:gd name="connsiteY5" fmla="*/ 6911150 h 6917545"/>
              <a:gd name="connsiteX6" fmla="*/ 0 w 2044604"/>
              <a:gd name="connsiteY6" fmla="*/ 727 h 6917545"/>
              <a:gd name="connsiteX0" fmla="*/ 0 w 2044604"/>
              <a:gd name="connsiteY0" fmla="*/ 694 h 6917512"/>
              <a:gd name="connsiteX1" fmla="*/ 1490373 w 2044604"/>
              <a:gd name="connsiteY1" fmla="*/ 317476 h 6917512"/>
              <a:gd name="connsiteX2" fmla="*/ 1567380 w 2044604"/>
              <a:gd name="connsiteY2" fmla="*/ 2415493 h 6917512"/>
              <a:gd name="connsiteX3" fmla="*/ 944272 w 2044604"/>
              <a:gd name="connsiteY3" fmla="*/ 5701025 h 6917512"/>
              <a:gd name="connsiteX4" fmla="*/ 1774720 w 2044604"/>
              <a:gd name="connsiteY4" fmla="*/ 6904755 h 6917512"/>
              <a:gd name="connsiteX5" fmla="*/ 6268 w 2044604"/>
              <a:gd name="connsiteY5" fmla="*/ 6911117 h 6917512"/>
              <a:gd name="connsiteX6" fmla="*/ 0 w 2044604"/>
              <a:gd name="connsiteY6" fmla="*/ 694 h 6917512"/>
              <a:gd name="connsiteX0" fmla="*/ 0 w 1936644"/>
              <a:gd name="connsiteY0" fmla="*/ 694 h 6911761"/>
              <a:gd name="connsiteX1" fmla="*/ 1490373 w 1936644"/>
              <a:gd name="connsiteY1" fmla="*/ 317476 h 6911761"/>
              <a:gd name="connsiteX2" fmla="*/ 1567380 w 1936644"/>
              <a:gd name="connsiteY2" fmla="*/ 2415493 h 6911761"/>
              <a:gd name="connsiteX3" fmla="*/ 944272 w 1936644"/>
              <a:gd name="connsiteY3" fmla="*/ 5701025 h 6911761"/>
              <a:gd name="connsiteX4" fmla="*/ 1774720 w 1936644"/>
              <a:gd name="connsiteY4" fmla="*/ 6904755 h 6911761"/>
              <a:gd name="connsiteX5" fmla="*/ 6268 w 1936644"/>
              <a:gd name="connsiteY5" fmla="*/ 6911117 h 6911761"/>
              <a:gd name="connsiteX6" fmla="*/ 0 w 1936644"/>
              <a:gd name="connsiteY6" fmla="*/ 694 h 6911761"/>
              <a:gd name="connsiteX0" fmla="*/ 0 w 2100658"/>
              <a:gd name="connsiteY0" fmla="*/ 694 h 6914623"/>
              <a:gd name="connsiteX1" fmla="*/ 1490373 w 2100658"/>
              <a:gd name="connsiteY1" fmla="*/ 317476 h 6914623"/>
              <a:gd name="connsiteX2" fmla="*/ 1567380 w 2100658"/>
              <a:gd name="connsiteY2" fmla="*/ 2415493 h 6914623"/>
              <a:gd name="connsiteX3" fmla="*/ 944272 w 2100658"/>
              <a:gd name="connsiteY3" fmla="*/ 5701025 h 6914623"/>
              <a:gd name="connsiteX4" fmla="*/ 1774720 w 2100658"/>
              <a:gd name="connsiteY4" fmla="*/ 6904755 h 6914623"/>
              <a:gd name="connsiteX5" fmla="*/ 6268 w 2100658"/>
              <a:gd name="connsiteY5" fmla="*/ 6911117 h 6914623"/>
              <a:gd name="connsiteX6" fmla="*/ 0 w 2100658"/>
              <a:gd name="connsiteY6" fmla="*/ 694 h 6914623"/>
              <a:gd name="connsiteX0" fmla="*/ 0 w 2286774"/>
              <a:gd name="connsiteY0" fmla="*/ 694 h 6920940"/>
              <a:gd name="connsiteX1" fmla="*/ 1490373 w 2286774"/>
              <a:gd name="connsiteY1" fmla="*/ 317476 h 6920940"/>
              <a:gd name="connsiteX2" fmla="*/ 1567380 w 2286774"/>
              <a:gd name="connsiteY2" fmla="*/ 2415493 h 6920940"/>
              <a:gd name="connsiteX3" fmla="*/ 944272 w 2286774"/>
              <a:gd name="connsiteY3" fmla="*/ 5701025 h 6920940"/>
              <a:gd name="connsiteX4" fmla="*/ 1988087 w 2286774"/>
              <a:gd name="connsiteY4" fmla="*/ 6911932 h 6920940"/>
              <a:gd name="connsiteX5" fmla="*/ 6268 w 2286774"/>
              <a:gd name="connsiteY5" fmla="*/ 6911117 h 6920940"/>
              <a:gd name="connsiteX6" fmla="*/ 0 w 2286774"/>
              <a:gd name="connsiteY6" fmla="*/ 694 h 6920940"/>
              <a:gd name="connsiteX0" fmla="*/ 0 w 2136629"/>
              <a:gd name="connsiteY0" fmla="*/ 694 h 6918119"/>
              <a:gd name="connsiteX1" fmla="*/ 1490373 w 2136629"/>
              <a:gd name="connsiteY1" fmla="*/ 317476 h 6918119"/>
              <a:gd name="connsiteX2" fmla="*/ 1567380 w 2136629"/>
              <a:gd name="connsiteY2" fmla="*/ 2415493 h 6918119"/>
              <a:gd name="connsiteX3" fmla="*/ 944272 w 2136629"/>
              <a:gd name="connsiteY3" fmla="*/ 5701025 h 6918119"/>
              <a:gd name="connsiteX4" fmla="*/ 1988087 w 2136629"/>
              <a:gd name="connsiteY4" fmla="*/ 6911932 h 6918119"/>
              <a:gd name="connsiteX5" fmla="*/ 6268 w 2136629"/>
              <a:gd name="connsiteY5" fmla="*/ 6911117 h 6918119"/>
              <a:gd name="connsiteX6" fmla="*/ 0 w 2136629"/>
              <a:gd name="connsiteY6" fmla="*/ 694 h 6918119"/>
              <a:gd name="connsiteX0" fmla="*/ 0 w 2131231"/>
              <a:gd name="connsiteY0" fmla="*/ 694 h 6935448"/>
              <a:gd name="connsiteX1" fmla="*/ 1490373 w 2131231"/>
              <a:gd name="connsiteY1" fmla="*/ 317476 h 6935448"/>
              <a:gd name="connsiteX2" fmla="*/ 1567380 w 2131231"/>
              <a:gd name="connsiteY2" fmla="*/ 2415493 h 6935448"/>
              <a:gd name="connsiteX3" fmla="*/ 944272 w 2131231"/>
              <a:gd name="connsiteY3" fmla="*/ 5701025 h 6935448"/>
              <a:gd name="connsiteX4" fmla="*/ 1988087 w 2131231"/>
              <a:gd name="connsiteY4" fmla="*/ 6911932 h 6935448"/>
              <a:gd name="connsiteX5" fmla="*/ 6268 w 2131231"/>
              <a:gd name="connsiteY5" fmla="*/ 6911117 h 6935448"/>
              <a:gd name="connsiteX6" fmla="*/ 0 w 2131231"/>
              <a:gd name="connsiteY6" fmla="*/ 694 h 6935448"/>
              <a:gd name="connsiteX0" fmla="*/ 0 w 2131231"/>
              <a:gd name="connsiteY0" fmla="*/ 694 h 6917040"/>
              <a:gd name="connsiteX1" fmla="*/ 1490373 w 2131231"/>
              <a:gd name="connsiteY1" fmla="*/ 317476 h 6917040"/>
              <a:gd name="connsiteX2" fmla="*/ 1567380 w 2131231"/>
              <a:gd name="connsiteY2" fmla="*/ 2415493 h 6917040"/>
              <a:gd name="connsiteX3" fmla="*/ 944272 w 2131231"/>
              <a:gd name="connsiteY3" fmla="*/ 5701025 h 6917040"/>
              <a:gd name="connsiteX4" fmla="*/ 1988087 w 2131231"/>
              <a:gd name="connsiteY4" fmla="*/ 6890405 h 6917040"/>
              <a:gd name="connsiteX5" fmla="*/ 6268 w 2131231"/>
              <a:gd name="connsiteY5" fmla="*/ 6911117 h 6917040"/>
              <a:gd name="connsiteX6" fmla="*/ 0 w 2131231"/>
              <a:gd name="connsiteY6" fmla="*/ 694 h 6917040"/>
              <a:gd name="connsiteX0" fmla="*/ 0 w 2104864"/>
              <a:gd name="connsiteY0" fmla="*/ 694 h 6911117"/>
              <a:gd name="connsiteX1" fmla="*/ 1490373 w 2104864"/>
              <a:gd name="connsiteY1" fmla="*/ 317476 h 6911117"/>
              <a:gd name="connsiteX2" fmla="*/ 1567380 w 2104864"/>
              <a:gd name="connsiteY2" fmla="*/ 2415493 h 6911117"/>
              <a:gd name="connsiteX3" fmla="*/ 944272 w 2104864"/>
              <a:gd name="connsiteY3" fmla="*/ 5701025 h 6911117"/>
              <a:gd name="connsiteX4" fmla="*/ 1988087 w 2104864"/>
              <a:gd name="connsiteY4" fmla="*/ 6890405 h 6911117"/>
              <a:gd name="connsiteX5" fmla="*/ 6268 w 2104864"/>
              <a:gd name="connsiteY5" fmla="*/ 6911117 h 6911117"/>
              <a:gd name="connsiteX6" fmla="*/ 0 w 2104864"/>
              <a:gd name="connsiteY6" fmla="*/ 694 h 6911117"/>
              <a:gd name="connsiteX0" fmla="*/ 0 w 2005974"/>
              <a:gd name="connsiteY0" fmla="*/ 694 h 6911117"/>
              <a:gd name="connsiteX1" fmla="*/ 1490373 w 2005974"/>
              <a:gd name="connsiteY1" fmla="*/ 317476 h 6911117"/>
              <a:gd name="connsiteX2" fmla="*/ 1567380 w 2005974"/>
              <a:gd name="connsiteY2" fmla="*/ 2415493 h 6911117"/>
              <a:gd name="connsiteX3" fmla="*/ 944272 w 2005974"/>
              <a:gd name="connsiteY3" fmla="*/ 5701025 h 6911117"/>
              <a:gd name="connsiteX4" fmla="*/ 1881404 w 2005974"/>
              <a:gd name="connsiteY4" fmla="*/ 6883229 h 6911117"/>
              <a:gd name="connsiteX5" fmla="*/ 6268 w 2005974"/>
              <a:gd name="connsiteY5" fmla="*/ 6911117 h 6911117"/>
              <a:gd name="connsiteX6" fmla="*/ 0 w 2005974"/>
              <a:gd name="connsiteY6" fmla="*/ 694 h 6911117"/>
              <a:gd name="connsiteX0" fmla="*/ 0 w 1977911"/>
              <a:gd name="connsiteY0" fmla="*/ 694 h 6911117"/>
              <a:gd name="connsiteX1" fmla="*/ 1490373 w 1977911"/>
              <a:gd name="connsiteY1" fmla="*/ 317476 h 6911117"/>
              <a:gd name="connsiteX2" fmla="*/ 1567380 w 1977911"/>
              <a:gd name="connsiteY2" fmla="*/ 2415493 h 6911117"/>
              <a:gd name="connsiteX3" fmla="*/ 944272 w 1977911"/>
              <a:gd name="connsiteY3" fmla="*/ 5701025 h 6911117"/>
              <a:gd name="connsiteX4" fmla="*/ 1850923 w 1977911"/>
              <a:gd name="connsiteY4" fmla="*/ 6883229 h 6911117"/>
              <a:gd name="connsiteX5" fmla="*/ 6268 w 1977911"/>
              <a:gd name="connsiteY5" fmla="*/ 6911117 h 6911117"/>
              <a:gd name="connsiteX6" fmla="*/ 0 w 1977911"/>
              <a:gd name="connsiteY6" fmla="*/ 694 h 6911117"/>
              <a:gd name="connsiteX0" fmla="*/ 0 w 2062363"/>
              <a:gd name="connsiteY0" fmla="*/ 694 h 6911117"/>
              <a:gd name="connsiteX1" fmla="*/ 1490373 w 2062363"/>
              <a:gd name="connsiteY1" fmla="*/ 317476 h 6911117"/>
              <a:gd name="connsiteX2" fmla="*/ 1567380 w 2062363"/>
              <a:gd name="connsiteY2" fmla="*/ 2415493 h 6911117"/>
              <a:gd name="connsiteX3" fmla="*/ 944272 w 2062363"/>
              <a:gd name="connsiteY3" fmla="*/ 5701025 h 6911117"/>
              <a:gd name="connsiteX4" fmla="*/ 1942365 w 2062363"/>
              <a:gd name="connsiteY4" fmla="*/ 6890406 h 6911117"/>
              <a:gd name="connsiteX5" fmla="*/ 6268 w 2062363"/>
              <a:gd name="connsiteY5" fmla="*/ 6911117 h 6911117"/>
              <a:gd name="connsiteX6" fmla="*/ 0 w 2062363"/>
              <a:gd name="connsiteY6" fmla="*/ 694 h 6911117"/>
              <a:gd name="connsiteX0" fmla="*/ 0 w 2168698"/>
              <a:gd name="connsiteY0" fmla="*/ 694 h 6911117"/>
              <a:gd name="connsiteX1" fmla="*/ 1490373 w 2168698"/>
              <a:gd name="connsiteY1" fmla="*/ 317476 h 6911117"/>
              <a:gd name="connsiteX2" fmla="*/ 1567380 w 2168698"/>
              <a:gd name="connsiteY2" fmla="*/ 2415493 h 6911117"/>
              <a:gd name="connsiteX3" fmla="*/ 944272 w 2168698"/>
              <a:gd name="connsiteY3" fmla="*/ 5701025 h 6911117"/>
              <a:gd name="connsiteX4" fmla="*/ 1942365 w 2168698"/>
              <a:gd name="connsiteY4" fmla="*/ 6890406 h 6911117"/>
              <a:gd name="connsiteX5" fmla="*/ 6268 w 2168698"/>
              <a:gd name="connsiteY5" fmla="*/ 6911117 h 6911117"/>
              <a:gd name="connsiteX6" fmla="*/ 0 w 2168698"/>
              <a:gd name="connsiteY6" fmla="*/ 694 h 6911117"/>
              <a:gd name="connsiteX0" fmla="*/ 0 w 2022077"/>
              <a:gd name="connsiteY0" fmla="*/ 694 h 6911117"/>
              <a:gd name="connsiteX1" fmla="*/ 1490373 w 2022077"/>
              <a:gd name="connsiteY1" fmla="*/ 317476 h 6911117"/>
              <a:gd name="connsiteX2" fmla="*/ 1567380 w 2022077"/>
              <a:gd name="connsiteY2" fmla="*/ 2415493 h 6911117"/>
              <a:gd name="connsiteX3" fmla="*/ 944272 w 2022077"/>
              <a:gd name="connsiteY3" fmla="*/ 5701025 h 6911117"/>
              <a:gd name="connsiteX4" fmla="*/ 1942365 w 2022077"/>
              <a:gd name="connsiteY4" fmla="*/ 6890406 h 6911117"/>
              <a:gd name="connsiteX5" fmla="*/ 6268 w 2022077"/>
              <a:gd name="connsiteY5" fmla="*/ 6911117 h 6911117"/>
              <a:gd name="connsiteX6" fmla="*/ 0 w 2022077"/>
              <a:gd name="connsiteY6" fmla="*/ 694 h 6911117"/>
              <a:gd name="connsiteX0" fmla="*/ 0 w 2415883"/>
              <a:gd name="connsiteY0" fmla="*/ 694 h 6914222"/>
              <a:gd name="connsiteX1" fmla="*/ 1490373 w 2415883"/>
              <a:gd name="connsiteY1" fmla="*/ 317476 h 6914222"/>
              <a:gd name="connsiteX2" fmla="*/ 1567380 w 2415883"/>
              <a:gd name="connsiteY2" fmla="*/ 2415493 h 6914222"/>
              <a:gd name="connsiteX3" fmla="*/ 944272 w 2415883"/>
              <a:gd name="connsiteY3" fmla="*/ 5701025 h 6914222"/>
              <a:gd name="connsiteX4" fmla="*/ 2353858 w 2415883"/>
              <a:gd name="connsiteY4" fmla="*/ 6897583 h 6914222"/>
              <a:gd name="connsiteX5" fmla="*/ 6268 w 2415883"/>
              <a:gd name="connsiteY5" fmla="*/ 6911117 h 6914222"/>
              <a:gd name="connsiteX6" fmla="*/ 0 w 2415883"/>
              <a:gd name="connsiteY6" fmla="*/ 694 h 6914222"/>
              <a:gd name="connsiteX0" fmla="*/ 0 w 2404313"/>
              <a:gd name="connsiteY0" fmla="*/ 694 h 6911117"/>
              <a:gd name="connsiteX1" fmla="*/ 1490373 w 2404313"/>
              <a:gd name="connsiteY1" fmla="*/ 317476 h 6911117"/>
              <a:gd name="connsiteX2" fmla="*/ 1567380 w 2404313"/>
              <a:gd name="connsiteY2" fmla="*/ 2415493 h 6911117"/>
              <a:gd name="connsiteX3" fmla="*/ 944272 w 2404313"/>
              <a:gd name="connsiteY3" fmla="*/ 5701025 h 6911117"/>
              <a:gd name="connsiteX4" fmla="*/ 2353858 w 2404313"/>
              <a:gd name="connsiteY4" fmla="*/ 6897583 h 6911117"/>
              <a:gd name="connsiteX5" fmla="*/ 6268 w 2404313"/>
              <a:gd name="connsiteY5" fmla="*/ 6911117 h 6911117"/>
              <a:gd name="connsiteX6" fmla="*/ 0 w 2404313"/>
              <a:gd name="connsiteY6" fmla="*/ 694 h 6911117"/>
              <a:gd name="connsiteX0" fmla="*/ 0 w 2109972"/>
              <a:gd name="connsiteY0" fmla="*/ 694 h 6911117"/>
              <a:gd name="connsiteX1" fmla="*/ 1490373 w 2109972"/>
              <a:gd name="connsiteY1" fmla="*/ 317476 h 6911117"/>
              <a:gd name="connsiteX2" fmla="*/ 1567380 w 2109972"/>
              <a:gd name="connsiteY2" fmla="*/ 2415493 h 6911117"/>
              <a:gd name="connsiteX3" fmla="*/ 944272 w 2109972"/>
              <a:gd name="connsiteY3" fmla="*/ 5701025 h 6911117"/>
              <a:gd name="connsiteX4" fmla="*/ 2049048 w 2109972"/>
              <a:gd name="connsiteY4" fmla="*/ 6890408 h 6911117"/>
              <a:gd name="connsiteX5" fmla="*/ 6268 w 2109972"/>
              <a:gd name="connsiteY5" fmla="*/ 6911117 h 6911117"/>
              <a:gd name="connsiteX6" fmla="*/ 0 w 2109972"/>
              <a:gd name="connsiteY6" fmla="*/ 694 h 6911117"/>
              <a:gd name="connsiteX0" fmla="*/ 0 w 2118767"/>
              <a:gd name="connsiteY0" fmla="*/ 694 h 6911117"/>
              <a:gd name="connsiteX1" fmla="*/ 1490373 w 2118767"/>
              <a:gd name="connsiteY1" fmla="*/ 317476 h 6911117"/>
              <a:gd name="connsiteX2" fmla="*/ 1567380 w 2118767"/>
              <a:gd name="connsiteY2" fmla="*/ 2415493 h 6911117"/>
              <a:gd name="connsiteX3" fmla="*/ 944272 w 2118767"/>
              <a:gd name="connsiteY3" fmla="*/ 5701025 h 6911117"/>
              <a:gd name="connsiteX4" fmla="*/ 2049048 w 2118767"/>
              <a:gd name="connsiteY4" fmla="*/ 6890408 h 6911117"/>
              <a:gd name="connsiteX5" fmla="*/ 6268 w 2118767"/>
              <a:gd name="connsiteY5" fmla="*/ 6911117 h 6911117"/>
              <a:gd name="connsiteX6" fmla="*/ 0 w 2118767"/>
              <a:gd name="connsiteY6" fmla="*/ 694 h 6911117"/>
              <a:gd name="connsiteX0" fmla="*/ 0 w 2116827"/>
              <a:gd name="connsiteY0" fmla="*/ 694 h 6911117"/>
              <a:gd name="connsiteX1" fmla="*/ 1490373 w 2116827"/>
              <a:gd name="connsiteY1" fmla="*/ 317476 h 6911117"/>
              <a:gd name="connsiteX2" fmla="*/ 1567380 w 2116827"/>
              <a:gd name="connsiteY2" fmla="*/ 2415493 h 6911117"/>
              <a:gd name="connsiteX3" fmla="*/ 944272 w 2116827"/>
              <a:gd name="connsiteY3" fmla="*/ 5701025 h 6911117"/>
              <a:gd name="connsiteX4" fmla="*/ 2049048 w 2116827"/>
              <a:gd name="connsiteY4" fmla="*/ 6890408 h 6911117"/>
              <a:gd name="connsiteX5" fmla="*/ 6268 w 2116827"/>
              <a:gd name="connsiteY5" fmla="*/ 6911117 h 6911117"/>
              <a:gd name="connsiteX6" fmla="*/ 0 w 2116827"/>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0408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01230"/>
              <a:gd name="connsiteY0" fmla="*/ 694 h 6911117"/>
              <a:gd name="connsiteX1" fmla="*/ 1490373 w 2101230"/>
              <a:gd name="connsiteY1" fmla="*/ 317476 h 6911117"/>
              <a:gd name="connsiteX2" fmla="*/ 1567380 w 2101230"/>
              <a:gd name="connsiteY2" fmla="*/ 2415493 h 6911117"/>
              <a:gd name="connsiteX3" fmla="*/ 944272 w 2101230"/>
              <a:gd name="connsiteY3" fmla="*/ 5701025 h 6911117"/>
              <a:gd name="connsiteX4" fmla="*/ 2049048 w 2101230"/>
              <a:gd name="connsiteY4" fmla="*/ 6895555 h 6911117"/>
              <a:gd name="connsiteX5" fmla="*/ 6268 w 2101230"/>
              <a:gd name="connsiteY5" fmla="*/ 6911117 h 6911117"/>
              <a:gd name="connsiteX6" fmla="*/ 0 w 2101230"/>
              <a:gd name="connsiteY6" fmla="*/ 694 h 6911117"/>
              <a:gd name="connsiteX0" fmla="*/ 0 w 2101231"/>
              <a:gd name="connsiteY0" fmla="*/ 694 h 6911117"/>
              <a:gd name="connsiteX1" fmla="*/ 1490373 w 2101231"/>
              <a:gd name="connsiteY1" fmla="*/ 317476 h 6911117"/>
              <a:gd name="connsiteX2" fmla="*/ 1567380 w 2101231"/>
              <a:gd name="connsiteY2" fmla="*/ 2415493 h 6911117"/>
              <a:gd name="connsiteX3" fmla="*/ 944272 w 2101231"/>
              <a:gd name="connsiteY3" fmla="*/ 5701025 h 6911117"/>
              <a:gd name="connsiteX4" fmla="*/ 2049048 w 2101231"/>
              <a:gd name="connsiteY4" fmla="*/ 6895555 h 6911117"/>
              <a:gd name="connsiteX5" fmla="*/ 6268 w 2101231"/>
              <a:gd name="connsiteY5" fmla="*/ 6911117 h 6911117"/>
              <a:gd name="connsiteX6" fmla="*/ 0 w 2101231"/>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0407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2981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900703 h 6911117"/>
              <a:gd name="connsiteX5" fmla="*/ 6268 w 1996343"/>
              <a:gd name="connsiteY5" fmla="*/ 6911117 h 6911117"/>
              <a:gd name="connsiteX6" fmla="*/ 0 w 1996343"/>
              <a:gd name="connsiteY6" fmla="*/ 694 h 6911117"/>
              <a:gd name="connsiteX0" fmla="*/ 0 w 1996343"/>
              <a:gd name="connsiteY0" fmla="*/ 1169 h 6911592"/>
              <a:gd name="connsiteX1" fmla="*/ 1504811 w 1996343"/>
              <a:gd name="connsiteY1" fmla="*/ 304336 h 6911592"/>
              <a:gd name="connsiteX2" fmla="*/ 1567380 w 1996343"/>
              <a:gd name="connsiteY2" fmla="*/ 2415968 h 6911592"/>
              <a:gd name="connsiteX3" fmla="*/ 944272 w 1996343"/>
              <a:gd name="connsiteY3" fmla="*/ 5701500 h 6911592"/>
              <a:gd name="connsiteX4" fmla="*/ 1939863 w 1996343"/>
              <a:gd name="connsiteY4" fmla="*/ 6901178 h 6911592"/>
              <a:gd name="connsiteX5" fmla="*/ 6268 w 1996343"/>
              <a:gd name="connsiteY5" fmla="*/ 6911592 h 6911592"/>
              <a:gd name="connsiteX6" fmla="*/ 0 w 1996343"/>
              <a:gd name="connsiteY6" fmla="*/ 1169 h 6911592"/>
              <a:gd name="connsiteX0" fmla="*/ 0 w 1996343"/>
              <a:gd name="connsiteY0" fmla="*/ 1094 h 6911517"/>
              <a:gd name="connsiteX1" fmla="*/ 1504811 w 1996343"/>
              <a:gd name="connsiteY1" fmla="*/ 304261 h 6911517"/>
              <a:gd name="connsiteX2" fmla="*/ 1567380 w 1996343"/>
              <a:gd name="connsiteY2" fmla="*/ 2415893 h 6911517"/>
              <a:gd name="connsiteX3" fmla="*/ 944272 w 1996343"/>
              <a:gd name="connsiteY3" fmla="*/ 5701425 h 6911517"/>
              <a:gd name="connsiteX4" fmla="*/ 1939863 w 1996343"/>
              <a:gd name="connsiteY4" fmla="*/ 6901103 h 6911517"/>
              <a:gd name="connsiteX5" fmla="*/ 6268 w 1996343"/>
              <a:gd name="connsiteY5" fmla="*/ 6911517 h 6911517"/>
              <a:gd name="connsiteX6" fmla="*/ 0 w 1996343"/>
              <a:gd name="connsiteY6" fmla="*/ 1094 h 6911517"/>
              <a:gd name="connsiteX0" fmla="*/ 0 w 1996343"/>
              <a:gd name="connsiteY0" fmla="*/ 839 h 6911262"/>
              <a:gd name="connsiteX1" fmla="*/ 1533690 w 1996343"/>
              <a:gd name="connsiteY1" fmla="*/ 310813 h 6911262"/>
              <a:gd name="connsiteX2" fmla="*/ 1567380 w 1996343"/>
              <a:gd name="connsiteY2" fmla="*/ 2415638 h 6911262"/>
              <a:gd name="connsiteX3" fmla="*/ 944272 w 1996343"/>
              <a:gd name="connsiteY3" fmla="*/ 5701170 h 6911262"/>
              <a:gd name="connsiteX4" fmla="*/ 1939863 w 1996343"/>
              <a:gd name="connsiteY4" fmla="*/ 6900848 h 6911262"/>
              <a:gd name="connsiteX5" fmla="*/ 6268 w 1996343"/>
              <a:gd name="connsiteY5" fmla="*/ 6911262 h 6911262"/>
              <a:gd name="connsiteX6" fmla="*/ 0 w 1996343"/>
              <a:gd name="connsiteY6" fmla="*/ 839 h 6911262"/>
              <a:gd name="connsiteX0" fmla="*/ 0 w 1996343"/>
              <a:gd name="connsiteY0" fmla="*/ 653 h 6911076"/>
              <a:gd name="connsiteX1" fmla="*/ 1533690 w 1996343"/>
              <a:gd name="connsiteY1" fmla="*/ 310627 h 6911076"/>
              <a:gd name="connsiteX2" fmla="*/ 1567380 w 1996343"/>
              <a:gd name="connsiteY2" fmla="*/ 2415452 h 6911076"/>
              <a:gd name="connsiteX3" fmla="*/ 944272 w 1996343"/>
              <a:gd name="connsiteY3" fmla="*/ 5700984 h 6911076"/>
              <a:gd name="connsiteX4" fmla="*/ 1939863 w 1996343"/>
              <a:gd name="connsiteY4" fmla="*/ 6900662 h 6911076"/>
              <a:gd name="connsiteX5" fmla="*/ 6268 w 1996343"/>
              <a:gd name="connsiteY5" fmla="*/ 6911076 h 6911076"/>
              <a:gd name="connsiteX6" fmla="*/ 0 w 1996343"/>
              <a:gd name="connsiteY6" fmla="*/ 653 h 6911076"/>
              <a:gd name="connsiteX0" fmla="*/ 0 w 1996343"/>
              <a:gd name="connsiteY0" fmla="*/ 837 h 6911260"/>
              <a:gd name="connsiteX1" fmla="*/ 1504489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837 h 6911260"/>
              <a:gd name="connsiteX1" fmla="*/ 1519090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1095 h 6911518"/>
              <a:gd name="connsiteX1" fmla="*/ 1519090 w 1996343"/>
              <a:gd name="connsiteY1" fmla="*/ 297455 h 6911518"/>
              <a:gd name="connsiteX2" fmla="*/ 1567380 w 1996343"/>
              <a:gd name="connsiteY2" fmla="*/ 2415894 h 6911518"/>
              <a:gd name="connsiteX3" fmla="*/ 944272 w 1996343"/>
              <a:gd name="connsiteY3" fmla="*/ 5701426 h 6911518"/>
              <a:gd name="connsiteX4" fmla="*/ 1939863 w 1996343"/>
              <a:gd name="connsiteY4" fmla="*/ 6901104 h 6911518"/>
              <a:gd name="connsiteX5" fmla="*/ 6268 w 1996343"/>
              <a:gd name="connsiteY5" fmla="*/ 6911518 h 6911518"/>
              <a:gd name="connsiteX6" fmla="*/ 0 w 1996343"/>
              <a:gd name="connsiteY6" fmla="*/ 1095 h 6911518"/>
              <a:gd name="connsiteX0" fmla="*/ 0 w 1996343"/>
              <a:gd name="connsiteY0" fmla="*/ 884 h 6911307"/>
              <a:gd name="connsiteX1" fmla="*/ 1519090 w 1996343"/>
              <a:gd name="connsiteY1" fmla="*/ 297244 h 6911307"/>
              <a:gd name="connsiteX2" fmla="*/ 1567380 w 1996343"/>
              <a:gd name="connsiteY2" fmla="*/ 2415683 h 6911307"/>
              <a:gd name="connsiteX3" fmla="*/ 944272 w 1996343"/>
              <a:gd name="connsiteY3" fmla="*/ 5701215 h 6911307"/>
              <a:gd name="connsiteX4" fmla="*/ 1939863 w 1996343"/>
              <a:gd name="connsiteY4" fmla="*/ 6900893 h 6911307"/>
              <a:gd name="connsiteX5" fmla="*/ 6268 w 1996343"/>
              <a:gd name="connsiteY5" fmla="*/ 6911307 h 6911307"/>
              <a:gd name="connsiteX6" fmla="*/ 0 w 199634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654 h 6911077"/>
              <a:gd name="connsiteX1" fmla="*/ 1519090 w 2004863"/>
              <a:gd name="connsiteY1" fmla="*/ 297014 h 6911077"/>
              <a:gd name="connsiteX2" fmla="*/ 1567380 w 2004863"/>
              <a:gd name="connsiteY2" fmla="*/ 2415453 h 6911077"/>
              <a:gd name="connsiteX3" fmla="*/ 944272 w 2004863"/>
              <a:gd name="connsiteY3" fmla="*/ 5700985 h 6911077"/>
              <a:gd name="connsiteX4" fmla="*/ 1939863 w 2004863"/>
              <a:gd name="connsiteY4" fmla="*/ 6900663 h 6911077"/>
              <a:gd name="connsiteX5" fmla="*/ 6268 w 2004863"/>
              <a:gd name="connsiteY5" fmla="*/ 6911077 h 6911077"/>
              <a:gd name="connsiteX6" fmla="*/ 0 w 2004863"/>
              <a:gd name="connsiteY6" fmla="*/ 654 h 6911077"/>
              <a:gd name="connsiteX0" fmla="*/ 0 w 2004863"/>
              <a:gd name="connsiteY0" fmla="*/ 524 h 6910947"/>
              <a:gd name="connsiteX1" fmla="*/ 1519090 w 2004863"/>
              <a:gd name="connsiteY1" fmla="*/ 296884 h 6910947"/>
              <a:gd name="connsiteX2" fmla="*/ 1567380 w 2004863"/>
              <a:gd name="connsiteY2" fmla="*/ 2415323 h 6910947"/>
              <a:gd name="connsiteX3" fmla="*/ 944272 w 2004863"/>
              <a:gd name="connsiteY3" fmla="*/ 5700855 h 6910947"/>
              <a:gd name="connsiteX4" fmla="*/ 1939863 w 2004863"/>
              <a:gd name="connsiteY4" fmla="*/ 6900533 h 6910947"/>
              <a:gd name="connsiteX5" fmla="*/ 6268 w 2004863"/>
              <a:gd name="connsiteY5" fmla="*/ 6910947 h 6910947"/>
              <a:gd name="connsiteX6" fmla="*/ 0 w 2004863"/>
              <a:gd name="connsiteY6" fmla="*/ 524 h 6910947"/>
              <a:gd name="connsiteX0" fmla="*/ 0 w 2004863"/>
              <a:gd name="connsiteY0" fmla="*/ 835 h 6911258"/>
              <a:gd name="connsiteX1" fmla="*/ 1519090 w 2004863"/>
              <a:gd name="connsiteY1" fmla="*/ 297195 h 6911258"/>
              <a:gd name="connsiteX2" fmla="*/ 1567380 w 2004863"/>
              <a:gd name="connsiteY2" fmla="*/ 2415634 h 6911258"/>
              <a:gd name="connsiteX3" fmla="*/ 944272 w 2004863"/>
              <a:gd name="connsiteY3" fmla="*/ 5701166 h 6911258"/>
              <a:gd name="connsiteX4" fmla="*/ 1939863 w 2004863"/>
              <a:gd name="connsiteY4" fmla="*/ 6900844 h 6911258"/>
              <a:gd name="connsiteX5" fmla="*/ 6268 w 2004863"/>
              <a:gd name="connsiteY5" fmla="*/ 6911258 h 6911258"/>
              <a:gd name="connsiteX6" fmla="*/ 0 w 2004863"/>
              <a:gd name="connsiteY6" fmla="*/ 835 h 6911258"/>
              <a:gd name="connsiteX0" fmla="*/ 0 w 2004863"/>
              <a:gd name="connsiteY0" fmla="*/ 1406 h 6911829"/>
              <a:gd name="connsiteX1" fmla="*/ 1519090 w 2004863"/>
              <a:gd name="connsiteY1" fmla="*/ 297766 h 6911829"/>
              <a:gd name="connsiteX2" fmla="*/ 1567380 w 2004863"/>
              <a:gd name="connsiteY2" fmla="*/ 2416205 h 6911829"/>
              <a:gd name="connsiteX3" fmla="*/ 944272 w 2004863"/>
              <a:gd name="connsiteY3" fmla="*/ 5701737 h 6911829"/>
              <a:gd name="connsiteX4" fmla="*/ 1939863 w 2004863"/>
              <a:gd name="connsiteY4" fmla="*/ 6901415 h 6911829"/>
              <a:gd name="connsiteX5" fmla="*/ 6268 w 2004863"/>
              <a:gd name="connsiteY5" fmla="*/ 6911829 h 6911829"/>
              <a:gd name="connsiteX6" fmla="*/ 0 w 2004863"/>
              <a:gd name="connsiteY6" fmla="*/ 1406 h 6911829"/>
              <a:gd name="connsiteX0" fmla="*/ 0 w 2004863"/>
              <a:gd name="connsiteY0" fmla="*/ 1210 h 6911633"/>
              <a:gd name="connsiteX1" fmla="*/ 1519090 w 2004863"/>
              <a:gd name="connsiteY1" fmla="*/ 297570 h 6911633"/>
              <a:gd name="connsiteX2" fmla="*/ 1567380 w 2004863"/>
              <a:gd name="connsiteY2" fmla="*/ 2416009 h 6911633"/>
              <a:gd name="connsiteX3" fmla="*/ 944272 w 2004863"/>
              <a:gd name="connsiteY3" fmla="*/ 5701541 h 6911633"/>
              <a:gd name="connsiteX4" fmla="*/ 1939863 w 2004863"/>
              <a:gd name="connsiteY4" fmla="*/ 6901219 h 6911633"/>
              <a:gd name="connsiteX5" fmla="*/ 6268 w 2004863"/>
              <a:gd name="connsiteY5" fmla="*/ 6911633 h 6911633"/>
              <a:gd name="connsiteX6" fmla="*/ 0 w 2004863"/>
              <a:gd name="connsiteY6" fmla="*/ 1210 h 6911633"/>
              <a:gd name="connsiteX0" fmla="*/ 0 w 2004863"/>
              <a:gd name="connsiteY0" fmla="*/ 1829 h 6912252"/>
              <a:gd name="connsiteX1" fmla="*/ 1519090 w 2004863"/>
              <a:gd name="connsiteY1" fmla="*/ 298189 h 6912252"/>
              <a:gd name="connsiteX2" fmla="*/ 1567380 w 2004863"/>
              <a:gd name="connsiteY2" fmla="*/ 2416628 h 6912252"/>
              <a:gd name="connsiteX3" fmla="*/ 944272 w 2004863"/>
              <a:gd name="connsiteY3" fmla="*/ 5702160 h 6912252"/>
              <a:gd name="connsiteX4" fmla="*/ 1939863 w 2004863"/>
              <a:gd name="connsiteY4" fmla="*/ 6901838 h 6912252"/>
              <a:gd name="connsiteX5" fmla="*/ 6268 w 2004863"/>
              <a:gd name="connsiteY5" fmla="*/ 6912252 h 6912252"/>
              <a:gd name="connsiteX6" fmla="*/ 0 w 2004863"/>
              <a:gd name="connsiteY6" fmla="*/ 1829 h 6912252"/>
              <a:gd name="connsiteX0" fmla="*/ 0 w 2004863"/>
              <a:gd name="connsiteY0" fmla="*/ 1343 h 6911766"/>
              <a:gd name="connsiteX1" fmla="*/ 1519090 w 2004863"/>
              <a:gd name="connsiteY1" fmla="*/ 297703 h 6911766"/>
              <a:gd name="connsiteX2" fmla="*/ 1567380 w 2004863"/>
              <a:gd name="connsiteY2" fmla="*/ 2416142 h 6911766"/>
              <a:gd name="connsiteX3" fmla="*/ 944272 w 2004863"/>
              <a:gd name="connsiteY3" fmla="*/ 5701674 h 6911766"/>
              <a:gd name="connsiteX4" fmla="*/ 1939863 w 2004863"/>
              <a:gd name="connsiteY4" fmla="*/ 6901352 h 6911766"/>
              <a:gd name="connsiteX5" fmla="*/ 6268 w 2004863"/>
              <a:gd name="connsiteY5" fmla="*/ 6911766 h 6911766"/>
              <a:gd name="connsiteX6" fmla="*/ 0 w 2004863"/>
              <a:gd name="connsiteY6" fmla="*/ 1343 h 6911766"/>
              <a:gd name="connsiteX0" fmla="*/ 0 w 2004863"/>
              <a:gd name="connsiteY0" fmla="*/ 1321 h 6911744"/>
              <a:gd name="connsiteX1" fmla="*/ 1519090 w 2004863"/>
              <a:gd name="connsiteY1" fmla="*/ 297681 h 6911744"/>
              <a:gd name="connsiteX2" fmla="*/ 1567380 w 2004863"/>
              <a:gd name="connsiteY2" fmla="*/ 2416120 h 6911744"/>
              <a:gd name="connsiteX3" fmla="*/ 944272 w 2004863"/>
              <a:gd name="connsiteY3" fmla="*/ 5701652 h 6911744"/>
              <a:gd name="connsiteX4" fmla="*/ 1939863 w 2004863"/>
              <a:gd name="connsiteY4" fmla="*/ 6901330 h 6911744"/>
              <a:gd name="connsiteX5" fmla="*/ 6268 w 2004863"/>
              <a:gd name="connsiteY5" fmla="*/ 6911744 h 6911744"/>
              <a:gd name="connsiteX6" fmla="*/ 0 w 2004863"/>
              <a:gd name="connsiteY6" fmla="*/ 1321 h 6911744"/>
              <a:gd name="connsiteX0" fmla="*/ 0 w 2004863"/>
              <a:gd name="connsiteY0" fmla="*/ 1094 h 6911517"/>
              <a:gd name="connsiteX1" fmla="*/ 1519090 w 2004863"/>
              <a:gd name="connsiteY1" fmla="*/ 297454 h 6911517"/>
              <a:gd name="connsiteX2" fmla="*/ 1567380 w 2004863"/>
              <a:gd name="connsiteY2" fmla="*/ 2415893 h 6911517"/>
              <a:gd name="connsiteX3" fmla="*/ 944272 w 2004863"/>
              <a:gd name="connsiteY3" fmla="*/ 5701425 h 6911517"/>
              <a:gd name="connsiteX4" fmla="*/ 1939863 w 2004863"/>
              <a:gd name="connsiteY4" fmla="*/ 6901103 h 6911517"/>
              <a:gd name="connsiteX5" fmla="*/ 6268 w 2004863"/>
              <a:gd name="connsiteY5" fmla="*/ 6911517 h 6911517"/>
              <a:gd name="connsiteX6" fmla="*/ 0 w 2004863"/>
              <a:gd name="connsiteY6" fmla="*/ 1094 h 6911517"/>
              <a:gd name="connsiteX0" fmla="*/ 0 w 2004863"/>
              <a:gd name="connsiteY0" fmla="*/ 2362 h 6912785"/>
              <a:gd name="connsiteX1" fmla="*/ 1490191 w 2004863"/>
              <a:gd name="connsiteY1" fmla="*/ 279861 h 6912785"/>
              <a:gd name="connsiteX2" fmla="*/ 1567380 w 2004863"/>
              <a:gd name="connsiteY2" fmla="*/ 2417161 h 6912785"/>
              <a:gd name="connsiteX3" fmla="*/ 944272 w 2004863"/>
              <a:gd name="connsiteY3" fmla="*/ 5702693 h 6912785"/>
              <a:gd name="connsiteX4" fmla="*/ 1939863 w 2004863"/>
              <a:gd name="connsiteY4" fmla="*/ 6902371 h 6912785"/>
              <a:gd name="connsiteX5" fmla="*/ 6268 w 2004863"/>
              <a:gd name="connsiteY5" fmla="*/ 6912785 h 6912785"/>
              <a:gd name="connsiteX6" fmla="*/ 0 w 2004863"/>
              <a:gd name="connsiteY6" fmla="*/ 2362 h 6912785"/>
              <a:gd name="connsiteX0" fmla="*/ 0 w 2004863"/>
              <a:gd name="connsiteY0" fmla="*/ 919 h 6911342"/>
              <a:gd name="connsiteX1" fmla="*/ 1490191 w 2004863"/>
              <a:gd name="connsiteY1" fmla="*/ 278418 h 6911342"/>
              <a:gd name="connsiteX2" fmla="*/ 1567380 w 2004863"/>
              <a:gd name="connsiteY2" fmla="*/ 2415718 h 6911342"/>
              <a:gd name="connsiteX3" fmla="*/ 944272 w 2004863"/>
              <a:gd name="connsiteY3" fmla="*/ 5701250 h 6911342"/>
              <a:gd name="connsiteX4" fmla="*/ 1939863 w 2004863"/>
              <a:gd name="connsiteY4" fmla="*/ 6900928 h 6911342"/>
              <a:gd name="connsiteX5" fmla="*/ 6268 w 2004863"/>
              <a:gd name="connsiteY5" fmla="*/ 6911342 h 6911342"/>
              <a:gd name="connsiteX6" fmla="*/ 0 w 2004863"/>
              <a:gd name="connsiteY6" fmla="*/ 919 h 6911342"/>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01315"/>
              <a:gd name="connsiteX1" fmla="*/ 1490191 w 2004863"/>
              <a:gd name="connsiteY1" fmla="*/ 278805 h 6901315"/>
              <a:gd name="connsiteX2" fmla="*/ 1567380 w 2004863"/>
              <a:gd name="connsiteY2" fmla="*/ 2416105 h 6901315"/>
              <a:gd name="connsiteX3" fmla="*/ 944272 w 2004863"/>
              <a:gd name="connsiteY3" fmla="*/ 5701637 h 6901315"/>
              <a:gd name="connsiteX4" fmla="*/ 1939863 w 2004863"/>
              <a:gd name="connsiteY4" fmla="*/ 6901315 h 6901315"/>
              <a:gd name="connsiteX5" fmla="*/ 10892 w 2004863"/>
              <a:gd name="connsiteY5" fmla="*/ 6900952 h 6901315"/>
              <a:gd name="connsiteX6" fmla="*/ 0 w 2004863"/>
              <a:gd name="connsiteY6" fmla="*/ 1306 h 6901315"/>
              <a:gd name="connsiteX0" fmla="*/ 0 w 1976763"/>
              <a:gd name="connsiteY0" fmla="*/ 1306 h 6901315"/>
              <a:gd name="connsiteX1" fmla="*/ 1490191 w 1976763"/>
              <a:gd name="connsiteY1" fmla="*/ 278805 h 6901315"/>
              <a:gd name="connsiteX2" fmla="*/ 1567380 w 1976763"/>
              <a:gd name="connsiteY2" fmla="*/ 2416105 h 6901315"/>
              <a:gd name="connsiteX3" fmla="*/ 944272 w 1976763"/>
              <a:gd name="connsiteY3" fmla="*/ 5701637 h 6901315"/>
              <a:gd name="connsiteX4" fmla="*/ 1939863 w 1976763"/>
              <a:gd name="connsiteY4" fmla="*/ 6901315 h 6901315"/>
              <a:gd name="connsiteX5" fmla="*/ 10892 w 1976763"/>
              <a:gd name="connsiteY5" fmla="*/ 6900952 h 6901315"/>
              <a:gd name="connsiteX6" fmla="*/ 0 w 1976763"/>
              <a:gd name="connsiteY6" fmla="*/ 1306 h 6901315"/>
              <a:gd name="connsiteX0" fmla="*/ 0 w 1971079"/>
              <a:gd name="connsiteY0" fmla="*/ 1306 h 6903817"/>
              <a:gd name="connsiteX1" fmla="*/ 1490191 w 1971079"/>
              <a:gd name="connsiteY1" fmla="*/ 278805 h 6903817"/>
              <a:gd name="connsiteX2" fmla="*/ 1567380 w 1971079"/>
              <a:gd name="connsiteY2" fmla="*/ 2416105 h 6903817"/>
              <a:gd name="connsiteX3" fmla="*/ 944272 w 1971079"/>
              <a:gd name="connsiteY3" fmla="*/ 5701637 h 6903817"/>
              <a:gd name="connsiteX4" fmla="*/ 1939863 w 1971079"/>
              <a:gd name="connsiteY4" fmla="*/ 6901315 h 6903817"/>
              <a:gd name="connsiteX5" fmla="*/ 10892 w 1971079"/>
              <a:gd name="connsiteY5" fmla="*/ 6900952 h 6903817"/>
              <a:gd name="connsiteX6" fmla="*/ 0 w 1971079"/>
              <a:gd name="connsiteY6" fmla="*/ 1306 h 6903817"/>
              <a:gd name="connsiteX0" fmla="*/ 0 w 1975602"/>
              <a:gd name="connsiteY0" fmla="*/ 1306 h 6901315"/>
              <a:gd name="connsiteX1" fmla="*/ 1490191 w 1975602"/>
              <a:gd name="connsiteY1" fmla="*/ 278805 h 6901315"/>
              <a:gd name="connsiteX2" fmla="*/ 1567380 w 1975602"/>
              <a:gd name="connsiteY2" fmla="*/ 2416105 h 6901315"/>
              <a:gd name="connsiteX3" fmla="*/ 944272 w 1975602"/>
              <a:gd name="connsiteY3" fmla="*/ 5701637 h 6901315"/>
              <a:gd name="connsiteX4" fmla="*/ 1939863 w 1975602"/>
              <a:gd name="connsiteY4" fmla="*/ 6901315 h 6901315"/>
              <a:gd name="connsiteX5" fmla="*/ 10892 w 1975602"/>
              <a:gd name="connsiteY5" fmla="*/ 6900952 h 6901315"/>
              <a:gd name="connsiteX6" fmla="*/ 0 w 1975602"/>
              <a:gd name="connsiteY6" fmla="*/ 1306 h 6901315"/>
              <a:gd name="connsiteX0" fmla="*/ 0 w 1973317"/>
              <a:gd name="connsiteY0" fmla="*/ 1306 h 6901315"/>
              <a:gd name="connsiteX1" fmla="*/ 1490191 w 1973317"/>
              <a:gd name="connsiteY1" fmla="*/ 278805 h 6901315"/>
              <a:gd name="connsiteX2" fmla="*/ 1567380 w 1973317"/>
              <a:gd name="connsiteY2" fmla="*/ 2416105 h 6901315"/>
              <a:gd name="connsiteX3" fmla="*/ 944272 w 1973317"/>
              <a:gd name="connsiteY3" fmla="*/ 5701637 h 6901315"/>
              <a:gd name="connsiteX4" fmla="*/ 1939863 w 1973317"/>
              <a:gd name="connsiteY4" fmla="*/ 6901315 h 6901315"/>
              <a:gd name="connsiteX5" fmla="*/ 10892 w 1973317"/>
              <a:gd name="connsiteY5" fmla="*/ 6900952 h 6901315"/>
              <a:gd name="connsiteX6" fmla="*/ 0 w 1973317"/>
              <a:gd name="connsiteY6" fmla="*/ 1306 h 6901315"/>
              <a:gd name="connsiteX0" fmla="*/ 0 w 1983960"/>
              <a:gd name="connsiteY0" fmla="*/ 1306 h 6901315"/>
              <a:gd name="connsiteX1" fmla="*/ 1490191 w 1983960"/>
              <a:gd name="connsiteY1" fmla="*/ 278805 h 6901315"/>
              <a:gd name="connsiteX2" fmla="*/ 1567380 w 1983960"/>
              <a:gd name="connsiteY2" fmla="*/ 2416105 h 6901315"/>
              <a:gd name="connsiteX3" fmla="*/ 944272 w 1983960"/>
              <a:gd name="connsiteY3" fmla="*/ 5701637 h 6901315"/>
              <a:gd name="connsiteX4" fmla="*/ 1939863 w 1983960"/>
              <a:gd name="connsiteY4" fmla="*/ 6901315 h 6901315"/>
              <a:gd name="connsiteX5" fmla="*/ 10892 w 1983960"/>
              <a:gd name="connsiteY5" fmla="*/ 6900952 h 6901315"/>
              <a:gd name="connsiteX6" fmla="*/ 0 w 1983960"/>
              <a:gd name="connsiteY6" fmla="*/ 1306 h 6901315"/>
              <a:gd name="connsiteX0" fmla="*/ 0 w 1983961"/>
              <a:gd name="connsiteY0" fmla="*/ 1306 h 6902105"/>
              <a:gd name="connsiteX1" fmla="*/ 1490191 w 1983961"/>
              <a:gd name="connsiteY1" fmla="*/ 278805 h 6902105"/>
              <a:gd name="connsiteX2" fmla="*/ 1567380 w 1983961"/>
              <a:gd name="connsiteY2" fmla="*/ 2416105 h 6902105"/>
              <a:gd name="connsiteX3" fmla="*/ 944272 w 1983961"/>
              <a:gd name="connsiteY3" fmla="*/ 5701637 h 6902105"/>
              <a:gd name="connsiteX4" fmla="*/ 1939863 w 1983961"/>
              <a:gd name="connsiteY4" fmla="*/ 6901315 h 6902105"/>
              <a:gd name="connsiteX5" fmla="*/ 10892 w 1983961"/>
              <a:gd name="connsiteY5" fmla="*/ 6900952 h 6902105"/>
              <a:gd name="connsiteX6" fmla="*/ 0 w 1983961"/>
              <a:gd name="connsiteY6" fmla="*/ 1306 h 6902105"/>
              <a:gd name="connsiteX0" fmla="*/ 0 w 2084363"/>
              <a:gd name="connsiteY0" fmla="*/ 1306 h 6901315"/>
              <a:gd name="connsiteX1" fmla="*/ 1490191 w 2084363"/>
              <a:gd name="connsiteY1" fmla="*/ 278805 h 6901315"/>
              <a:gd name="connsiteX2" fmla="*/ 1567380 w 2084363"/>
              <a:gd name="connsiteY2" fmla="*/ 2416105 h 6901315"/>
              <a:gd name="connsiteX3" fmla="*/ 944272 w 2084363"/>
              <a:gd name="connsiteY3" fmla="*/ 5701637 h 6901315"/>
              <a:gd name="connsiteX4" fmla="*/ 1939863 w 2084363"/>
              <a:gd name="connsiteY4" fmla="*/ 6901315 h 6901315"/>
              <a:gd name="connsiteX5" fmla="*/ 10892 w 2084363"/>
              <a:gd name="connsiteY5" fmla="*/ 6900952 h 6901315"/>
              <a:gd name="connsiteX6" fmla="*/ 0 w 2084363"/>
              <a:gd name="connsiteY6" fmla="*/ 1306 h 6901315"/>
              <a:gd name="connsiteX0" fmla="*/ 0 w 1985198"/>
              <a:gd name="connsiteY0" fmla="*/ 1306 h 6901315"/>
              <a:gd name="connsiteX1" fmla="*/ 1490191 w 1985198"/>
              <a:gd name="connsiteY1" fmla="*/ 278805 h 6901315"/>
              <a:gd name="connsiteX2" fmla="*/ 1567380 w 1985198"/>
              <a:gd name="connsiteY2" fmla="*/ 2416105 h 6901315"/>
              <a:gd name="connsiteX3" fmla="*/ 944272 w 1985198"/>
              <a:gd name="connsiteY3" fmla="*/ 5701637 h 6901315"/>
              <a:gd name="connsiteX4" fmla="*/ 1939863 w 1985198"/>
              <a:gd name="connsiteY4" fmla="*/ 6901315 h 6901315"/>
              <a:gd name="connsiteX5" fmla="*/ 10892 w 1985198"/>
              <a:gd name="connsiteY5" fmla="*/ 6900952 h 6901315"/>
              <a:gd name="connsiteX6" fmla="*/ 0 w 1985198"/>
              <a:gd name="connsiteY6" fmla="*/ 1306 h 6901315"/>
              <a:gd name="connsiteX0" fmla="*/ 0 w 1985198"/>
              <a:gd name="connsiteY0" fmla="*/ 1035 h 6901044"/>
              <a:gd name="connsiteX1" fmla="*/ 1490191 w 1985198"/>
              <a:gd name="connsiteY1" fmla="*/ 278534 h 6901044"/>
              <a:gd name="connsiteX2" fmla="*/ 1567380 w 1985198"/>
              <a:gd name="connsiteY2" fmla="*/ 2415834 h 6901044"/>
              <a:gd name="connsiteX3" fmla="*/ 944272 w 1985198"/>
              <a:gd name="connsiteY3" fmla="*/ 5701366 h 6901044"/>
              <a:gd name="connsiteX4" fmla="*/ 1939863 w 1985198"/>
              <a:gd name="connsiteY4" fmla="*/ 6901044 h 6901044"/>
              <a:gd name="connsiteX5" fmla="*/ 10892 w 1985198"/>
              <a:gd name="connsiteY5" fmla="*/ 6900681 h 6901044"/>
              <a:gd name="connsiteX6" fmla="*/ 0 w 1985198"/>
              <a:gd name="connsiteY6" fmla="*/ 1035 h 6901044"/>
              <a:gd name="connsiteX0" fmla="*/ 0 w 1985198"/>
              <a:gd name="connsiteY0" fmla="*/ 1056 h 6901065"/>
              <a:gd name="connsiteX1" fmla="*/ 1490191 w 1985198"/>
              <a:gd name="connsiteY1" fmla="*/ 278555 h 6901065"/>
              <a:gd name="connsiteX2" fmla="*/ 1567380 w 1985198"/>
              <a:gd name="connsiteY2" fmla="*/ 2415855 h 6901065"/>
              <a:gd name="connsiteX3" fmla="*/ 944272 w 1985198"/>
              <a:gd name="connsiteY3" fmla="*/ 5701387 h 6901065"/>
              <a:gd name="connsiteX4" fmla="*/ 1939863 w 1985198"/>
              <a:gd name="connsiteY4" fmla="*/ 6901065 h 6901065"/>
              <a:gd name="connsiteX5" fmla="*/ 10892 w 1985198"/>
              <a:gd name="connsiteY5" fmla="*/ 6900702 h 6901065"/>
              <a:gd name="connsiteX6" fmla="*/ 0 w 1985198"/>
              <a:gd name="connsiteY6" fmla="*/ 1056 h 6901065"/>
              <a:gd name="connsiteX0" fmla="*/ 0 w 1985198"/>
              <a:gd name="connsiteY0" fmla="*/ 1252 h 6901261"/>
              <a:gd name="connsiteX1" fmla="*/ 1490191 w 1985198"/>
              <a:gd name="connsiteY1" fmla="*/ 278751 h 6901261"/>
              <a:gd name="connsiteX2" fmla="*/ 1567380 w 1985198"/>
              <a:gd name="connsiteY2" fmla="*/ 2416051 h 6901261"/>
              <a:gd name="connsiteX3" fmla="*/ 944272 w 1985198"/>
              <a:gd name="connsiteY3" fmla="*/ 5701583 h 6901261"/>
              <a:gd name="connsiteX4" fmla="*/ 1939863 w 1985198"/>
              <a:gd name="connsiteY4" fmla="*/ 6901261 h 6901261"/>
              <a:gd name="connsiteX5" fmla="*/ 10892 w 1985198"/>
              <a:gd name="connsiteY5" fmla="*/ 6900898 h 6901261"/>
              <a:gd name="connsiteX6" fmla="*/ 0 w 1985198"/>
              <a:gd name="connsiteY6" fmla="*/ 1252 h 6901261"/>
              <a:gd name="connsiteX0" fmla="*/ 0 w 1985198"/>
              <a:gd name="connsiteY0" fmla="*/ 1429 h 6901438"/>
              <a:gd name="connsiteX1" fmla="*/ 1490191 w 1985198"/>
              <a:gd name="connsiteY1" fmla="*/ 278928 h 6901438"/>
              <a:gd name="connsiteX2" fmla="*/ 1567380 w 1985198"/>
              <a:gd name="connsiteY2" fmla="*/ 2416228 h 6901438"/>
              <a:gd name="connsiteX3" fmla="*/ 944272 w 1985198"/>
              <a:gd name="connsiteY3" fmla="*/ 5701760 h 6901438"/>
              <a:gd name="connsiteX4" fmla="*/ 1939863 w 1985198"/>
              <a:gd name="connsiteY4" fmla="*/ 6901438 h 6901438"/>
              <a:gd name="connsiteX5" fmla="*/ 10892 w 1985198"/>
              <a:gd name="connsiteY5" fmla="*/ 6901075 h 6901438"/>
              <a:gd name="connsiteX6" fmla="*/ 0 w 1985198"/>
              <a:gd name="connsiteY6" fmla="*/ 1429 h 6901438"/>
              <a:gd name="connsiteX0" fmla="*/ 0 w 1985198"/>
              <a:gd name="connsiteY0" fmla="*/ 1506 h 6901515"/>
              <a:gd name="connsiteX1" fmla="*/ 1490191 w 1985198"/>
              <a:gd name="connsiteY1" fmla="*/ 279005 h 6901515"/>
              <a:gd name="connsiteX2" fmla="*/ 1567380 w 1985198"/>
              <a:gd name="connsiteY2" fmla="*/ 2416305 h 6901515"/>
              <a:gd name="connsiteX3" fmla="*/ 944272 w 1985198"/>
              <a:gd name="connsiteY3" fmla="*/ 5701837 h 6901515"/>
              <a:gd name="connsiteX4" fmla="*/ 1939863 w 1985198"/>
              <a:gd name="connsiteY4" fmla="*/ 6901515 h 6901515"/>
              <a:gd name="connsiteX5" fmla="*/ 10892 w 1985198"/>
              <a:gd name="connsiteY5" fmla="*/ 6901152 h 6901515"/>
              <a:gd name="connsiteX6" fmla="*/ 0 w 1985198"/>
              <a:gd name="connsiteY6" fmla="*/ 1506 h 6901515"/>
              <a:gd name="connsiteX0" fmla="*/ 0 w 1985198"/>
              <a:gd name="connsiteY0" fmla="*/ 1792 h 6901801"/>
              <a:gd name="connsiteX1" fmla="*/ 1490191 w 1985198"/>
              <a:gd name="connsiteY1" fmla="*/ 279291 h 6901801"/>
              <a:gd name="connsiteX2" fmla="*/ 1567380 w 1985198"/>
              <a:gd name="connsiteY2" fmla="*/ 2416591 h 6901801"/>
              <a:gd name="connsiteX3" fmla="*/ 944272 w 1985198"/>
              <a:gd name="connsiteY3" fmla="*/ 5702123 h 6901801"/>
              <a:gd name="connsiteX4" fmla="*/ 1939863 w 1985198"/>
              <a:gd name="connsiteY4" fmla="*/ 6901801 h 6901801"/>
              <a:gd name="connsiteX5" fmla="*/ 10892 w 1985198"/>
              <a:gd name="connsiteY5" fmla="*/ 6901438 h 6901801"/>
              <a:gd name="connsiteX6" fmla="*/ 0 w 1985198"/>
              <a:gd name="connsiteY6" fmla="*/ 1792 h 6901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85198" h="6901801">
                <a:moveTo>
                  <a:pt x="0" y="1792"/>
                </a:moveTo>
                <a:cubicBezTo>
                  <a:pt x="627358" y="-2229"/>
                  <a:pt x="1083138" y="-22414"/>
                  <a:pt x="1490191" y="279291"/>
                </a:cubicBezTo>
                <a:cubicBezTo>
                  <a:pt x="2078734" y="715515"/>
                  <a:pt x="1686611" y="2034298"/>
                  <a:pt x="1567380" y="2416591"/>
                </a:cubicBezTo>
                <a:cubicBezTo>
                  <a:pt x="1035450" y="3926123"/>
                  <a:pt x="828840" y="5126788"/>
                  <a:pt x="944272" y="5702123"/>
                </a:cubicBezTo>
                <a:cubicBezTo>
                  <a:pt x="1162759" y="7115303"/>
                  <a:pt x="2214211" y="6862374"/>
                  <a:pt x="1939863" y="6901801"/>
                </a:cubicBezTo>
                <a:lnTo>
                  <a:pt x="10892" y="6901438"/>
                </a:lnTo>
                <a:cubicBezTo>
                  <a:pt x="1576" y="4561268"/>
                  <a:pt x="4009" y="2354771"/>
                  <a:pt x="0" y="179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1"/>
          <p:cNvSpPr/>
          <p:nvPr userDrawn="1"/>
        </p:nvSpPr>
        <p:spPr>
          <a:xfrm rot="5400000" flipV="1">
            <a:off x="5310767" y="-5343140"/>
            <a:ext cx="1545012" cy="12219400"/>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40558 w 2085162"/>
              <a:gd name="connsiteY0" fmla="*/ 495 h 6917313"/>
              <a:gd name="connsiteX1" fmla="*/ 1546158 w 2085162"/>
              <a:gd name="connsiteY1" fmla="*/ 223990 h 6917313"/>
              <a:gd name="connsiteX2" fmla="*/ 1623176 w 2085162"/>
              <a:gd name="connsiteY2" fmla="*/ 2443997 h 6917313"/>
              <a:gd name="connsiteX3" fmla="*/ 984830 w 2085162"/>
              <a:gd name="connsiteY3" fmla="*/ 5700826 h 6917313"/>
              <a:gd name="connsiteX4" fmla="*/ 1815278 w 2085162"/>
              <a:gd name="connsiteY4" fmla="*/ 6904556 h 6917313"/>
              <a:gd name="connsiteX5" fmla="*/ 1104 w 2085162"/>
              <a:gd name="connsiteY5" fmla="*/ 6910919 h 6917313"/>
              <a:gd name="connsiteX6" fmla="*/ 40558 w 2085162"/>
              <a:gd name="connsiteY6" fmla="*/ 495 h 6917313"/>
              <a:gd name="connsiteX0" fmla="*/ 40925 w 2085529"/>
              <a:gd name="connsiteY0" fmla="*/ 495 h 6917313"/>
              <a:gd name="connsiteX1" fmla="*/ 1546525 w 2085529"/>
              <a:gd name="connsiteY1" fmla="*/ 223990 h 6917313"/>
              <a:gd name="connsiteX2" fmla="*/ 1623543 w 2085529"/>
              <a:gd name="connsiteY2" fmla="*/ 2443997 h 6917313"/>
              <a:gd name="connsiteX3" fmla="*/ 985197 w 2085529"/>
              <a:gd name="connsiteY3" fmla="*/ 5700826 h 6917313"/>
              <a:gd name="connsiteX4" fmla="*/ 1815645 w 2085529"/>
              <a:gd name="connsiteY4" fmla="*/ 6904556 h 6917313"/>
              <a:gd name="connsiteX5" fmla="*/ 1471 w 2085529"/>
              <a:gd name="connsiteY5" fmla="*/ 6910919 h 6917313"/>
              <a:gd name="connsiteX6" fmla="*/ 40925 w 2085529"/>
              <a:gd name="connsiteY6" fmla="*/ 495 h 6917313"/>
              <a:gd name="connsiteX0" fmla="*/ 39454 w 2084058"/>
              <a:gd name="connsiteY0" fmla="*/ 495 h 6917313"/>
              <a:gd name="connsiteX1" fmla="*/ 1545054 w 2084058"/>
              <a:gd name="connsiteY1" fmla="*/ 223990 h 6917313"/>
              <a:gd name="connsiteX2" fmla="*/ 1622072 w 2084058"/>
              <a:gd name="connsiteY2" fmla="*/ 2443997 h 6917313"/>
              <a:gd name="connsiteX3" fmla="*/ 983726 w 2084058"/>
              <a:gd name="connsiteY3" fmla="*/ 5700826 h 6917313"/>
              <a:gd name="connsiteX4" fmla="*/ 1814174 w 2084058"/>
              <a:gd name="connsiteY4" fmla="*/ 6904556 h 6917313"/>
              <a:gd name="connsiteX5" fmla="*/ 0 w 2084058"/>
              <a:gd name="connsiteY5" fmla="*/ 6910919 h 6917313"/>
              <a:gd name="connsiteX6" fmla="*/ 39454 w 2084058"/>
              <a:gd name="connsiteY6" fmla="*/ 495 h 6917313"/>
              <a:gd name="connsiteX0" fmla="*/ 24214 w 2068818"/>
              <a:gd name="connsiteY0" fmla="*/ 495 h 6917313"/>
              <a:gd name="connsiteX1" fmla="*/ 1529814 w 2068818"/>
              <a:gd name="connsiteY1" fmla="*/ 223990 h 6917313"/>
              <a:gd name="connsiteX2" fmla="*/ 1606832 w 2068818"/>
              <a:gd name="connsiteY2" fmla="*/ 2443997 h 6917313"/>
              <a:gd name="connsiteX3" fmla="*/ 968486 w 2068818"/>
              <a:gd name="connsiteY3" fmla="*/ 5700826 h 6917313"/>
              <a:gd name="connsiteX4" fmla="*/ 1798934 w 2068818"/>
              <a:gd name="connsiteY4" fmla="*/ 6904556 h 6917313"/>
              <a:gd name="connsiteX5" fmla="*/ 0 w 2068818"/>
              <a:gd name="connsiteY5" fmla="*/ 6910919 h 6917313"/>
              <a:gd name="connsiteX6" fmla="*/ 24214 w 2068818"/>
              <a:gd name="connsiteY6" fmla="*/ 495 h 6917313"/>
              <a:gd name="connsiteX0" fmla="*/ 24214 w 1986497"/>
              <a:gd name="connsiteY0" fmla="*/ 495 h 6915241"/>
              <a:gd name="connsiteX1" fmla="*/ 1529814 w 1986497"/>
              <a:gd name="connsiteY1" fmla="*/ 223990 h 6915241"/>
              <a:gd name="connsiteX2" fmla="*/ 1606832 w 1986497"/>
              <a:gd name="connsiteY2" fmla="*/ 2443997 h 6915241"/>
              <a:gd name="connsiteX3" fmla="*/ 968486 w 1986497"/>
              <a:gd name="connsiteY3" fmla="*/ 5700826 h 6915241"/>
              <a:gd name="connsiteX4" fmla="*/ 1798934 w 1986497"/>
              <a:gd name="connsiteY4" fmla="*/ 6904556 h 6915241"/>
              <a:gd name="connsiteX5" fmla="*/ 0 w 1986497"/>
              <a:gd name="connsiteY5" fmla="*/ 6910919 h 6915241"/>
              <a:gd name="connsiteX6" fmla="*/ 24214 w 1986497"/>
              <a:gd name="connsiteY6" fmla="*/ 495 h 6915241"/>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33640"/>
              <a:gd name="connsiteY0" fmla="*/ 495 h 6910919"/>
              <a:gd name="connsiteX1" fmla="*/ 1529814 w 1933640"/>
              <a:gd name="connsiteY1" fmla="*/ 223990 h 6910919"/>
              <a:gd name="connsiteX2" fmla="*/ 1606832 w 1933640"/>
              <a:gd name="connsiteY2" fmla="*/ 2443997 h 6910919"/>
              <a:gd name="connsiteX3" fmla="*/ 968486 w 1933640"/>
              <a:gd name="connsiteY3" fmla="*/ 5700826 h 6910919"/>
              <a:gd name="connsiteX4" fmla="*/ 1869904 w 1933640"/>
              <a:gd name="connsiteY4" fmla="*/ 6904558 h 6910919"/>
              <a:gd name="connsiteX5" fmla="*/ 0 w 1933640"/>
              <a:gd name="connsiteY5" fmla="*/ 6910919 h 6910919"/>
              <a:gd name="connsiteX6" fmla="*/ 24214 w 1933640"/>
              <a:gd name="connsiteY6" fmla="*/ 495 h 6910919"/>
              <a:gd name="connsiteX0" fmla="*/ 86359 w 1995785"/>
              <a:gd name="connsiteY0" fmla="*/ 495 h 6910920"/>
              <a:gd name="connsiteX1" fmla="*/ 1591959 w 1995785"/>
              <a:gd name="connsiteY1" fmla="*/ 223990 h 6910920"/>
              <a:gd name="connsiteX2" fmla="*/ 1668977 w 1995785"/>
              <a:gd name="connsiteY2" fmla="*/ 2443997 h 6910920"/>
              <a:gd name="connsiteX3" fmla="*/ 1030631 w 1995785"/>
              <a:gd name="connsiteY3" fmla="*/ 5700826 h 6910920"/>
              <a:gd name="connsiteX4" fmla="*/ 1932049 w 1995785"/>
              <a:gd name="connsiteY4" fmla="*/ 6904558 h 6910920"/>
              <a:gd name="connsiteX5" fmla="*/ 0 w 1995785"/>
              <a:gd name="connsiteY5" fmla="*/ 6910920 h 6910920"/>
              <a:gd name="connsiteX6" fmla="*/ 86359 w 1995785"/>
              <a:gd name="connsiteY6" fmla="*/ 495 h 6910920"/>
              <a:gd name="connsiteX0" fmla="*/ 8679 w 1918105"/>
              <a:gd name="connsiteY0" fmla="*/ 495 h 6908110"/>
              <a:gd name="connsiteX1" fmla="*/ 1514279 w 1918105"/>
              <a:gd name="connsiteY1" fmla="*/ 223990 h 6908110"/>
              <a:gd name="connsiteX2" fmla="*/ 1591297 w 1918105"/>
              <a:gd name="connsiteY2" fmla="*/ 2443997 h 6908110"/>
              <a:gd name="connsiteX3" fmla="*/ 952951 w 1918105"/>
              <a:gd name="connsiteY3" fmla="*/ 5700826 h 6908110"/>
              <a:gd name="connsiteX4" fmla="*/ 1854369 w 1918105"/>
              <a:gd name="connsiteY4" fmla="*/ 6904558 h 6908110"/>
              <a:gd name="connsiteX5" fmla="*/ 0 w 1918105"/>
              <a:gd name="connsiteY5" fmla="*/ 6903746 h 6908110"/>
              <a:gd name="connsiteX6" fmla="*/ 8679 w 1918105"/>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39490"/>
              <a:gd name="connsiteY0" fmla="*/ 495 h 6919575"/>
              <a:gd name="connsiteX1" fmla="*/ 1505600 w 1939490"/>
              <a:gd name="connsiteY1" fmla="*/ 223990 h 6919575"/>
              <a:gd name="connsiteX2" fmla="*/ 1582618 w 1939490"/>
              <a:gd name="connsiteY2" fmla="*/ 2443997 h 6919575"/>
              <a:gd name="connsiteX3" fmla="*/ 944272 w 1939490"/>
              <a:gd name="connsiteY3" fmla="*/ 5700826 h 6919575"/>
              <a:gd name="connsiteX4" fmla="*/ 1845690 w 1939490"/>
              <a:gd name="connsiteY4" fmla="*/ 6904558 h 6919575"/>
              <a:gd name="connsiteX5" fmla="*/ 6856 w 1939490"/>
              <a:gd name="connsiteY5" fmla="*/ 6896571 h 6919575"/>
              <a:gd name="connsiteX6" fmla="*/ 0 w 1939490"/>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6856 w 1940481"/>
              <a:gd name="connsiteY5" fmla="*/ 6896571 h 6919575"/>
              <a:gd name="connsiteX6" fmla="*/ 0 w 1940481"/>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12682 w 1940481"/>
              <a:gd name="connsiteY5" fmla="*/ 6907335 h 6919575"/>
              <a:gd name="connsiteX6" fmla="*/ 0 w 1940481"/>
              <a:gd name="connsiteY6" fmla="*/ 495 h 6919575"/>
              <a:gd name="connsiteX0" fmla="*/ 2752 w 1943233"/>
              <a:gd name="connsiteY0" fmla="*/ 495 h 6919575"/>
              <a:gd name="connsiteX1" fmla="*/ 1508352 w 1943233"/>
              <a:gd name="connsiteY1" fmla="*/ 223990 h 6919575"/>
              <a:gd name="connsiteX2" fmla="*/ 1585370 w 1943233"/>
              <a:gd name="connsiteY2" fmla="*/ 2443997 h 6919575"/>
              <a:gd name="connsiteX3" fmla="*/ 947024 w 1943233"/>
              <a:gd name="connsiteY3" fmla="*/ 5700826 h 6919575"/>
              <a:gd name="connsiteX4" fmla="*/ 1848442 w 1943233"/>
              <a:gd name="connsiteY4" fmla="*/ 6904558 h 6919575"/>
              <a:gd name="connsiteX5" fmla="*/ 3782 w 1943233"/>
              <a:gd name="connsiteY5" fmla="*/ 6904644 h 6919575"/>
              <a:gd name="connsiteX6" fmla="*/ 2752 w 1943233"/>
              <a:gd name="connsiteY6" fmla="*/ 495 h 6919575"/>
              <a:gd name="connsiteX0" fmla="*/ 2753 w 1900650"/>
              <a:gd name="connsiteY0" fmla="*/ 495 h 6914143"/>
              <a:gd name="connsiteX1" fmla="*/ 1508353 w 1900650"/>
              <a:gd name="connsiteY1" fmla="*/ 223990 h 6914143"/>
              <a:gd name="connsiteX2" fmla="*/ 1585371 w 1900650"/>
              <a:gd name="connsiteY2" fmla="*/ 2443997 h 6914143"/>
              <a:gd name="connsiteX3" fmla="*/ 947025 w 1900650"/>
              <a:gd name="connsiteY3" fmla="*/ 5700826 h 6914143"/>
              <a:gd name="connsiteX4" fmla="*/ 1848443 w 1900650"/>
              <a:gd name="connsiteY4" fmla="*/ 6904558 h 6914143"/>
              <a:gd name="connsiteX5" fmla="*/ 3783 w 1900650"/>
              <a:gd name="connsiteY5" fmla="*/ 6904644 h 6914143"/>
              <a:gd name="connsiteX6" fmla="*/ 2753 w 1900650"/>
              <a:gd name="connsiteY6" fmla="*/ 495 h 6914143"/>
              <a:gd name="connsiteX0" fmla="*/ 2753 w 1896596"/>
              <a:gd name="connsiteY0" fmla="*/ 495 h 6904644"/>
              <a:gd name="connsiteX1" fmla="*/ 1508353 w 1896596"/>
              <a:gd name="connsiteY1" fmla="*/ 223990 h 6904644"/>
              <a:gd name="connsiteX2" fmla="*/ 1585371 w 1896596"/>
              <a:gd name="connsiteY2" fmla="*/ 2443997 h 6904644"/>
              <a:gd name="connsiteX3" fmla="*/ 947025 w 1896596"/>
              <a:gd name="connsiteY3" fmla="*/ 5700826 h 6904644"/>
              <a:gd name="connsiteX4" fmla="*/ 1848443 w 1896596"/>
              <a:gd name="connsiteY4" fmla="*/ 6904558 h 6904644"/>
              <a:gd name="connsiteX5" fmla="*/ 3783 w 1896596"/>
              <a:gd name="connsiteY5" fmla="*/ 6904644 h 6904644"/>
              <a:gd name="connsiteX6" fmla="*/ 2753 w 1896596"/>
              <a:gd name="connsiteY6" fmla="*/ 495 h 6904644"/>
              <a:gd name="connsiteX0" fmla="*/ 2753 w 1884547"/>
              <a:gd name="connsiteY0" fmla="*/ 495 h 6904644"/>
              <a:gd name="connsiteX1" fmla="*/ 1508353 w 1884547"/>
              <a:gd name="connsiteY1" fmla="*/ 223990 h 6904644"/>
              <a:gd name="connsiteX2" fmla="*/ 1585371 w 1884547"/>
              <a:gd name="connsiteY2" fmla="*/ 2443997 h 6904644"/>
              <a:gd name="connsiteX3" fmla="*/ 947025 w 1884547"/>
              <a:gd name="connsiteY3" fmla="*/ 5700826 h 6904644"/>
              <a:gd name="connsiteX4" fmla="*/ 1848443 w 1884547"/>
              <a:gd name="connsiteY4" fmla="*/ 6904558 h 6904644"/>
              <a:gd name="connsiteX5" fmla="*/ 3783 w 1884547"/>
              <a:gd name="connsiteY5" fmla="*/ 6904644 h 6904644"/>
              <a:gd name="connsiteX6" fmla="*/ 2753 w 1884547"/>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5129 w 1892424"/>
              <a:gd name="connsiteY0" fmla="*/ 495 h 6904644"/>
              <a:gd name="connsiteX1" fmla="*/ 1510729 w 1892424"/>
              <a:gd name="connsiteY1" fmla="*/ 223990 h 6904644"/>
              <a:gd name="connsiteX2" fmla="*/ 1587747 w 1892424"/>
              <a:gd name="connsiteY2" fmla="*/ 2443997 h 6904644"/>
              <a:gd name="connsiteX3" fmla="*/ 949401 w 1892424"/>
              <a:gd name="connsiteY3" fmla="*/ 5700826 h 6904644"/>
              <a:gd name="connsiteX4" fmla="*/ 1850819 w 1892424"/>
              <a:gd name="connsiteY4" fmla="*/ 6904558 h 6904644"/>
              <a:gd name="connsiteX5" fmla="*/ 6159 w 1892424"/>
              <a:gd name="connsiteY5" fmla="*/ 6904644 h 6904644"/>
              <a:gd name="connsiteX6" fmla="*/ 5129 w 1892424"/>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2753 w 1890049"/>
              <a:gd name="connsiteY0" fmla="*/ 141 h 6904290"/>
              <a:gd name="connsiteX1" fmla="*/ 1508353 w 1890049"/>
              <a:gd name="connsiteY1" fmla="*/ 223636 h 6904290"/>
              <a:gd name="connsiteX2" fmla="*/ 1585371 w 1890049"/>
              <a:gd name="connsiteY2" fmla="*/ 2443643 h 6904290"/>
              <a:gd name="connsiteX3" fmla="*/ 947025 w 1890049"/>
              <a:gd name="connsiteY3" fmla="*/ 5700472 h 6904290"/>
              <a:gd name="connsiteX4" fmla="*/ 1848443 w 1890049"/>
              <a:gd name="connsiteY4" fmla="*/ 6904204 h 6904290"/>
              <a:gd name="connsiteX5" fmla="*/ 3783 w 1890049"/>
              <a:gd name="connsiteY5" fmla="*/ 6904290 h 6904290"/>
              <a:gd name="connsiteX6" fmla="*/ 2753 w 1890049"/>
              <a:gd name="connsiteY6" fmla="*/ 141 h 6904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0049" h="6904290">
                <a:moveTo>
                  <a:pt x="2753" y="141"/>
                </a:moveTo>
                <a:cubicBezTo>
                  <a:pt x="732649" y="-1727"/>
                  <a:pt x="1147021" y="12035"/>
                  <a:pt x="1508353" y="223636"/>
                </a:cubicBezTo>
                <a:cubicBezTo>
                  <a:pt x="2236494" y="650046"/>
                  <a:pt x="1704602" y="2061350"/>
                  <a:pt x="1585371" y="2443643"/>
                </a:cubicBezTo>
                <a:cubicBezTo>
                  <a:pt x="1038839" y="3953173"/>
                  <a:pt x="831593" y="5125137"/>
                  <a:pt x="947025" y="5700472"/>
                </a:cubicBezTo>
                <a:cubicBezTo>
                  <a:pt x="1196290" y="7099300"/>
                  <a:pt x="2092155" y="6874829"/>
                  <a:pt x="1848443" y="6904204"/>
                </a:cubicBezTo>
                <a:lnTo>
                  <a:pt x="3783" y="6904290"/>
                </a:lnTo>
                <a:cubicBezTo>
                  <a:pt x="-6125" y="4556946"/>
                  <a:pt x="7066" y="2398330"/>
                  <a:pt x="2753" y="141"/>
                </a:cubicBez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3301" y="32813"/>
            <a:ext cx="881455" cy="1371600"/>
          </a:xfrm>
          <a:prstGeom prst="rect">
            <a:avLst/>
          </a:prstGeom>
        </p:spPr>
      </p:pic>
      <p:sp>
        <p:nvSpPr>
          <p:cNvPr id="2" name="TextBox 1">
            <a:extLst>
              <a:ext uri="{FF2B5EF4-FFF2-40B4-BE49-F238E27FC236}">
                <a16:creationId xmlns:a16="http://schemas.microsoft.com/office/drawing/2014/main" id="{40651BDE-1738-C906-6C0F-774EFC70F4BC}"/>
              </a:ext>
            </a:extLst>
          </p:cNvPr>
          <p:cNvSpPr txBox="1"/>
          <p:nvPr userDrawn="1"/>
        </p:nvSpPr>
        <p:spPr>
          <a:xfrm>
            <a:off x="-15132" y="6397627"/>
            <a:ext cx="12228335" cy="523220"/>
          </a:xfrm>
          <a:prstGeom prst="rect">
            <a:avLst/>
          </a:prstGeom>
          <a:solidFill>
            <a:srgbClr val="002060"/>
          </a:solidFill>
        </p:spPr>
        <p:txBody>
          <a:bodyPr wrap="square" rtlCol="0">
            <a:spAutoFit/>
          </a:bodyPr>
          <a:lstStyle/>
          <a:p>
            <a:r>
              <a:rPr lang="en-US" sz="2800" b="1" dirty="0">
                <a:solidFill>
                  <a:schemeClr val="bg1"/>
                </a:solidFill>
                <a:latin typeface="Times New Roman" panose="02020603050405020304" pitchFamily="18" charset="0"/>
                <a:cs typeface="Times New Roman" panose="02020603050405020304" pitchFamily="18" charset="0"/>
              </a:rPr>
              <a:t>  Centurion University of Technology and Management, Odisha, India </a:t>
            </a:r>
            <a:r>
              <a:rPr lang="en-US" sz="2800" b="1" i="1" dirty="0">
                <a:solidFill>
                  <a:schemeClr val="bg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66220014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06-Jul-23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545980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42CA01-0E82-4B2B-AF03-18A56CDC94A2}" type="datetimeFigureOut">
              <a:rPr lang="en-US" smtClean="0"/>
              <a:pPr/>
              <a:t>06-Jul-23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303992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2CA01-0E82-4B2B-AF03-18A56CDC94A2}" type="datetimeFigureOut">
              <a:rPr lang="en-US" smtClean="0"/>
              <a:pPr/>
              <a:t>06-Jul-23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06892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42CA01-0E82-4B2B-AF03-18A56CDC94A2}" type="datetimeFigureOut">
              <a:rPr lang="en-US" smtClean="0"/>
              <a:pPr/>
              <a:t>06-Jul-23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187071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542CA01-0E82-4B2B-AF03-18A56CDC94A2}" type="datetimeFigureOut">
              <a:rPr lang="en-US" smtClean="0"/>
              <a:pPr/>
              <a:t>06-Jul-23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777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42CA01-0E82-4B2B-AF03-18A56CDC94A2}" type="datetimeFigureOut">
              <a:rPr lang="en-US" smtClean="0"/>
              <a:pPr/>
              <a:t>06-Jul-23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26386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06-Jul-23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14173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06-Jul-23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895324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42CA01-0E82-4B2B-AF03-18A56CDC94A2}" type="datetimeFigureOut">
              <a:rPr lang="en-US" smtClean="0"/>
              <a:pPr/>
              <a:t>06-Jul-23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121CA-52F3-41D0-BC73-FC7ECDE193EA}" type="slidenum">
              <a:rPr lang="en-US" smtClean="0"/>
              <a:pPr/>
              <a:t>‹#›</a:t>
            </a:fld>
            <a:endParaRPr lang="en-US"/>
          </a:p>
        </p:txBody>
      </p:sp>
    </p:spTree>
    <p:extLst>
      <p:ext uri="{BB962C8B-B14F-4D97-AF65-F5344CB8AC3E}">
        <p14:creationId xmlns:p14="http://schemas.microsoft.com/office/powerpoint/2010/main" val="296229008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8"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C149ACA-8B91-C47B-69A7-C64D74630816}"/>
              </a:ext>
            </a:extLst>
          </p:cNvPr>
          <p:cNvSpPr txBox="1"/>
          <p:nvPr/>
        </p:nvSpPr>
        <p:spPr>
          <a:xfrm>
            <a:off x="2282313" y="2521059"/>
            <a:ext cx="7627374" cy="1815882"/>
          </a:xfrm>
          <a:prstGeom prst="rect">
            <a:avLst/>
          </a:prstGeom>
          <a:noFill/>
        </p:spPr>
        <p:txBody>
          <a:bodyPr wrap="square">
            <a:spAutoFit/>
          </a:bodyPr>
          <a:lstStyle/>
          <a:p>
            <a:pPr algn="ctr"/>
            <a:r>
              <a:rPr lang="en-US" altLang="en-US" sz="2800" b="1" dirty="0">
                <a:latin typeface="Times New Roman" pitchFamily="18" charset="0"/>
                <a:cs typeface="Times New Roman" pitchFamily="18" charset="0"/>
              </a:rPr>
              <a:t>Lecture- 6</a:t>
            </a:r>
            <a:br>
              <a:rPr lang="en-US" altLang="en-US" sz="2800" b="1" dirty="0">
                <a:latin typeface="Times New Roman" pitchFamily="18" charset="0"/>
                <a:cs typeface="Times New Roman" pitchFamily="18" charset="0"/>
              </a:rPr>
            </a:br>
            <a:r>
              <a:rPr lang="en-US" altLang="en-US" sz="2800" b="1" dirty="0">
                <a:latin typeface="Times New Roman" pitchFamily="18" charset="0"/>
                <a:cs typeface="Times New Roman" pitchFamily="18" charset="0"/>
              </a:rPr>
              <a:t>EXTENSION EFFORTS IN </a:t>
            </a:r>
            <a:r>
              <a:rPr lang="en-IN" sz="2800" b="1" dirty="0">
                <a:latin typeface="Times New Roman" pitchFamily="18" charset="0"/>
                <a:cs typeface="Times New Roman" pitchFamily="18" charset="0"/>
              </a:rPr>
              <a:t>PRE-INDEPENDENCE ERA</a:t>
            </a:r>
            <a:br>
              <a:rPr lang="en-IN" sz="2800" b="1" dirty="0">
                <a:latin typeface="Times New Roman" pitchFamily="18" charset="0"/>
                <a:cs typeface="Times New Roman" pitchFamily="18" charset="0"/>
              </a:rPr>
            </a:br>
            <a:endParaRPr lang="en-US" sz="2800" b="1" dirty="0"/>
          </a:p>
        </p:txBody>
      </p:sp>
    </p:spTree>
    <p:extLst>
      <p:ext uri="{BB962C8B-B14F-4D97-AF65-F5344CB8AC3E}">
        <p14:creationId xmlns:p14="http://schemas.microsoft.com/office/powerpoint/2010/main" val="2997207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CD31E2D-E0C2-3A7E-4000-6C5C9F373AD3}"/>
              </a:ext>
            </a:extLst>
          </p:cNvPr>
          <p:cNvSpPr txBox="1"/>
          <p:nvPr/>
        </p:nvSpPr>
        <p:spPr>
          <a:xfrm>
            <a:off x="432617" y="1739742"/>
            <a:ext cx="10471355" cy="4524315"/>
          </a:xfrm>
          <a:prstGeom prst="rect">
            <a:avLst/>
          </a:prstGeom>
          <a:noFill/>
        </p:spPr>
        <p:txBody>
          <a:bodyPr wrap="square">
            <a:spAutoFit/>
          </a:bodyPr>
          <a:lstStyle/>
          <a:p>
            <a:pPr marL="0" indent="0" algn="ctr">
              <a:buNone/>
            </a:pPr>
            <a:r>
              <a:rPr lang="en-IN" b="1" dirty="0">
                <a:latin typeface="Times New Roman" pitchFamily="18" charset="0"/>
                <a:cs typeface="Times New Roman" pitchFamily="18" charset="0"/>
              </a:rPr>
              <a:t>SHRI NIKETAN PROJECT </a:t>
            </a:r>
          </a:p>
          <a:p>
            <a:pPr marL="0" indent="0" algn="just">
              <a:buNone/>
            </a:pPr>
            <a:r>
              <a:rPr lang="en-IN" dirty="0">
                <a:latin typeface="Times New Roman" pitchFamily="18" charset="0"/>
                <a:cs typeface="Times New Roman" pitchFamily="18" charset="0"/>
              </a:rPr>
              <a:t>Founded by Ravindra Nath Tagore(1921) in collaboration with </a:t>
            </a:r>
            <a:r>
              <a:rPr lang="en-IN" dirty="0" err="1">
                <a:latin typeface="Times New Roman" pitchFamily="18" charset="0"/>
                <a:cs typeface="Times New Roman" pitchFamily="18" charset="0"/>
              </a:rPr>
              <a:t>Elmhirst</a:t>
            </a:r>
            <a:r>
              <a:rPr lang="en-IN" dirty="0">
                <a:latin typeface="Times New Roman" pitchFamily="18" charset="0"/>
                <a:cs typeface="Times New Roman" pitchFamily="18" charset="0"/>
              </a:rPr>
              <a:t>. </a:t>
            </a:r>
          </a:p>
          <a:p>
            <a:pPr marL="0" indent="0" algn="just">
              <a:buNone/>
            </a:pPr>
            <a:r>
              <a:rPr lang="en-US" dirty="0">
                <a:latin typeface="Times New Roman" pitchFamily="18" charset="0"/>
                <a:cs typeface="Times New Roman" pitchFamily="18" charset="0"/>
              </a:rPr>
              <a:t>Aim of the project:</a:t>
            </a:r>
          </a:p>
          <a:p>
            <a:pPr algn="just"/>
            <a:r>
              <a:rPr lang="en-IN" dirty="0">
                <a:latin typeface="Times New Roman" pitchFamily="18" charset="0"/>
                <a:cs typeface="Times New Roman" pitchFamily="18" charset="0"/>
              </a:rPr>
              <a:t>all round development of rural people .</a:t>
            </a:r>
          </a:p>
          <a:p>
            <a:pPr algn="just"/>
            <a:r>
              <a:rPr lang="en-IN" dirty="0">
                <a:latin typeface="Times New Roman" pitchFamily="18" charset="0"/>
                <a:cs typeface="Times New Roman" pitchFamily="18" charset="0"/>
              </a:rPr>
              <a:t>win the friendship of villager.</a:t>
            </a:r>
          </a:p>
          <a:p>
            <a:pPr algn="just"/>
            <a:r>
              <a:rPr lang="en-IN" dirty="0">
                <a:latin typeface="Times New Roman" pitchFamily="18" charset="0"/>
                <a:cs typeface="Times New Roman" pitchFamily="18" charset="0"/>
              </a:rPr>
              <a:t>make honest effort to solve the most pressing problems.</a:t>
            </a:r>
            <a:r>
              <a:rPr lang="en-IN" sz="1800" b="1" dirty="0">
                <a:latin typeface="Times New Roman" pitchFamily="18" charset="0"/>
                <a:cs typeface="Times New Roman" pitchFamily="18" charset="0"/>
              </a:rPr>
              <a:t> </a:t>
            </a:r>
          </a:p>
          <a:p>
            <a:pPr marL="0" indent="0">
              <a:buNone/>
            </a:pPr>
            <a:r>
              <a:rPr lang="en-IN" sz="1800" b="1" u="sng" dirty="0">
                <a:latin typeface="Times New Roman" pitchFamily="18" charset="0"/>
                <a:cs typeface="Times New Roman" pitchFamily="18" charset="0"/>
              </a:rPr>
              <a:t>Activities</a:t>
            </a:r>
            <a:r>
              <a:rPr lang="en-IN" sz="1800" b="1" dirty="0">
                <a:latin typeface="Times New Roman" pitchFamily="18" charset="0"/>
                <a:cs typeface="Times New Roman" pitchFamily="18" charset="0"/>
              </a:rPr>
              <a:t>:</a:t>
            </a:r>
            <a:endParaRPr lang="en-IN" sz="1800" dirty="0">
              <a:latin typeface="Times New Roman" pitchFamily="18" charset="0"/>
              <a:cs typeface="Times New Roman" pitchFamily="18" charset="0"/>
            </a:endParaRPr>
          </a:p>
          <a:p>
            <a:pPr marL="285750" lvl="0" indent="-285750" hangingPunct="0">
              <a:buFont typeface="Arial" panose="020B0604020202020204" pitchFamily="34" charset="0"/>
              <a:buChar char="•"/>
            </a:pPr>
            <a:r>
              <a:rPr lang="en-IN" sz="1800" dirty="0">
                <a:latin typeface="Times New Roman" pitchFamily="18" charset="0"/>
                <a:cs typeface="Times New Roman" pitchFamily="18" charset="0"/>
              </a:rPr>
              <a:t>Survey of selected Villages.</a:t>
            </a:r>
          </a:p>
          <a:p>
            <a:pPr marL="285750" lvl="0" indent="-285750" hangingPunct="0">
              <a:buFont typeface="Arial" panose="020B0604020202020204" pitchFamily="34" charset="0"/>
              <a:buChar char="•"/>
            </a:pPr>
            <a:r>
              <a:rPr lang="en-IN" sz="1800" dirty="0">
                <a:latin typeface="Times New Roman" pitchFamily="18" charset="0"/>
                <a:cs typeface="Times New Roman" pitchFamily="18" charset="0"/>
              </a:rPr>
              <a:t>Demonstration of improved practices </a:t>
            </a:r>
          </a:p>
          <a:p>
            <a:pPr marL="285750" lvl="0" indent="-285750" hangingPunct="0">
              <a:buFont typeface="Arial" panose="020B0604020202020204" pitchFamily="34" charset="0"/>
              <a:buChar char="•"/>
            </a:pPr>
            <a:r>
              <a:rPr lang="en-IN" sz="1800" dirty="0">
                <a:latin typeface="Times New Roman" pitchFamily="18" charset="0"/>
                <a:cs typeface="Times New Roman" pitchFamily="18" charset="0"/>
              </a:rPr>
              <a:t>Arranging campaigns for the eradication of Malaria, T.B., and other infectious diseases.  </a:t>
            </a:r>
          </a:p>
          <a:p>
            <a:pPr marL="285750" lvl="0" indent="-285750" hangingPunct="0">
              <a:buFont typeface="Arial" panose="020B0604020202020204" pitchFamily="34" charset="0"/>
              <a:buChar char="•"/>
            </a:pPr>
            <a:r>
              <a:rPr lang="en-IN" sz="1800" dirty="0">
                <a:latin typeface="Times New Roman" pitchFamily="18" charset="0"/>
                <a:cs typeface="Times New Roman" pitchFamily="18" charset="0"/>
              </a:rPr>
              <a:t>Development of cottage industries.  </a:t>
            </a:r>
          </a:p>
          <a:p>
            <a:pPr marL="285750" lvl="0" indent="-285750" hangingPunct="0">
              <a:buFont typeface="Arial" panose="020B0604020202020204" pitchFamily="34" charset="0"/>
              <a:buChar char="•"/>
            </a:pPr>
            <a:r>
              <a:rPr lang="en-IN" sz="1800" dirty="0">
                <a:latin typeface="Times New Roman" pitchFamily="18" charset="0"/>
                <a:cs typeface="Times New Roman" pitchFamily="18" charset="0"/>
              </a:rPr>
              <a:t>Weaver’s cooperatives organized.  </a:t>
            </a:r>
          </a:p>
          <a:p>
            <a:pPr marL="285750" lvl="0" indent="-285750" hangingPunct="0">
              <a:buFont typeface="Arial" panose="020B0604020202020204" pitchFamily="34" charset="0"/>
              <a:buChar char="•"/>
            </a:pPr>
            <a:r>
              <a:rPr lang="en-IN" sz="1800" dirty="0">
                <a:latin typeface="Times New Roman" pitchFamily="18" charset="0"/>
                <a:cs typeface="Times New Roman" pitchFamily="18" charset="0"/>
              </a:rPr>
              <a:t>Night schools for male and female.  </a:t>
            </a:r>
          </a:p>
          <a:p>
            <a:pPr marL="285750" lvl="0" indent="-285750" hangingPunct="0">
              <a:buFont typeface="Arial" panose="020B0604020202020204" pitchFamily="34" charset="0"/>
              <a:buChar char="•"/>
            </a:pPr>
            <a:r>
              <a:rPr lang="en-IN" sz="1800" dirty="0">
                <a:latin typeface="Times New Roman" pitchFamily="18" charset="0"/>
                <a:cs typeface="Times New Roman" pitchFamily="18" charset="0"/>
              </a:rPr>
              <a:t>Establishment of social welfare centre in each village.  </a:t>
            </a:r>
          </a:p>
          <a:p>
            <a:pPr marL="285750" lvl="0" indent="-285750" hangingPunct="0">
              <a:buFont typeface="Arial" panose="020B0604020202020204" pitchFamily="34" charset="0"/>
              <a:buChar char="•"/>
            </a:pPr>
            <a:r>
              <a:rPr lang="en-IN" sz="1800" dirty="0">
                <a:latin typeface="Times New Roman" pitchFamily="18" charset="0"/>
                <a:cs typeface="Times New Roman" pitchFamily="18" charset="0"/>
              </a:rPr>
              <a:t>Establishment of cooperative societies.  </a:t>
            </a:r>
          </a:p>
          <a:p>
            <a:pPr marL="285750" lvl="0" indent="-285750" hangingPunct="0">
              <a:buFont typeface="Arial" panose="020B0604020202020204" pitchFamily="34" charset="0"/>
              <a:buChar char="•"/>
            </a:pPr>
            <a:r>
              <a:rPr lang="en-IN" sz="1800" dirty="0">
                <a:latin typeface="Times New Roman" pitchFamily="18" charset="0"/>
                <a:cs typeface="Times New Roman" pitchFamily="18" charset="0"/>
              </a:rPr>
              <a:t>Establishment of community centres.</a:t>
            </a:r>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val="2868083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FDD2EAE-A203-F0D8-24D8-4E7882B6D68E}"/>
              </a:ext>
            </a:extLst>
          </p:cNvPr>
          <p:cNvSpPr txBox="1"/>
          <p:nvPr/>
        </p:nvSpPr>
        <p:spPr>
          <a:xfrm>
            <a:off x="373625" y="1592692"/>
            <a:ext cx="11287433" cy="4801314"/>
          </a:xfrm>
          <a:prstGeom prst="rect">
            <a:avLst/>
          </a:prstGeom>
          <a:noFill/>
        </p:spPr>
        <p:txBody>
          <a:bodyPr wrap="square">
            <a:spAutoFit/>
          </a:bodyPr>
          <a:lstStyle/>
          <a:p>
            <a:pPr algn="ctr"/>
            <a:r>
              <a:rPr lang="en-IN" b="1" dirty="0">
                <a:latin typeface="Times New Roman" panose="02020603050405020304" pitchFamily="18" charset="0"/>
                <a:cs typeface="Times New Roman" panose="02020603050405020304" pitchFamily="18" charset="0"/>
              </a:rPr>
              <a:t>GURGAON EXPERIMENT</a:t>
            </a:r>
            <a:endParaRPr lang="en-IN" dirty="0">
              <a:latin typeface="Times New Roman" pitchFamily="18" charset="0"/>
              <a:cs typeface="Times New Roman" pitchFamily="18" charset="0"/>
            </a:endParaRPr>
          </a:p>
          <a:p>
            <a:r>
              <a:rPr lang="en-IN" dirty="0">
                <a:latin typeface="Times New Roman" pitchFamily="18" charset="0"/>
                <a:cs typeface="Times New Roman" pitchFamily="18" charset="0"/>
              </a:rPr>
              <a:t>Rural uplift movement on a mass scale was started by Mr. F.I. </a:t>
            </a:r>
            <a:r>
              <a:rPr lang="en-IN" dirty="0" err="1">
                <a:latin typeface="Times New Roman" panose="02020603050405020304" pitchFamily="18" charset="0"/>
                <a:cs typeface="Times New Roman" pitchFamily="18" charset="0"/>
              </a:rPr>
              <a:t>Brayne</a:t>
            </a:r>
            <a:r>
              <a:rPr lang="en-IN" dirty="0">
                <a:latin typeface="Times New Roman" pitchFamily="18" charset="0"/>
                <a:cs typeface="Times New Roman" pitchFamily="18" charset="0"/>
              </a:rPr>
              <a:t> in 1920.</a:t>
            </a:r>
          </a:p>
          <a:p>
            <a:r>
              <a:rPr lang="en-IN" dirty="0">
                <a:latin typeface="Times New Roman" pitchFamily="18" charset="0"/>
                <a:cs typeface="Times New Roman" pitchFamily="18" charset="0"/>
              </a:rPr>
              <a:t>Government of India granted Rs. One crore for the work which acted as a stimulus.</a:t>
            </a:r>
          </a:p>
          <a:p>
            <a:pPr marL="0" indent="0">
              <a:buNone/>
            </a:pPr>
            <a:r>
              <a:rPr lang="en-IN" b="1" dirty="0">
                <a:latin typeface="Times New Roman" panose="02020603050405020304" pitchFamily="18" charset="0"/>
                <a:cs typeface="Times New Roman" pitchFamily="18" charset="0"/>
              </a:rPr>
              <a:t>    Objectives:</a:t>
            </a:r>
            <a:endParaRPr lang="en-IN" dirty="0">
              <a:latin typeface="Times New Roman" pitchFamily="18" charset="0"/>
              <a:cs typeface="Times New Roman" pitchFamily="18" charset="0"/>
            </a:endParaRPr>
          </a:p>
          <a:p>
            <a:pPr marL="285750" indent="-285750">
              <a:buFont typeface="Arial" panose="020B0604020202020204" pitchFamily="34" charset="0"/>
              <a:buChar char="•"/>
            </a:pPr>
            <a:r>
              <a:rPr lang="en-IN" dirty="0">
                <a:latin typeface="Times New Roman" pitchFamily="18" charset="0"/>
                <a:cs typeface="Times New Roman" pitchFamily="18" charset="0"/>
              </a:rPr>
              <a:t>To increase agricultural production.</a:t>
            </a:r>
          </a:p>
          <a:p>
            <a:pPr marL="285750" indent="-285750">
              <a:buFont typeface="Arial" panose="020B0604020202020204" pitchFamily="34" charset="0"/>
              <a:buChar char="•"/>
            </a:pPr>
            <a:r>
              <a:rPr lang="en-IN" dirty="0">
                <a:latin typeface="Times New Roman" pitchFamily="18" charset="0"/>
                <a:cs typeface="Times New Roman" pitchFamily="18" charset="0"/>
              </a:rPr>
              <a:t>To stop wastage of money on social and religious functions.</a:t>
            </a:r>
          </a:p>
          <a:p>
            <a:pPr marL="285750" indent="-285750">
              <a:buFont typeface="Arial" panose="020B0604020202020204" pitchFamily="34" charset="0"/>
              <a:buChar char="•"/>
            </a:pPr>
            <a:r>
              <a:rPr lang="en-IN" dirty="0">
                <a:latin typeface="Times New Roman" pitchFamily="18" charset="0"/>
                <a:cs typeface="Times New Roman" pitchFamily="18" charset="0"/>
              </a:rPr>
              <a:t>To improve healthy standard of the people.</a:t>
            </a:r>
          </a:p>
          <a:p>
            <a:pPr marL="285750" indent="-285750">
              <a:buFont typeface="Arial" panose="020B0604020202020204" pitchFamily="34" charset="0"/>
              <a:buChar char="•"/>
            </a:pPr>
            <a:r>
              <a:rPr lang="en-IN" dirty="0">
                <a:latin typeface="Times New Roman" pitchFamily="18" charset="0"/>
                <a:cs typeface="Times New Roman" pitchFamily="18" charset="0"/>
              </a:rPr>
              <a:t>To organize welfare programmes.</a:t>
            </a:r>
          </a:p>
          <a:p>
            <a:r>
              <a:rPr lang="en-US" b="1" dirty="0">
                <a:latin typeface="Times New Roman" panose="02020603050405020304" pitchFamily="18" charset="0"/>
                <a:cs typeface="Times New Roman" panose="02020603050405020304" pitchFamily="18" charset="0"/>
              </a:rPr>
              <a:t>Activities</a:t>
            </a:r>
          </a:p>
          <a:p>
            <a:pPr marL="285750" indent="-285750" algn="just">
              <a:buFont typeface="Arial" panose="020B0604020202020204" pitchFamily="34" charset="0"/>
              <a:buChar char="•"/>
            </a:pPr>
            <a:r>
              <a:rPr lang="en-IN" dirty="0">
                <a:latin typeface="Times New Roman" panose="02020603050405020304" pitchFamily="18" charset="0"/>
                <a:cs typeface="Times New Roman" panose="02020603050405020304" pitchFamily="18" charset="0"/>
              </a:rPr>
              <a:t>Appointment of village guides.</a:t>
            </a:r>
          </a:p>
          <a:p>
            <a:pPr marL="285750" indent="-285750" algn="just">
              <a:buFont typeface="Arial" panose="020B0604020202020204" pitchFamily="34" charset="0"/>
              <a:buChar char="•"/>
            </a:pPr>
            <a:r>
              <a:rPr lang="en-IN" dirty="0">
                <a:latin typeface="Times New Roman" panose="02020603050405020304" pitchFamily="18" charset="0"/>
                <a:cs typeface="Times New Roman" panose="02020603050405020304" pitchFamily="18" charset="0"/>
              </a:rPr>
              <a:t>Propaganda through films, folk songs, dramas</a:t>
            </a:r>
          </a:p>
          <a:p>
            <a:pPr marL="285750" indent="-285750" algn="just">
              <a:buFont typeface="Arial" panose="020B0604020202020204" pitchFamily="34" charset="0"/>
              <a:buChar char="•"/>
            </a:pPr>
            <a:r>
              <a:rPr lang="en-IN" dirty="0">
                <a:latin typeface="Times New Roman" panose="02020603050405020304" pitchFamily="18" charset="0"/>
                <a:cs typeface="Times New Roman" panose="02020603050405020304" pitchFamily="18" charset="0"/>
              </a:rPr>
              <a:t>Rural Economics and domestic Economics Schools.</a:t>
            </a:r>
            <a:endParaRPr lang="en-IN" b="1" dirty="0"/>
          </a:p>
          <a:p>
            <a:pPr algn="just"/>
            <a:r>
              <a:rPr lang="en-IN" b="1" dirty="0">
                <a:latin typeface="Times New Roman" panose="02020603050405020304" pitchFamily="18" charset="0"/>
                <a:cs typeface="Times New Roman" panose="02020603050405020304" pitchFamily="18" charset="0"/>
              </a:rPr>
              <a:t>Short Comings</a:t>
            </a:r>
          </a:p>
          <a:p>
            <a:pPr marL="285750" indent="-285750" algn="just">
              <a:buFont typeface="Arial" panose="020B0604020202020204" pitchFamily="34" charset="0"/>
              <a:buChar char="•"/>
            </a:pPr>
            <a:r>
              <a:rPr lang="en-IN" dirty="0">
                <a:latin typeface="Times New Roman" panose="02020603050405020304" pitchFamily="18" charset="0"/>
                <a:cs typeface="Times New Roman" panose="02020603050405020304" pitchFamily="18" charset="0"/>
              </a:rPr>
              <a:t>A one man show</a:t>
            </a:r>
          </a:p>
          <a:p>
            <a:pPr marL="285750" indent="-285750" algn="just">
              <a:buFont typeface="Arial" panose="020B0604020202020204" pitchFamily="34" charset="0"/>
              <a:buChar char="•"/>
            </a:pPr>
            <a:r>
              <a:rPr lang="en-IN" dirty="0">
                <a:latin typeface="Times New Roman" panose="02020603050405020304" pitchFamily="18" charset="0"/>
                <a:cs typeface="Times New Roman" panose="02020603050405020304" pitchFamily="18" charset="0"/>
              </a:rPr>
              <a:t>Village guides were un-experienced and untrained.</a:t>
            </a:r>
          </a:p>
          <a:p>
            <a:pPr marL="285750" indent="-285750" algn="just">
              <a:buFont typeface="Arial" panose="020B0604020202020204" pitchFamily="34" charset="0"/>
              <a:buChar char="•"/>
            </a:pPr>
            <a:r>
              <a:rPr lang="en-IN" dirty="0">
                <a:latin typeface="Times New Roman" panose="02020603050405020304" pitchFamily="18" charset="0"/>
                <a:cs typeface="Times New Roman" panose="02020603050405020304" pitchFamily="18" charset="0"/>
              </a:rPr>
              <a:t>No comprehensive planning</a:t>
            </a:r>
          </a:p>
          <a:p>
            <a:pPr marL="285750" indent="-285750" algn="just">
              <a:buFont typeface="Arial" panose="020B0604020202020204" pitchFamily="34" charset="0"/>
              <a:buChar char="•"/>
            </a:pPr>
            <a:r>
              <a:rPr lang="en-IN" dirty="0">
                <a:latin typeface="Times New Roman" panose="02020603050405020304" pitchFamily="18" charset="0"/>
                <a:cs typeface="Times New Roman" panose="02020603050405020304" pitchFamily="18" charset="0"/>
              </a:rPr>
              <a:t>No continuity in the work</a:t>
            </a:r>
          </a:p>
        </p:txBody>
      </p:sp>
    </p:spTree>
    <p:extLst>
      <p:ext uri="{BB962C8B-B14F-4D97-AF65-F5344CB8AC3E}">
        <p14:creationId xmlns:p14="http://schemas.microsoft.com/office/powerpoint/2010/main" val="2274805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BCD7D56-D16A-B8D6-B35F-983E9E6DE406}"/>
              </a:ext>
            </a:extLst>
          </p:cNvPr>
          <p:cNvSpPr txBox="1"/>
          <p:nvPr/>
        </p:nvSpPr>
        <p:spPr>
          <a:xfrm>
            <a:off x="1654278" y="1687191"/>
            <a:ext cx="8177980" cy="4197559"/>
          </a:xfrm>
          <a:prstGeom prst="rect">
            <a:avLst/>
          </a:prstGeom>
          <a:noFill/>
        </p:spPr>
        <p:txBody>
          <a:bodyPr wrap="square">
            <a:spAutoFit/>
          </a:bodyPr>
          <a:lstStyle/>
          <a:p>
            <a:pPr algn="just">
              <a:lnSpc>
                <a:spcPct val="150000"/>
              </a:lnSpc>
            </a:pPr>
            <a:endParaRPr lang="en-IN" dirty="0">
              <a:latin typeface="Times New Roman" panose="02020603050405020304" pitchFamily="18" charset="0"/>
              <a:cs typeface="Times New Roman" panose="02020603050405020304" pitchFamily="18" charset="0"/>
            </a:endParaRPr>
          </a:p>
          <a:p>
            <a:pPr algn="ctr">
              <a:lnSpc>
                <a:spcPct val="150000"/>
              </a:lnSpc>
            </a:pPr>
            <a:r>
              <a:rPr lang="en-IN" b="1" dirty="0">
                <a:latin typeface="Times New Roman" panose="02020603050405020304" pitchFamily="18" charset="0"/>
                <a:cs typeface="Times New Roman" panose="02020603050405020304" pitchFamily="18" charset="0"/>
              </a:rPr>
              <a:t>MARTHANDAM PROJECT (1921)</a:t>
            </a:r>
          </a:p>
          <a:p>
            <a:pPr marL="285750" indent="-285750" algn="just">
              <a:lnSpc>
                <a:spcPct val="150000"/>
              </a:lnSpc>
              <a:buFont typeface="Arial" panose="020B0604020202020204" pitchFamily="34" charset="0"/>
              <a:buChar char="•"/>
            </a:pPr>
            <a:r>
              <a:rPr lang="en-IN" dirty="0">
                <a:latin typeface="Times New Roman" panose="02020603050405020304" pitchFamily="18" charset="0"/>
                <a:cs typeface="Times New Roman" panose="02020603050405020304" pitchFamily="18" charset="0"/>
              </a:rPr>
              <a:t>Started in 1921 by </a:t>
            </a:r>
            <a:r>
              <a:rPr lang="en-IN" dirty="0" err="1">
                <a:latin typeface="Times New Roman" panose="02020603050405020304" pitchFamily="18" charset="0"/>
                <a:cs typeface="Times New Roman" panose="02020603050405020304" pitchFamily="18" charset="0"/>
              </a:rPr>
              <a:t>Dr.</a:t>
            </a:r>
            <a:r>
              <a:rPr lang="en-IN" dirty="0">
                <a:latin typeface="Times New Roman" panose="02020603050405020304" pitchFamily="18" charset="0"/>
                <a:cs typeface="Times New Roman" panose="02020603050405020304" pitchFamily="18" charset="0"/>
              </a:rPr>
              <a:t> Spencer Hatch, an American Agricultural expert.</a:t>
            </a:r>
          </a:p>
          <a:p>
            <a:pPr marL="285750" indent="-285750" algn="just">
              <a:lnSpc>
                <a:spcPct val="150000"/>
              </a:lnSpc>
              <a:buFont typeface="Arial" panose="020B0604020202020204" pitchFamily="34" charset="0"/>
              <a:buChar char="•"/>
            </a:pPr>
            <a:r>
              <a:rPr lang="en-IN" dirty="0">
                <a:latin typeface="Times New Roman" panose="02020603050405020304" pitchFamily="18" charset="0"/>
                <a:cs typeface="Times New Roman" panose="02020603050405020304" pitchFamily="18" charset="0"/>
              </a:rPr>
              <a:t>In </a:t>
            </a:r>
            <a:r>
              <a:rPr lang="en-IN" dirty="0" err="1">
                <a:latin typeface="Times New Roman" panose="02020603050405020304" pitchFamily="18" charset="0"/>
                <a:cs typeface="Times New Roman" panose="02020603050405020304" pitchFamily="18" charset="0"/>
              </a:rPr>
              <a:t>Trivendrum</a:t>
            </a:r>
            <a:r>
              <a:rPr lang="en-IN" dirty="0">
                <a:latin typeface="Times New Roman" panose="02020603050405020304" pitchFamily="18" charset="0"/>
                <a:cs typeface="Times New Roman" panose="02020603050405020304" pitchFamily="18" charset="0"/>
              </a:rPr>
              <a:t> at some places, people used to cultivate only paddy and coconut</a:t>
            </a:r>
          </a:p>
          <a:p>
            <a:pPr marL="285750" indent="-285750" algn="just">
              <a:lnSpc>
                <a:spcPct val="150000"/>
              </a:lnSpc>
              <a:buFont typeface="Arial" panose="020B0604020202020204" pitchFamily="34" charset="0"/>
              <a:buChar char="•"/>
            </a:pPr>
            <a:r>
              <a:rPr lang="en-IN" dirty="0">
                <a:latin typeface="Times New Roman" panose="02020603050405020304" pitchFamily="18" charset="0"/>
                <a:cs typeface="Times New Roman" panose="02020603050405020304" pitchFamily="18" charset="0"/>
              </a:rPr>
              <a:t>That some developmental work was thought for spreading Christian faith. </a:t>
            </a:r>
          </a:p>
          <a:p>
            <a:pPr marL="285750" indent="-285750" algn="just">
              <a:lnSpc>
                <a:spcPct val="150000"/>
              </a:lnSpc>
              <a:buFont typeface="Arial" panose="020B0604020202020204" pitchFamily="34" charset="0"/>
              <a:buChar char="•"/>
            </a:pPr>
            <a:r>
              <a:rPr lang="en-IN" dirty="0" err="1">
                <a:latin typeface="Times New Roman" panose="02020603050405020304" pitchFamily="18" charset="0"/>
                <a:cs typeface="Times New Roman" panose="02020603050405020304" pitchFamily="18" charset="0"/>
              </a:rPr>
              <a:t>Dr.</a:t>
            </a:r>
            <a:r>
              <a:rPr lang="en-IN" dirty="0">
                <a:latin typeface="Times New Roman" panose="02020603050405020304" pitchFamily="18" charset="0"/>
                <a:cs typeface="Times New Roman" panose="02020603050405020304" pitchFamily="18" charset="0"/>
              </a:rPr>
              <a:t> Hatch made agreement with Y.M.C.A. and Christian Church Association.</a:t>
            </a:r>
          </a:p>
          <a:p>
            <a:pPr marL="285750" indent="-285750" algn="just">
              <a:lnSpc>
                <a:spcPct val="150000"/>
              </a:lnSpc>
              <a:buFont typeface="Arial" panose="020B0604020202020204" pitchFamily="34" charset="0"/>
              <a:buChar char="•"/>
            </a:pPr>
            <a:r>
              <a:rPr lang="en-IN" dirty="0">
                <a:latin typeface="Times New Roman" panose="02020603050405020304" pitchFamily="18" charset="0"/>
                <a:cs typeface="Times New Roman" panose="02020603050405020304" pitchFamily="18" charset="0"/>
              </a:rPr>
              <a:t>It was having a 3 field programme - </a:t>
            </a:r>
            <a:r>
              <a:rPr lang="en-IN" i="1" dirty="0">
                <a:latin typeface="Times New Roman" panose="02020603050405020304" pitchFamily="18" charset="0"/>
                <a:cs typeface="Times New Roman" panose="02020603050405020304" pitchFamily="18" charset="0"/>
              </a:rPr>
              <a:t>development of spirit, mind and body</a:t>
            </a:r>
          </a:p>
          <a:p>
            <a:pPr marL="285750" indent="-285750" algn="just">
              <a:lnSpc>
                <a:spcPct val="150000"/>
              </a:lnSpc>
              <a:buFont typeface="Arial" panose="020B0604020202020204" pitchFamily="34" charset="0"/>
              <a:buChar char="•"/>
            </a:pPr>
            <a:r>
              <a:rPr lang="en-IN" dirty="0">
                <a:latin typeface="Times New Roman" panose="02020603050405020304" pitchFamily="18" charset="0"/>
                <a:cs typeface="Times New Roman" panose="02020603050405020304" pitchFamily="18" charset="0"/>
              </a:rPr>
              <a:t>Later fivefold programme-development of the physic, spirit, mind, economic and social aspects of life.</a:t>
            </a:r>
          </a:p>
          <a:p>
            <a:pPr marL="0" indent="0">
              <a:lnSpc>
                <a:spcPct val="150000"/>
              </a:lnSpc>
              <a:buNone/>
            </a:pP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49277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C80FB80-50F9-9237-12BD-9ED1CC4585C0}"/>
              </a:ext>
            </a:extLst>
          </p:cNvPr>
          <p:cNvSpPr txBox="1"/>
          <p:nvPr/>
        </p:nvSpPr>
        <p:spPr>
          <a:xfrm>
            <a:off x="994286" y="1896210"/>
            <a:ext cx="10203427" cy="3782061"/>
          </a:xfrm>
          <a:prstGeom prst="rect">
            <a:avLst/>
          </a:prstGeom>
          <a:noFill/>
        </p:spPr>
        <p:txBody>
          <a:bodyPr wrap="square">
            <a:spAutoFit/>
          </a:bodyPr>
          <a:lstStyle/>
          <a:p>
            <a:pPr algn="ctr">
              <a:lnSpc>
                <a:spcPct val="150000"/>
              </a:lnSpc>
            </a:pPr>
            <a:r>
              <a:rPr lang="en-US" b="1" dirty="0" err="1">
                <a:latin typeface="Times New Roman" panose="02020603050405020304" pitchFamily="18" charset="0"/>
                <a:cs typeface="Times New Roman" panose="02020603050405020304" pitchFamily="18" charset="0"/>
              </a:rPr>
              <a:t>Firka</a:t>
            </a:r>
            <a:r>
              <a:rPr lang="en-US" b="1" dirty="0">
                <a:latin typeface="Times New Roman" panose="02020603050405020304" pitchFamily="18" charset="0"/>
                <a:cs typeface="Times New Roman" panose="02020603050405020304" pitchFamily="18" charset="0"/>
              </a:rPr>
              <a:t> Development Scheme –1946 </a:t>
            </a:r>
          </a:p>
          <a:p>
            <a:pPr algn="just">
              <a:lnSpc>
                <a:spcPct val="150000"/>
              </a:lnSpc>
            </a:pPr>
            <a:r>
              <a:rPr lang="en-US" dirty="0">
                <a:latin typeface="Times New Roman" panose="02020603050405020304" pitchFamily="18" charset="0"/>
                <a:cs typeface="Times New Roman" panose="02020603050405020304" pitchFamily="18" charset="0"/>
              </a:rPr>
              <a:t>Shri. V. T. </a:t>
            </a:r>
            <a:r>
              <a:rPr lang="en-US" dirty="0" err="1">
                <a:latin typeface="Times New Roman" panose="02020603050405020304" pitchFamily="18" charset="0"/>
                <a:cs typeface="Times New Roman" panose="02020603050405020304" pitchFamily="18" charset="0"/>
              </a:rPr>
              <a:t>Krishnamachari</a:t>
            </a:r>
            <a:r>
              <a:rPr lang="en-US" dirty="0">
                <a:latin typeface="Times New Roman" panose="02020603050405020304" pitchFamily="18" charset="0"/>
                <a:cs typeface="Times New Roman" panose="02020603050405020304" pitchFamily="18" charset="0"/>
              </a:rPr>
              <a:t> </a:t>
            </a:r>
          </a:p>
          <a:p>
            <a:pPr algn="just">
              <a:lnSpc>
                <a:spcPct val="150000"/>
              </a:lnSpc>
            </a:pPr>
            <a:r>
              <a:rPr lang="en-US" dirty="0">
                <a:latin typeface="Times New Roman" panose="02020603050405020304" pitchFamily="18" charset="0"/>
                <a:cs typeface="Times New Roman" panose="02020603050405020304" pitchFamily="18" charset="0"/>
              </a:rPr>
              <a:t>•Sponsored by the provincial government with the aim of –attainment of Gandhian ideal of gram swaraj by brining about not only educational, economic, sanitary and other improvements in the village, but also making the people self confident</a:t>
            </a:r>
          </a:p>
          <a:p>
            <a:pPr algn="just">
              <a:lnSpc>
                <a:spcPct val="150000"/>
              </a:lnSpc>
            </a:pPr>
            <a:r>
              <a:rPr lang="en-US" dirty="0">
                <a:latin typeface="Times New Roman" panose="02020603050405020304" pitchFamily="18" charset="0"/>
                <a:cs typeface="Times New Roman" panose="02020603050405020304" pitchFamily="18" charset="0"/>
              </a:rPr>
              <a:t>•Selection of </a:t>
            </a:r>
            <a:r>
              <a:rPr lang="en-US" dirty="0" err="1">
                <a:latin typeface="Times New Roman" panose="02020603050405020304" pitchFamily="18" charset="0"/>
                <a:cs typeface="Times New Roman" panose="02020603050405020304" pitchFamily="18" charset="0"/>
              </a:rPr>
              <a:t>Firkas</a:t>
            </a:r>
            <a:r>
              <a:rPr lang="en-US" dirty="0">
                <a:latin typeface="Times New Roman" panose="02020603050405020304" pitchFamily="18" charset="0"/>
                <a:cs typeface="Times New Roman" panose="02020603050405020304" pitchFamily="18" charset="0"/>
              </a:rPr>
              <a:t>-based on general backwardness of the area and where there is possibility of initiating cottage industries. </a:t>
            </a:r>
          </a:p>
          <a:p>
            <a:pPr algn="just">
              <a:lnSpc>
                <a:spcPct val="150000"/>
              </a:lnSpc>
            </a:pPr>
            <a:r>
              <a:rPr lang="en-US" dirty="0">
                <a:latin typeface="Times New Roman" panose="02020603050405020304" pitchFamily="18" charset="0"/>
                <a:cs typeface="Times New Roman" panose="02020603050405020304" pitchFamily="18" charset="0"/>
              </a:rPr>
              <a:t>•Consisted of two types of plans–Short term plans (development of infrastructure, communications </a:t>
            </a:r>
            <a:r>
              <a:rPr lang="en-US" dirty="0" err="1">
                <a:latin typeface="Times New Roman" panose="02020603050405020304" pitchFamily="18" charset="0"/>
                <a:cs typeface="Times New Roman" panose="02020603050405020304" pitchFamily="18" charset="0"/>
              </a:rPr>
              <a:t>etc</a:t>
            </a:r>
            <a:r>
              <a:rPr lang="en-US" dirty="0">
                <a:latin typeface="Times New Roman" panose="02020603050405020304" pitchFamily="18" charset="0"/>
                <a:cs typeface="Times New Roman" panose="02020603050405020304" pitchFamily="18" charset="0"/>
              </a:rPr>
              <a:t>) and –Long term plans (knowledge inputs, attainment of Gandhian ideal </a:t>
            </a:r>
            <a:r>
              <a:rPr lang="en-US" dirty="0" err="1">
                <a:latin typeface="Times New Roman" panose="02020603050405020304" pitchFamily="18" charset="0"/>
                <a:cs typeface="Times New Roman" panose="02020603050405020304" pitchFamily="18" charset="0"/>
              </a:rPr>
              <a:t>etc</a:t>
            </a:r>
            <a:r>
              <a:rPr lang="en-US"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8873058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41B9C76-4E36-1777-5654-02023588745C}"/>
              </a:ext>
            </a:extLst>
          </p:cNvPr>
          <p:cNvSpPr txBox="1"/>
          <p:nvPr/>
        </p:nvSpPr>
        <p:spPr>
          <a:xfrm>
            <a:off x="1241937" y="1285256"/>
            <a:ext cx="9708126" cy="5859553"/>
          </a:xfrm>
          <a:prstGeom prst="rect">
            <a:avLst/>
          </a:prstGeom>
          <a:noFill/>
        </p:spPr>
        <p:txBody>
          <a:bodyPr wrap="square">
            <a:spAutoFit/>
          </a:bodyPr>
          <a:lstStyle/>
          <a:p>
            <a:pPr algn="ctr">
              <a:lnSpc>
                <a:spcPct val="150000"/>
              </a:lnSpc>
            </a:pPr>
            <a:r>
              <a:rPr lang="en-US" b="1" dirty="0">
                <a:latin typeface="Times New Roman" panose="02020603050405020304" pitchFamily="18" charset="0"/>
                <a:cs typeface="Times New Roman" panose="02020603050405020304" pitchFamily="18" charset="0"/>
              </a:rPr>
              <a:t>Gandhian Constructive </a:t>
            </a:r>
            <a:r>
              <a:rPr lang="en-US" b="1" dirty="0" err="1">
                <a:latin typeface="Times New Roman" panose="02020603050405020304" pitchFamily="18" charset="0"/>
                <a:cs typeface="Times New Roman" panose="02020603050405020304" pitchFamily="18" charset="0"/>
              </a:rPr>
              <a:t>Programme</a:t>
            </a:r>
            <a:endParaRPr lang="en-US" b="1" dirty="0">
              <a:latin typeface="Times New Roman" panose="02020603050405020304" pitchFamily="18" charset="0"/>
              <a:cs typeface="Times New Roman" panose="02020603050405020304" pitchFamily="18" charset="0"/>
            </a:endParaRPr>
          </a:p>
          <a:p>
            <a:pPr algn="just">
              <a:lnSpc>
                <a:spcPct val="150000"/>
              </a:lnSpc>
            </a:pPr>
            <a:r>
              <a:rPr lang="en-US" b="1" u="sng" dirty="0">
                <a:latin typeface="Times New Roman" panose="02020603050405020304" pitchFamily="18" charset="0"/>
                <a:cs typeface="Times New Roman" panose="02020603050405020304" pitchFamily="18" charset="0"/>
              </a:rPr>
              <a:t>Principles of Gandhian Philosophy </a:t>
            </a:r>
          </a:p>
          <a:p>
            <a:pPr algn="just">
              <a:lnSpc>
                <a:spcPct val="150000"/>
              </a:lnSpc>
            </a:pPr>
            <a:r>
              <a:rPr lang="en-US" dirty="0">
                <a:latin typeface="Times New Roman" panose="02020603050405020304" pitchFamily="18" charset="0"/>
                <a:cs typeface="Times New Roman" panose="02020603050405020304" pitchFamily="18" charset="0"/>
              </a:rPr>
              <a:t>•Decentralized production–Production by mass instead of mass production </a:t>
            </a:r>
          </a:p>
          <a:p>
            <a:pPr algn="just">
              <a:lnSpc>
                <a:spcPct val="150000"/>
              </a:lnSpc>
            </a:pPr>
            <a:r>
              <a:rPr lang="en-US" dirty="0">
                <a:latin typeface="Times New Roman" panose="02020603050405020304" pitchFamily="18" charset="0"/>
                <a:cs typeface="Times New Roman" panose="02020603050405020304" pitchFamily="18" charset="0"/>
              </a:rPr>
              <a:t>•Equitable distribution of resources–Contribute in the production process and get share as per your ability </a:t>
            </a:r>
          </a:p>
          <a:p>
            <a:pPr algn="just">
              <a:lnSpc>
                <a:spcPct val="150000"/>
              </a:lnSpc>
            </a:pPr>
            <a:r>
              <a:rPr lang="en-US" dirty="0">
                <a:latin typeface="Times New Roman" panose="02020603050405020304" pitchFamily="18" charset="0"/>
                <a:cs typeface="Times New Roman" panose="02020603050405020304" pitchFamily="18" charset="0"/>
              </a:rPr>
              <a:t>•Self sufficiency of Indian villages–Less dependency on external resources and conservation and development of resources</a:t>
            </a:r>
          </a:p>
          <a:p>
            <a:pPr algn="just">
              <a:lnSpc>
                <a:spcPct val="150000"/>
              </a:lnSpc>
            </a:pPr>
            <a:r>
              <a:rPr lang="en-US" dirty="0">
                <a:latin typeface="Times New Roman" panose="02020603050405020304" pitchFamily="18" charset="0"/>
                <a:cs typeface="Times New Roman" panose="02020603050405020304" pitchFamily="18" charset="0"/>
              </a:rPr>
              <a:t>Objectives </a:t>
            </a:r>
          </a:p>
          <a:p>
            <a:pPr algn="just">
              <a:lnSpc>
                <a:spcPct val="150000"/>
              </a:lnSpc>
            </a:pPr>
            <a:r>
              <a:rPr lang="en-US" dirty="0">
                <a:latin typeface="Times New Roman" panose="02020603050405020304" pitchFamily="18" charset="0"/>
                <a:cs typeface="Times New Roman" panose="02020603050405020304" pitchFamily="18" charset="0"/>
              </a:rPr>
              <a:t>•Service to the underprivileged </a:t>
            </a:r>
          </a:p>
          <a:p>
            <a:pPr algn="just">
              <a:lnSpc>
                <a:spcPct val="150000"/>
              </a:lnSpc>
            </a:pPr>
            <a:r>
              <a:rPr lang="en-US" dirty="0">
                <a:latin typeface="Times New Roman" panose="02020603050405020304" pitchFamily="18" charset="0"/>
                <a:cs typeface="Times New Roman" panose="02020603050405020304" pitchFamily="18" charset="0"/>
              </a:rPr>
              <a:t>•Achieving self dependency </a:t>
            </a:r>
          </a:p>
          <a:p>
            <a:pPr algn="just">
              <a:lnSpc>
                <a:spcPct val="150000"/>
              </a:lnSpc>
            </a:pPr>
            <a:r>
              <a:rPr lang="en-US" dirty="0">
                <a:latin typeface="Times New Roman" panose="02020603050405020304" pitchFamily="18" charset="0"/>
                <a:cs typeface="Times New Roman" panose="02020603050405020304" pitchFamily="18" charset="0"/>
              </a:rPr>
              <a:t>•Providing education to people </a:t>
            </a:r>
          </a:p>
          <a:p>
            <a:pPr algn="just">
              <a:lnSpc>
                <a:spcPct val="150000"/>
              </a:lnSpc>
            </a:pPr>
            <a:r>
              <a:rPr lang="en-US" dirty="0">
                <a:latin typeface="Times New Roman" panose="02020603050405020304" pitchFamily="18" charset="0"/>
                <a:cs typeface="Times New Roman" panose="02020603050405020304" pitchFamily="18" charset="0"/>
              </a:rPr>
              <a:t>•Organization of training centers for cottage industries •Emphasis on women education.</a:t>
            </a:r>
          </a:p>
          <a:p>
            <a:pPr algn="just">
              <a:lnSpc>
                <a:spcPct val="150000"/>
              </a:lnSpc>
            </a:pPr>
            <a:endParaRPr lang="en-US" dirty="0">
              <a:latin typeface="Times New Roman" panose="02020603050405020304" pitchFamily="18" charset="0"/>
              <a:cs typeface="Times New Roman" panose="02020603050405020304" pitchFamily="18" charset="0"/>
            </a:endParaRPr>
          </a:p>
          <a:p>
            <a:pPr algn="just">
              <a:lnSpc>
                <a:spcPct val="150000"/>
              </a:lnSpc>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78979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D7D69E7-414C-4E66-CD87-97F6D665F365}"/>
              </a:ext>
            </a:extLst>
          </p:cNvPr>
          <p:cNvSpPr txBox="1"/>
          <p:nvPr/>
        </p:nvSpPr>
        <p:spPr>
          <a:xfrm>
            <a:off x="602225" y="1652949"/>
            <a:ext cx="10252587" cy="4247317"/>
          </a:xfrm>
          <a:prstGeom prst="rect">
            <a:avLst/>
          </a:prstGeom>
          <a:noFill/>
        </p:spPr>
        <p:txBody>
          <a:bodyPr wrap="square">
            <a:spAutoFit/>
          </a:bodyPr>
          <a:lstStyle/>
          <a:p>
            <a:pPr marL="0" indent="0" algn="just">
              <a:buNone/>
            </a:pPr>
            <a:r>
              <a:rPr lang="en-IN" dirty="0">
                <a:latin typeface="Times New Roman" panose="02020603050405020304" pitchFamily="18" charset="0"/>
                <a:cs typeface="Times New Roman" panose="02020603050405020304" pitchFamily="18" charset="0"/>
              </a:rPr>
              <a:t>Gandhian movement of development was for the people, by the people and of the people</a:t>
            </a:r>
          </a:p>
          <a:p>
            <a:pPr marL="0" indent="0" algn="just">
              <a:buNone/>
            </a:pPr>
            <a:r>
              <a:rPr lang="en-IN" dirty="0">
                <a:latin typeface="Times New Roman" panose="02020603050405020304" pitchFamily="18" charset="0"/>
                <a:cs typeface="Times New Roman" panose="02020603050405020304" pitchFamily="18" charset="0"/>
              </a:rPr>
              <a:t>Institutions established by Gandhiji-</a:t>
            </a:r>
          </a:p>
          <a:p>
            <a:pPr marL="0" indent="0" algn="just">
              <a:buNone/>
            </a:pPr>
            <a:r>
              <a:rPr lang="en-IN" dirty="0">
                <a:latin typeface="Times New Roman" panose="02020603050405020304" pitchFamily="18" charset="0"/>
                <a:cs typeface="Times New Roman" panose="02020603050405020304" pitchFamily="18" charset="0"/>
              </a:rPr>
              <a:t>All India spinners association-All India village industries association</a:t>
            </a:r>
          </a:p>
          <a:p>
            <a:pPr marL="285750" indent="-285750" algn="just">
              <a:buFont typeface="Courier New" panose="02070309020205020404" pitchFamily="49" charset="0"/>
              <a:buChar char="o"/>
            </a:pPr>
            <a:r>
              <a:rPr lang="en-IN" dirty="0">
                <a:latin typeface="Times New Roman" panose="02020603050405020304" pitchFamily="18" charset="0"/>
                <a:cs typeface="Times New Roman" panose="02020603050405020304" pitchFamily="18" charset="0"/>
              </a:rPr>
              <a:t>Gou Seva Sangha</a:t>
            </a:r>
          </a:p>
          <a:p>
            <a:pPr marL="285750" indent="-285750" algn="just">
              <a:buFont typeface="Courier New" panose="02070309020205020404" pitchFamily="49" charset="0"/>
              <a:buChar char="o"/>
            </a:pPr>
            <a:r>
              <a:rPr lang="en-IN" dirty="0">
                <a:latin typeface="Times New Roman" panose="02020603050405020304" pitchFamily="18" charset="0"/>
                <a:cs typeface="Times New Roman" panose="02020603050405020304" pitchFamily="18" charset="0"/>
              </a:rPr>
              <a:t>Khadi Vidyalaya</a:t>
            </a:r>
          </a:p>
          <a:p>
            <a:pPr marL="285750" indent="-285750" algn="just">
              <a:buFont typeface="Courier New" panose="02070309020205020404" pitchFamily="49" charset="0"/>
              <a:buChar char="o"/>
            </a:pPr>
            <a:r>
              <a:rPr lang="en-IN" dirty="0" err="1">
                <a:latin typeface="Times New Roman" panose="02020603050405020304" pitchFamily="18" charset="0"/>
                <a:cs typeface="Times New Roman" panose="02020603050405020304" pitchFamily="18" charset="0"/>
              </a:rPr>
              <a:t>Sevagram</a:t>
            </a:r>
            <a:endParaRPr lang="en-IN" dirty="0">
              <a:latin typeface="Times New Roman" panose="02020603050405020304" pitchFamily="18" charset="0"/>
              <a:cs typeface="Times New Roman" panose="02020603050405020304" pitchFamily="18" charset="0"/>
            </a:endParaRPr>
          </a:p>
          <a:p>
            <a:pPr marL="285750" indent="-285750" algn="just">
              <a:buFont typeface="Courier New" panose="02070309020205020404" pitchFamily="49" charset="0"/>
              <a:buChar char="o"/>
            </a:pPr>
            <a:r>
              <a:rPr lang="en-IN" dirty="0" err="1">
                <a:latin typeface="Times New Roman" panose="02020603050405020304" pitchFamily="18" charset="0"/>
                <a:cs typeface="Times New Roman" panose="02020603050405020304" pitchFamily="18" charset="0"/>
              </a:rPr>
              <a:t>KhadiAshram</a:t>
            </a:r>
            <a:r>
              <a:rPr lang="en-IN" dirty="0">
                <a:latin typeface="Times New Roman" panose="02020603050405020304" pitchFamily="18" charset="0"/>
                <a:cs typeface="Times New Roman" panose="02020603050405020304" pitchFamily="18" charset="0"/>
              </a:rPr>
              <a:t> </a:t>
            </a:r>
          </a:p>
          <a:p>
            <a:pPr marL="285750" indent="-285750" algn="just">
              <a:buFont typeface="Courier New" panose="02070309020205020404" pitchFamily="49" charset="0"/>
              <a:buChar char="o"/>
            </a:pPr>
            <a:r>
              <a:rPr lang="en-IN" dirty="0" err="1">
                <a:latin typeface="Times New Roman" panose="02020603050405020304" pitchFamily="18" charset="0"/>
                <a:cs typeface="Times New Roman" panose="02020603050405020304" pitchFamily="18" charset="0"/>
              </a:rPr>
              <a:t>Tiruchungodi</a:t>
            </a:r>
            <a:endParaRPr lang="en-IN" dirty="0">
              <a:latin typeface="Times New Roman" panose="02020603050405020304" pitchFamily="18" charset="0"/>
              <a:cs typeface="Times New Roman" panose="02020603050405020304" pitchFamily="18" charset="0"/>
            </a:endParaRPr>
          </a:p>
          <a:p>
            <a:pPr marL="285750" indent="-285750" algn="just">
              <a:buFont typeface="Courier New" panose="02070309020205020404" pitchFamily="49" charset="0"/>
              <a:buChar char="o"/>
            </a:pPr>
            <a:r>
              <a:rPr lang="en-IN" dirty="0">
                <a:latin typeface="Times New Roman" panose="02020603050405020304" pitchFamily="18" charset="0"/>
                <a:cs typeface="Times New Roman" panose="02020603050405020304" pitchFamily="18" charset="0"/>
              </a:rPr>
              <a:t>Gandhi Niketan-</a:t>
            </a:r>
            <a:r>
              <a:rPr lang="en-IN" dirty="0" err="1">
                <a:latin typeface="Times New Roman" panose="02020603050405020304" pitchFamily="18" charset="0"/>
                <a:cs typeface="Times New Roman" panose="02020603050405020304" pitchFamily="18" charset="0"/>
              </a:rPr>
              <a:t>Kallupatti</a:t>
            </a:r>
            <a:endParaRPr lang="en-IN" dirty="0">
              <a:latin typeface="Times New Roman" panose="02020603050405020304" pitchFamily="18" charset="0"/>
              <a:cs typeface="Times New Roman" panose="02020603050405020304" pitchFamily="18" charset="0"/>
            </a:endParaRPr>
          </a:p>
          <a:p>
            <a:pPr marL="285750" indent="-285750" algn="just">
              <a:buFont typeface="Courier New" panose="02070309020205020404" pitchFamily="49" charset="0"/>
              <a:buChar char="o"/>
            </a:pPr>
            <a:r>
              <a:rPr lang="en-IN" dirty="0" err="1">
                <a:latin typeface="Times New Roman" panose="02020603050405020304" pitchFamily="18" charset="0"/>
                <a:cs typeface="Times New Roman" panose="02020603050405020304" pitchFamily="18" charset="0"/>
              </a:rPr>
              <a:t>Gandhigram</a:t>
            </a:r>
            <a:endParaRPr lang="en-IN" dirty="0">
              <a:latin typeface="Times New Roman" panose="02020603050405020304" pitchFamily="18" charset="0"/>
              <a:cs typeface="Times New Roman" panose="02020603050405020304" pitchFamily="18" charset="0"/>
            </a:endParaRPr>
          </a:p>
          <a:p>
            <a:pPr marL="285750" indent="-285750" algn="just">
              <a:buFont typeface="Courier New" panose="02070309020205020404" pitchFamily="49" charset="0"/>
              <a:buChar char="o"/>
            </a:pPr>
            <a:r>
              <a:rPr lang="en-IN" dirty="0" err="1">
                <a:latin typeface="Times New Roman" panose="02020603050405020304" pitchFamily="18" charset="0"/>
                <a:cs typeface="Times New Roman" panose="02020603050405020304" pitchFamily="18" charset="0"/>
              </a:rPr>
              <a:t>Dindigul</a:t>
            </a:r>
            <a:endParaRPr lang="en-IN" dirty="0">
              <a:latin typeface="Times New Roman" panose="02020603050405020304" pitchFamily="18" charset="0"/>
              <a:cs typeface="Times New Roman" panose="02020603050405020304" pitchFamily="18" charset="0"/>
            </a:endParaRPr>
          </a:p>
          <a:p>
            <a:pPr marL="285750" indent="-285750" algn="just">
              <a:buFont typeface="Courier New" panose="02070309020205020404" pitchFamily="49" charset="0"/>
              <a:buChar char="o"/>
            </a:pPr>
            <a:r>
              <a:rPr lang="en-IN" dirty="0">
                <a:latin typeface="Times New Roman" panose="02020603050405020304" pitchFamily="18" charset="0"/>
                <a:cs typeface="Times New Roman" panose="02020603050405020304" pitchFamily="18" charset="0"/>
              </a:rPr>
              <a:t>Gandhi </a:t>
            </a:r>
            <a:r>
              <a:rPr lang="en-IN" dirty="0" err="1">
                <a:latin typeface="Times New Roman" panose="02020603050405020304" pitchFamily="18" charset="0"/>
                <a:cs typeface="Times New Roman" panose="02020603050405020304" pitchFamily="18" charset="0"/>
              </a:rPr>
              <a:t>SevaSadan</a:t>
            </a:r>
            <a:endParaRPr lang="en-IN" dirty="0">
              <a:latin typeface="Times New Roman" panose="02020603050405020304" pitchFamily="18" charset="0"/>
              <a:cs typeface="Times New Roman" panose="02020603050405020304" pitchFamily="18" charset="0"/>
            </a:endParaRPr>
          </a:p>
          <a:p>
            <a:pPr marL="285750" indent="-285750" algn="just">
              <a:buFont typeface="Courier New" panose="02070309020205020404" pitchFamily="49" charset="0"/>
              <a:buChar char="o"/>
            </a:pPr>
            <a:r>
              <a:rPr lang="en-IN" dirty="0" err="1">
                <a:latin typeface="Times New Roman" panose="02020603050405020304" pitchFamily="18" charset="0"/>
                <a:cs typeface="Times New Roman" panose="02020603050405020304" pitchFamily="18" charset="0"/>
              </a:rPr>
              <a:t>Porur</a:t>
            </a:r>
            <a:endParaRPr lang="en-IN" dirty="0">
              <a:latin typeface="Times New Roman" panose="02020603050405020304" pitchFamily="18" charset="0"/>
              <a:cs typeface="Times New Roman" panose="02020603050405020304" pitchFamily="18" charset="0"/>
            </a:endParaRPr>
          </a:p>
          <a:p>
            <a:pPr marL="285750" indent="-285750" algn="just">
              <a:buFont typeface="Courier New" panose="02070309020205020404" pitchFamily="49" charset="0"/>
              <a:buChar char="o"/>
            </a:pPr>
            <a:r>
              <a:rPr lang="en-IN" dirty="0" err="1">
                <a:latin typeface="Times New Roman" panose="02020603050405020304" pitchFamily="18" charset="0"/>
                <a:cs typeface="Times New Roman" panose="02020603050405020304" pitchFamily="18" charset="0"/>
              </a:rPr>
              <a:t>KasturbaAshram</a:t>
            </a:r>
            <a:r>
              <a:rPr lang="en-IN" dirty="0">
                <a:latin typeface="Times New Roman" panose="02020603050405020304" pitchFamily="18" charset="0"/>
                <a:cs typeface="Times New Roman" panose="02020603050405020304" pitchFamily="18" charset="0"/>
              </a:rPr>
              <a:t> </a:t>
            </a:r>
          </a:p>
          <a:p>
            <a:pPr marL="285750" indent="-285750" algn="just">
              <a:buFont typeface="Courier New" panose="02070309020205020404" pitchFamily="49" charset="0"/>
              <a:buChar char="o"/>
            </a:pPr>
            <a:r>
              <a:rPr lang="en-IN" dirty="0" err="1">
                <a:latin typeface="Times New Roman" panose="02020603050405020304" pitchFamily="18" charset="0"/>
                <a:cs typeface="Times New Roman" panose="02020603050405020304" pitchFamily="18" charset="0"/>
              </a:rPr>
              <a:t>Trichu</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03326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45B81C5-BD04-85EE-DE24-E84799C6E324}"/>
              </a:ext>
            </a:extLst>
          </p:cNvPr>
          <p:cNvSpPr txBox="1"/>
          <p:nvPr/>
        </p:nvSpPr>
        <p:spPr>
          <a:xfrm>
            <a:off x="3030794" y="3073032"/>
            <a:ext cx="6120580" cy="1569660"/>
          </a:xfrm>
          <a:prstGeom prst="rect">
            <a:avLst/>
          </a:prstGeom>
          <a:noFill/>
        </p:spPr>
        <p:txBody>
          <a:bodyPr wrap="square">
            <a:spAutoFit/>
          </a:bodyPr>
          <a:lstStyle/>
          <a:p>
            <a:pPr algn="ctr"/>
            <a:r>
              <a:rPr lang="en-US" sz="2400" b="1" dirty="0">
                <a:latin typeface="Times New Roman" panose="02020603050405020304" pitchFamily="18" charset="0"/>
                <a:cs typeface="Times New Roman" panose="02020603050405020304" pitchFamily="18" charset="0"/>
              </a:rPr>
              <a:t>Conclusion </a:t>
            </a:r>
          </a:p>
          <a:p>
            <a:pPr algn="ctr"/>
            <a:r>
              <a:rPr lang="en-US" sz="2400" dirty="0">
                <a:latin typeface="Times New Roman" panose="02020603050405020304" pitchFamily="18" charset="0"/>
                <a:cs typeface="Times New Roman" panose="02020603050405020304" pitchFamily="18" charset="0"/>
              </a:rPr>
              <a:t>Development can not be visualized in isolation •In Indian context development invariably and inevitably includes agriculture</a:t>
            </a:r>
          </a:p>
        </p:txBody>
      </p:sp>
    </p:spTree>
    <p:extLst>
      <p:ext uri="{BB962C8B-B14F-4D97-AF65-F5344CB8AC3E}">
        <p14:creationId xmlns:p14="http://schemas.microsoft.com/office/powerpoint/2010/main" val="219100764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2254</TotalTime>
  <Words>579</Words>
  <Application>Microsoft Office PowerPoint</Application>
  <PresentationFormat>Widescreen</PresentationFormat>
  <Paragraphs>74</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Courier New</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Pholane</dc:creator>
  <cp:lastModifiedBy>shalini adapa</cp:lastModifiedBy>
  <cp:revision>213</cp:revision>
  <dcterms:created xsi:type="dcterms:W3CDTF">2023-04-01T04:44:33Z</dcterms:created>
  <dcterms:modified xsi:type="dcterms:W3CDTF">2023-07-06T09:59:27Z</dcterms:modified>
</cp:coreProperties>
</file>