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8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14"/>
    <a:srgbClr val="13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53" autoAdjust="0"/>
    <p:restoredTop sz="94660"/>
  </p:normalViewPr>
  <p:slideViewPr>
    <p:cSldViewPr snapToGrid="0">
      <p:cViewPr varScale="1">
        <p:scale>
          <a:sx n="85" d="100"/>
          <a:sy n="85" d="100"/>
        </p:scale>
        <p:origin x="82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7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 userDrawn="1"/>
        </p:nvSpPr>
        <p:spPr>
          <a:xfrm rot="5400000" flipV="1">
            <a:off x="5277570" y="-5193867"/>
            <a:ext cx="1635719" cy="12198749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0 w 2044604"/>
              <a:gd name="connsiteY0" fmla="*/ 279 h 6917097"/>
              <a:gd name="connsiteX1" fmla="*/ 1459881 w 2044604"/>
              <a:gd name="connsiteY1" fmla="*/ 245302 h 6917097"/>
              <a:gd name="connsiteX2" fmla="*/ 1582618 w 2044604"/>
              <a:gd name="connsiteY2" fmla="*/ 2443781 h 6917097"/>
              <a:gd name="connsiteX3" fmla="*/ 944272 w 2044604"/>
              <a:gd name="connsiteY3" fmla="*/ 5700610 h 6917097"/>
              <a:gd name="connsiteX4" fmla="*/ 1774720 w 2044604"/>
              <a:gd name="connsiteY4" fmla="*/ 6904340 h 6917097"/>
              <a:gd name="connsiteX5" fmla="*/ 6268 w 2044604"/>
              <a:gd name="connsiteY5" fmla="*/ 6910702 h 6917097"/>
              <a:gd name="connsiteX6" fmla="*/ 0 w 2044604"/>
              <a:gd name="connsiteY6" fmla="*/ 279 h 6917097"/>
              <a:gd name="connsiteX0" fmla="*/ 0 w 2044604"/>
              <a:gd name="connsiteY0" fmla="*/ 303 h 6917121"/>
              <a:gd name="connsiteX1" fmla="*/ 1459881 w 2044604"/>
              <a:gd name="connsiteY1" fmla="*/ 245326 h 6917121"/>
              <a:gd name="connsiteX2" fmla="*/ 1582618 w 2044604"/>
              <a:gd name="connsiteY2" fmla="*/ 2443805 h 6917121"/>
              <a:gd name="connsiteX3" fmla="*/ 944272 w 2044604"/>
              <a:gd name="connsiteY3" fmla="*/ 5700634 h 6917121"/>
              <a:gd name="connsiteX4" fmla="*/ 1774720 w 2044604"/>
              <a:gd name="connsiteY4" fmla="*/ 6904364 h 6917121"/>
              <a:gd name="connsiteX5" fmla="*/ 6268 w 2044604"/>
              <a:gd name="connsiteY5" fmla="*/ 6910726 h 6917121"/>
              <a:gd name="connsiteX6" fmla="*/ 0 w 2044604"/>
              <a:gd name="connsiteY6" fmla="*/ 303 h 6917121"/>
              <a:gd name="connsiteX0" fmla="*/ 0 w 2044604"/>
              <a:gd name="connsiteY0" fmla="*/ 261 h 6917079"/>
              <a:gd name="connsiteX1" fmla="*/ 1429404 w 2044604"/>
              <a:gd name="connsiteY1" fmla="*/ 252460 h 6917079"/>
              <a:gd name="connsiteX2" fmla="*/ 1582618 w 2044604"/>
              <a:gd name="connsiteY2" fmla="*/ 2443763 h 6917079"/>
              <a:gd name="connsiteX3" fmla="*/ 944272 w 2044604"/>
              <a:gd name="connsiteY3" fmla="*/ 5700592 h 6917079"/>
              <a:gd name="connsiteX4" fmla="*/ 1774720 w 2044604"/>
              <a:gd name="connsiteY4" fmla="*/ 6904322 h 6917079"/>
              <a:gd name="connsiteX5" fmla="*/ 6268 w 2044604"/>
              <a:gd name="connsiteY5" fmla="*/ 6910684 h 6917079"/>
              <a:gd name="connsiteX6" fmla="*/ 0 w 2044604"/>
              <a:gd name="connsiteY6" fmla="*/ 261 h 6917079"/>
              <a:gd name="connsiteX0" fmla="*/ 0 w 2044604"/>
              <a:gd name="connsiteY0" fmla="*/ 202 h 6917020"/>
              <a:gd name="connsiteX1" fmla="*/ 1429404 w 2044604"/>
              <a:gd name="connsiteY1" fmla="*/ 252401 h 6917020"/>
              <a:gd name="connsiteX2" fmla="*/ 1582618 w 2044604"/>
              <a:gd name="connsiteY2" fmla="*/ 2443704 h 6917020"/>
              <a:gd name="connsiteX3" fmla="*/ 944272 w 2044604"/>
              <a:gd name="connsiteY3" fmla="*/ 5700533 h 6917020"/>
              <a:gd name="connsiteX4" fmla="*/ 1774720 w 2044604"/>
              <a:gd name="connsiteY4" fmla="*/ 6904263 h 6917020"/>
              <a:gd name="connsiteX5" fmla="*/ 6268 w 2044604"/>
              <a:gd name="connsiteY5" fmla="*/ 6910625 h 6917020"/>
              <a:gd name="connsiteX6" fmla="*/ 0 w 2044604"/>
              <a:gd name="connsiteY6" fmla="*/ 202 h 6917020"/>
              <a:gd name="connsiteX0" fmla="*/ 0 w 2044604"/>
              <a:gd name="connsiteY0" fmla="*/ 184 h 6917002"/>
              <a:gd name="connsiteX1" fmla="*/ 1429404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184 h 6917002"/>
              <a:gd name="connsiteX1" fmla="*/ 1414167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368 h 6917186"/>
              <a:gd name="connsiteX1" fmla="*/ 1414167 w 2044604"/>
              <a:gd name="connsiteY1" fmla="*/ 252567 h 6917186"/>
              <a:gd name="connsiteX2" fmla="*/ 1582618 w 2044604"/>
              <a:gd name="connsiteY2" fmla="*/ 2443870 h 6917186"/>
              <a:gd name="connsiteX3" fmla="*/ 944272 w 2044604"/>
              <a:gd name="connsiteY3" fmla="*/ 5700699 h 6917186"/>
              <a:gd name="connsiteX4" fmla="*/ 1774720 w 2044604"/>
              <a:gd name="connsiteY4" fmla="*/ 6904429 h 6917186"/>
              <a:gd name="connsiteX5" fmla="*/ 6268 w 2044604"/>
              <a:gd name="connsiteY5" fmla="*/ 6910791 h 6917186"/>
              <a:gd name="connsiteX6" fmla="*/ 0 w 2044604"/>
              <a:gd name="connsiteY6" fmla="*/ 368 h 6917186"/>
              <a:gd name="connsiteX0" fmla="*/ 0 w 2044604"/>
              <a:gd name="connsiteY0" fmla="*/ 404 h 6917222"/>
              <a:gd name="connsiteX1" fmla="*/ 1414167 w 2044604"/>
              <a:gd name="connsiteY1" fmla="*/ 252603 h 6917222"/>
              <a:gd name="connsiteX2" fmla="*/ 1582618 w 2044604"/>
              <a:gd name="connsiteY2" fmla="*/ 2443906 h 6917222"/>
              <a:gd name="connsiteX3" fmla="*/ 944272 w 2044604"/>
              <a:gd name="connsiteY3" fmla="*/ 5700735 h 6917222"/>
              <a:gd name="connsiteX4" fmla="*/ 1774720 w 2044604"/>
              <a:gd name="connsiteY4" fmla="*/ 6904465 h 6917222"/>
              <a:gd name="connsiteX5" fmla="*/ 6268 w 2044604"/>
              <a:gd name="connsiteY5" fmla="*/ 6910827 h 6917222"/>
              <a:gd name="connsiteX6" fmla="*/ 0 w 2044604"/>
              <a:gd name="connsiteY6" fmla="*/ 404 h 6917222"/>
              <a:gd name="connsiteX0" fmla="*/ 0 w 2044604"/>
              <a:gd name="connsiteY0" fmla="*/ 29154 h 6945972"/>
              <a:gd name="connsiteX1" fmla="*/ 1414167 w 2044604"/>
              <a:gd name="connsiteY1" fmla="*/ 281353 h 6945972"/>
              <a:gd name="connsiteX2" fmla="*/ 1567380 w 2044604"/>
              <a:gd name="connsiteY2" fmla="*/ 2443953 h 6945972"/>
              <a:gd name="connsiteX3" fmla="*/ 944272 w 2044604"/>
              <a:gd name="connsiteY3" fmla="*/ 5729485 h 6945972"/>
              <a:gd name="connsiteX4" fmla="*/ 1774720 w 2044604"/>
              <a:gd name="connsiteY4" fmla="*/ 6933215 h 6945972"/>
              <a:gd name="connsiteX5" fmla="*/ 6268 w 2044604"/>
              <a:gd name="connsiteY5" fmla="*/ 6939577 h 6945972"/>
              <a:gd name="connsiteX6" fmla="*/ 0 w 2044604"/>
              <a:gd name="connsiteY6" fmla="*/ 29154 h 6945972"/>
              <a:gd name="connsiteX0" fmla="*/ 0 w 2044604"/>
              <a:gd name="connsiteY0" fmla="*/ 470 h 6917288"/>
              <a:gd name="connsiteX1" fmla="*/ 1414167 w 2044604"/>
              <a:gd name="connsiteY1" fmla="*/ 252669 h 6917288"/>
              <a:gd name="connsiteX2" fmla="*/ 1567380 w 2044604"/>
              <a:gd name="connsiteY2" fmla="*/ 2415269 h 6917288"/>
              <a:gd name="connsiteX3" fmla="*/ 944272 w 2044604"/>
              <a:gd name="connsiteY3" fmla="*/ 5700801 h 6917288"/>
              <a:gd name="connsiteX4" fmla="*/ 1774720 w 2044604"/>
              <a:gd name="connsiteY4" fmla="*/ 6904531 h 6917288"/>
              <a:gd name="connsiteX5" fmla="*/ 6268 w 2044604"/>
              <a:gd name="connsiteY5" fmla="*/ 6910893 h 6917288"/>
              <a:gd name="connsiteX6" fmla="*/ 0 w 2044604"/>
              <a:gd name="connsiteY6" fmla="*/ 470 h 6917288"/>
              <a:gd name="connsiteX0" fmla="*/ 0 w 2044604"/>
              <a:gd name="connsiteY0" fmla="*/ 559 h 6917377"/>
              <a:gd name="connsiteX1" fmla="*/ 1414167 w 2044604"/>
              <a:gd name="connsiteY1" fmla="*/ 252758 h 6917377"/>
              <a:gd name="connsiteX2" fmla="*/ 1567380 w 2044604"/>
              <a:gd name="connsiteY2" fmla="*/ 2415358 h 6917377"/>
              <a:gd name="connsiteX3" fmla="*/ 944272 w 2044604"/>
              <a:gd name="connsiteY3" fmla="*/ 5700890 h 6917377"/>
              <a:gd name="connsiteX4" fmla="*/ 1774720 w 2044604"/>
              <a:gd name="connsiteY4" fmla="*/ 6904620 h 6917377"/>
              <a:gd name="connsiteX5" fmla="*/ 6268 w 2044604"/>
              <a:gd name="connsiteY5" fmla="*/ 6910982 h 6917377"/>
              <a:gd name="connsiteX6" fmla="*/ 0 w 2044604"/>
              <a:gd name="connsiteY6" fmla="*/ 559 h 6917377"/>
              <a:gd name="connsiteX0" fmla="*/ 0 w 2044604"/>
              <a:gd name="connsiteY0" fmla="*/ 229 h 6917047"/>
              <a:gd name="connsiteX1" fmla="*/ 1459889 w 2044604"/>
              <a:gd name="connsiteY1" fmla="*/ 288307 h 6917047"/>
              <a:gd name="connsiteX2" fmla="*/ 1567380 w 2044604"/>
              <a:gd name="connsiteY2" fmla="*/ 2415028 h 6917047"/>
              <a:gd name="connsiteX3" fmla="*/ 944272 w 2044604"/>
              <a:gd name="connsiteY3" fmla="*/ 5700560 h 6917047"/>
              <a:gd name="connsiteX4" fmla="*/ 1774720 w 2044604"/>
              <a:gd name="connsiteY4" fmla="*/ 6904290 h 6917047"/>
              <a:gd name="connsiteX5" fmla="*/ 6268 w 2044604"/>
              <a:gd name="connsiteY5" fmla="*/ 6910652 h 6917047"/>
              <a:gd name="connsiteX6" fmla="*/ 0 w 2044604"/>
              <a:gd name="connsiteY6" fmla="*/ 229 h 691704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780 h 6917598"/>
              <a:gd name="connsiteX1" fmla="*/ 1459889 w 2044604"/>
              <a:gd name="connsiteY1" fmla="*/ 288858 h 6917598"/>
              <a:gd name="connsiteX2" fmla="*/ 1567380 w 2044604"/>
              <a:gd name="connsiteY2" fmla="*/ 2415579 h 6917598"/>
              <a:gd name="connsiteX3" fmla="*/ 944272 w 2044604"/>
              <a:gd name="connsiteY3" fmla="*/ 5701111 h 6917598"/>
              <a:gd name="connsiteX4" fmla="*/ 1774720 w 2044604"/>
              <a:gd name="connsiteY4" fmla="*/ 6904841 h 6917598"/>
              <a:gd name="connsiteX5" fmla="*/ 6268 w 2044604"/>
              <a:gd name="connsiteY5" fmla="*/ 6911203 h 6917598"/>
              <a:gd name="connsiteX6" fmla="*/ 0 w 2044604"/>
              <a:gd name="connsiteY6" fmla="*/ 780 h 6917598"/>
              <a:gd name="connsiteX0" fmla="*/ 0 w 2044604"/>
              <a:gd name="connsiteY0" fmla="*/ 1354 h 6918172"/>
              <a:gd name="connsiteX1" fmla="*/ 1459889 w 2044604"/>
              <a:gd name="connsiteY1" fmla="*/ 289432 h 6918172"/>
              <a:gd name="connsiteX2" fmla="*/ 1567380 w 2044604"/>
              <a:gd name="connsiteY2" fmla="*/ 2416153 h 6918172"/>
              <a:gd name="connsiteX3" fmla="*/ 944272 w 2044604"/>
              <a:gd name="connsiteY3" fmla="*/ 5701685 h 6918172"/>
              <a:gd name="connsiteX4" fmla="*/ 1774720 w 2044604"/>
              <a:gd name="connsiteY4" fmla="*/ 6905415 h 6918172"/>
              <a:gd name="connsiteX5" fmla="*/ 6268 w 2044604"/>
              <a:gd name="connsiteY5" fmla="*/ 6911777 h 6918172"/>
              <a:gd name="connsiteX6" fmla="*/ 0 w 2044604"/>
              <a:gd name="connsiteY6" fmla="*/ 1354 h 6918172"/>
              <a:gd name="connsiteX0" fmla="*/ 0 w 2044604"/>
              <a:gd name="connsiteY0" fmla="*/ 472 h 6917290"/>
              <a:gd name="connsiteX1" fmla="*/ 1490373 w 2044604"/>
              <a:gd name="connsiteY1" fmla="*/ 317254 h 6917290"/>
              <a:gd name="connsiteX2" fmla="*/ 1567380 w 2044604"/>
              <a:gd name="connsiteY2" fmla="*/ 2415271 h 6917290"/>
              <a:gd name="connsiteX3" fmla="*/ 944272 w 2044604"/>
              <a:gd name="connsiteY3" fmla="*/ 5700803 h 6917290"/>
              <a:gd name="connsiteX4" fmla="*/ 1774720 w 2044604"/>
              <a:gd name="connsiteY4" fmla="*/ 6904533 h 6917290"/>
              <a:gd name="connsiteX5" fmla="*/ 6268 w 2044604"/>
              <a:gd name="connsiteY5" fmla="*/ 6910895 h 6917290"/>
              <a:gd name="connsiteX6" fmla="*/ 0 w 2044604"/>
              <a:gd name="connsiteY6" fmla="*/ 472 h 6917290"/>
              <a:gd name="connsiteX0" fmla="*/ 0 w 2044604"/>
              <a:gd name="connsiteY0" fmla="*/ 938 h 6917756"/>
              <a:gd name="connsiteX1" fmla="*/ 1490373 w 2044604"/>
              <a:gd name="connsiteY1" fmla="*/ 317720 h 6917756"/>
              <a:gd name="connsiteX2" fmla="*/ 1567380 w 2044604"/>
              <a:gd name="connsiteY2" fmla="*/ 2415737 h 6917756"/>
              <a:gd name="connsiteX3" fmla="*/ 944272 w 2044604"/>
              <a:gd name="connsiteY3" fmla="*/ 5701269 h 6917756"/>
              <a:gd name="connsiteX4" fmla="*/ 1774720 w 2044604"/>
              <a:gd name="connsiteY4" fmla="*/ 6904999 h 6917756"/>
              <a:gd name="connsiteX5" fmla="*/ 6268 w 2044604"/>
              <a:gd name="connsiteY5" fmla="*/ 6911361 h 6917756"/>
              <a:gd name="connsiteX6" fmla="*/ 0 w 2044604"/>
              <a:gd name="connsiteY6" fmla="*/ 938 h 6917756"/>
              <a:gd name="connsiteX0" fmla="*/ 0 w 2044604"/>
              <a:gd name="connsiteY0" fmla="*/ 727 h 6917545"/>
              <a:gd name="connsiteX1" fmla="*/ 1490373 w 2044604"/>
              <a:gd name="connsiteY1" fmla="*/ 317509 h 6917545"/>
              <a:gd name="connsiteX2" fmla="*/ 1567380 w 2044604"/>
              <a:gd name="connsiteY2" fmla="*/ 2415526 h 6917545"/>
              <a:gd name="connsiteX3" fmla="*/ 944272 w 2044604"/>
              <a:gd name="connsiteY3" fmla="*/ 5701058 h 6917545"/>
              <a:gd name="connsiteX4" fmla="*/ 1774720 w 2044604"/>
              <a:gd name="connsiteY4" fmla="*/ 6904788 h 6917545"/>
              <a:gd name="connsiteX5" fmla="*/ 6268 w 2044604"/>
              <a:gd name="connsiteY5" fmla="*/ 6911150 h 6917545"/>
              <a:gd name="connsiteX6" fmla="*/ 0 w 2044604"/>
              <a:gd name="connsiteY6" fmla="*/ 727 h 6917545"/>
              <a:gd name="connsiteX0" fmla="*/ 0 w 2044604"/>
              <a:gd name="connsiteY0" fmla="*/ 694 h 6917512"/>
              <a:gd name="connsiteX1" fmla="*/ 1490373 w 2044604"/>
              <a:gd name="connsiteY1" fmla="*/ 317476 h 6917512"/>
              <a:gd name="connsiteX2" fmla="*/ 1567380 w 2044604"/>
              <a:gd name="connsiteY2" fmla="*/ 2415493 h 6917512"/>
              <a:gd name="connsiteX3" fmla="*/ 944272 w 2044604"/>
              <a:gd name="connsiteY3" fmla="*/ 5701025 h 6917512"/>
              <a:gd name="connsiteX4" fmla="*/ 1774720 w 2044604"/>
              <a:gd name="connsiteY4" fmla="*/ 6904755 h 6917512"/>
              <a:gd name="connsiteX5" fmla="*/ 6268 w 2044604"/>
              <a:gd name="connsiteY5" fmla="*/ 6911117 h 6917512"/>
              <a:gd name="connsiteX6" fmla="*/ 0 w 2044604"/>
              <a:gd name="connsiteY6" fmla="*/ 694 h 6917512"/>
              <a:gd name="connsiteX0" fmla="*/ 0 w 1936644"/>
              <a:gd name="connsiteY0" fmla="*/ 694 h 6911761"/>
              <a:gd name="connsiteX1" fmla="*/ 1490373 w 1936644"/>
              <a:gd name="connsiteY1" fmla="*/ 317476 h 6911761"/>
              <a:gd name="connsiteX2" fmla="*/ 1567380 w 1936644"/>
              <a:gd name="connsiteY2" fmla="*/ 2415493 h 6911761"/>
              <a:gd name="connsiteX3" fmla="*/ 944272 w 1936644"/>
              <a:gd name="connsiteY3" fmla="*/ 5701025 h 6911761"/>
              <a:gd name="connsiteX4" fmla="*/ 1774720 w 1936644"/>
              <a:gd name="connsiteY4" fmla="*/ 6904755 h 6911761"/>
              <a:gd name="connsiteX5" fmla="*/ 6268 w 1936644"/>
              <a:gd name="connsiteY5" fmla="*/ 6911117 h 6911761"/>
              <a:gd name="connsiteX6" fmla="*/ 0 w 1936644"/>
              <a:gd name="connsiteY6" fmla="*/ 694 h 6911761"/>
              <a:gd name="connsiteX0" fmla="*/ 0 w 2100658"/>
              <a:gd name="connsiteY0" fmla="*/ 694 h 6914623"/>
              <a:gd name="connsiteX1" fmla="*/ 1490373 w 2100658"/>
              <a:gd name="connsiteY1" fmla="*/ 317476 h 6914623"/>
              <a:gd name="connsiteX2" fmla="*/ 1567380 w 2100658"/>
              <a:gd name="connsiteY2" fmla="*/ 2415493 h 6914623"/>
              <a:gd name="connsiteX3" fmla="*/ 944272 w 2100658"/>
              <a:gd name="connsiteY3" fmla="*/ 5701025 h 6914623"/>
              <a:gd name="connsiteX4" fmla="*/ 1774720 w 2100658"/>
              <a:gd name="connsiteY4" fmla="*/ 6904755 h 6914623"/>
              <a:gd name="connsiteX5" fmla="*/ 6268 w 2100658"/>
              <a:gd name="connsiteY5" fmla="*/ 6911117 h 6914623"/>
              <a:gd name="connsiteX6" fmla="*/ 0 w 2100658"/>
              <a:gd name="connsiteY6" fmla="*/ 694 h 6914623"/>
              <a:gd name="connsiteX0" fmla="*/ 0 w 2286774"/>
              <a:gd name="connsiteY0" fmla="*/ 694 h 6920940"/>
              <a:gd name="connsiteX1" fmla="*/ 1490373 w 2286774"/>
              <a:gd name="connsiteY1" fmla="*/ 317476 h 6920940"/>
              <a:gd name="connsiteX2" fmla="*/ 1567380 w 2286774"/>
              <a:gd name="connsiteY2" fmla="*/ 2415493 h 6920940"/>
              <a:gd name="connsiteX3" fmla="*/ 944272 w 2286774"/>
              <a:gd name="connsiteY3" fmla="*/ 5701025 h 6920940"/>
              <a:gd name="connsiteX4" fmla="*/ 1988087 w 2286774"/>
              <a:gd name="connsiteY4" fmla="*/ 6911932 h 6920940"/>
              <a:gd name="connsiteX5" fmla="*/ 6268 w 2286774"/>
              <a:gd name="connsiteY5" fmla="*/ 6911117 h 6920940"/>
              <a:gd name="connsiteX6" fmla="*/ 0 w 2286774"/>
              <a:gd name="connsiteY6" fmla="*/ 694 h 6920940"/>
              <a:gd name="connsiteX0" fmla="*/ 0 w 2136629"/>
              <a:gd name="connsiteY0" fmla="*/ 694 h 6918119"/>
              <a:gd name="connsiteX1" fmla="*/ 1490373 w 2136629"/>
              <a:gd name="connsiteY1" fmla="*/ 317476 h 6918119"/>
              <a:gd name="connsiteX2" fmla="*/ 1567380 w 2136629"/>
              <a:gd name="connsiteY2" fmla="*/ 2415493 h 6918119"/>
              <a:gd name="connsiteX3" fmla="*/ 944272 w 2136629"/>
              <a:gd name="connsiteY3" fmla="*/ 5701025 h 6918119"/>
              <a:gd name="connsiteX4" fmla="*/ 1988087 w 2136629"/>
              <a:gd name="connsiteY4" fmla="*/ 6911932 h 6918119"/>
              <a:gd name="connsiteX5" fmla="*/ 6268 w 2136629"/>
              <a:gd name="connsiteY5" fmla="*/ 6911117 h 6918119"/>
              <a:gd name="connsiteX6" fmla="*/ 0 w 2136629"/>
              <a:gd name="connsiteY6" fmla="*/ 694 h 6918119"/>
              <a:gd name="connsiteX0" fmla="*/ 0 w 2131231"/>
              <a:gd name="connsiteY0" fmla="*/ 694 h 6935448"/>
              <a:gd name="connsiteX1" fmla="*/ 1490373 w 2131231"/>
              <a:gd name="connsiteY1" fmla="*/ 317476 h 6935448"/>
              <a:gd name="connsiteX2" fmla="*/ 1567380 w 2131231"/>
              <a:gd name="connsiteY2" fmla="*/ 2415493 h 6935448"/>
              <a:gd name="connsiteX3" fmla="*/ 944272 w 2131231"/>
              <a:gd name="connsiteY3" fmla="*/ 5701025 h 6935448"/>
              <a:gd name="connsiteX4" fmla="*/ 1988087 w 2131231"/>
              <a:gd name="connsiteY4" fmla="*/ 6911932 h 6935448"/>
              <a:gd name="connsiteX5" fmla="*/ 6268 w 2131231"/>
              <a:gd name="connsiteY5" fmla="*/ 6911117 h 6935448"/>
              <a:gd name="connsiteX6" fmla="*/ 0 w 2131231"/>
              <a:gd name="connsiteY6" fmla="*/ 694 h 6935448"/>
              <a:gd name="connsiteX0" fmla="*/ 0 w 2131231"/>
              <a:gd name="connsiteY0" fmla="*/ 694 h 6917040"/>
              <a:gd name="connsiteX1" fmla="*/ 1490373 w 2131231"/>
              <a:gd name="connsiteY1" fmla="*/ 317476 h 6917040"/>
              <a:gd name="connsiteX2" fmla="*/ 1567380 w 2131231"/>
              <a:gd name="connsiteY2" fmla="*/ 2415493 h 6917040"/>
              <a:gd name="connsiteX3" fmla="*/ 944272 w 2131231"/>
              <a:gd name="connsiteY3" fmla="*/ 5701025 h 6917040"/>
              <a:gd name="connsiteX4" fmla="*/ 1988087 w 2131231"/>
              <a:gd name="connsiteY4" fmla="*/ 6890405 h 6917040"/>
              <a:gd name="connsiteX5" fmla="*/ 6268 w 2131231"/>
              <a:gd name="connsiteY5" fmla="*/ 6911117 h 6917040"/>
              <a:gd name="connsiteX6" fmla="*/ 0 w 2131231"/>
              <a:gd name="connsiteY6" fmla="*/ 694 h 6917040"/>
              <a:gd name="connsiteX0" fmla="*/ 0 w 2104864"/>
              <a:gd name="connsiteY0" fmla="*/ 694 h 6911117"/>
              <a:gd name="connsiteX1" fmla="*/ 1490373 w 2104864"/>
              <a:gd name="connsiteY1" fmla="*/ 317476 h 6911117"/>
              <a:gd name="connsiteX2" fmla="*/ 1567380 w 2104864"/>
              <a:gd name="connsiteY2" fmla="*/ 2415493 h 6911117"/>
              <a:gd name="connsiteX3" fmla="*/ 944272 w 2104864"/>
              <a:gd name="connsiteY3" fmla="*/ 5701025 h 6911117"/>
              <a:gd name="connsiteX4" fmla="*/ 1988087 w 2104864"/>
              <a:gd name="connsiteY4" fmla="*/ 6890405 h 6911117"/>
              <a:gd name="connsiteX5" fmla="*/ 6268 w 2104864"/>
              <a:gd name="connsiteY5" fmla="*/ 6911117 h 6911117"/>
              <a:gd name="connsiteX6" fmla="*/ 0 w 2104864"/>
              <a:gd name="connsiteY6" fmla="*/ 694 h 6911117"/>
              <a:gd name="connsiteX0" fmla="*/ 0 w 2005974"/>
              <a:gd name="connsiteY0" fmla="*/ 694 h 6911117"/>
              <a:gd name="connsiteX1" fmla="*/ 1490373 w 2005974"/>
              <a:gd name="connsiteY1" fmla="*/ 317476 h 6911117"/>
              <a:gd name="connsiteX2" fmla="*/ 1567380 w 2005974"/>
              <a:gd name="connsiteY2" fmla="*/ 2415493 h 6911117"/>
              <a:gd name="connsiteX3" fmla="*/ 944272 w 2005974"/>
              <a:gd name="connsiteY3" fmla="*/ 5701025 h 6911117"/>
              <a:gd name="connsiteX4" fmla="*/ 1881404 w 2005974"/>
              <a:gd name="connsiteY4" fmla="*/ 6883229 h 6911117"/>
              <a:gd name="connsiteX5" fmla="*/ 6268 w 2005974"/>
              <a:gd name="connsiteY5" fmla="*/ 6911117 h 6911117"/>
              <a:gd name="connsiteX6" fmla="*/ 0 w 2005974"/>
              <a:gd name="connsiteY6" fmla="*/ 694 h 6911117"/>
              <a:gd name="connsiteX0" fmla="*/ 0 w 1977911"/>
              <a:gd name="connsiteY0" fmla="*/ 694 h 6911117"/>
              <a:gd name="connsiteX1" fmla="*/ 1490373 w 1977911"/>
              <a:gd name="connsiteY1" fmla="*/ 317476 h 6911117"/>
              <a:gd name="connsiteX2" fmla="*/ 1567380 w 1977911"/>
              <a:gd name="connsiteY2" fmla="*/ 2415493 h 6911117"/>
              <a:gd name="connsiteX3" fmla="*/ 944272 w 1977911"/>
              <a:gd name="connsiteY3" fmla="*/ 5701025 h 6911117"/>
              <a:gd name="connsiteX4" fmla="*/ 1850923 w 1977911"/>
              <a:gd name="connsiteY4" fmla="*/ 6883229 h 6911117"/>
              <a:gd name="connsiteX5" fmla="*/ 6268 w 1977911"/>
              <a:gd name="connsiteY5" fmla="*/ 6911117 h 6911117"/>
              <a:gd name="connsiteX6" fmla="*/ 0 w 1977911"/>
              <a:gd name="connsiteY6" fmla="*/ 694 h 6911117"/>
              <a:gd name="connsiteX0" fmla="*/ 0 w 2062363"/>
              <a:gd name="connsiteY0" fmla="*/ 694 h 6911117"/>
              <a:gd name="connsiteX1" fmla="*/ 1490373 w 2062363"/>
              <a:gd name="connsiteY1" fmla="*/ 317476 h 6911117"/>
              <a:gd name="connsiteX2" fmla="*/ 1567380 w 2062363"/>
              <a:gd name="connsiteY2" fmla="*/ 2415493 h 6911117"/>
              <a:gd name="connsiteX3" fmla="*/ 944272 w 2062363"/>
              <a:gd name="connsiteY3" fmla="*/ 5701025 h 6911117"/>
              <a:gd name="connsiteX4" fmla="*/ 1942365 w 2062363"/>
              <a:gd name="connsiteY4" fmla="*/ 6890406 h 6911117"/>
              <a:gd name="connsiteX5" fmla="*/ 6268 w 2062363"/>
              <a:gd name="connsiteY5" fmla="*/ 6911117 h 6911117"/>
              <a:gd name="connsiteX6" fmla="*/ 0 w 2062363"/>
              <a:gd name="connsiteY6" fmla="*/ 694 h 6911117"/>
              <a:gd name="connsiteX0" fmla="*/ 0 w 2168698"/>
              <a:gd name="connsiteY0" fmla="*/ 694 h 6911117"/>
              <a:gd name="connsiteX1" fmla="*/ 1490373 w 2168698"/>
              <a:gd name="connsiteY1" fmla="*/ 317476 h 6911117"/>
              <a:gd name="connsiteX2" fmla="*/ 1567380 w 2168698"/>
              <a:gd name="connsiteY2" fmla="*/ 2415493 h 6911117"/>
              <a:gd name="connsiteX3" fmla="*/ 944272 w 2168698"/>
              <a:gd name="connsiteY3" fmla="*/ 5701025 h 6911117"/>
              <a:gd name="connsiteX4" fmla="*/ 1942365 w 2168698"/>
              <a:gd name="connsiteY4" fmla="*/ 6890406 h 6911117"/>
              <a:gd name="connsiteX5" fmla="*/ 6268 w 2168698"/>
              <a:gd name="connsiteY5" fmla="*/ 6911117 h 6911117"/>
              <a:gd name="connsiteX6" fmla="*/ 0 w 2168698"/>
              <a:gd name="connsiteY6" fmla="*/ 694 h 6911117"/>
              <a:gd name="connsiteX0" fmla="*/ 0 w 2022077"/>
              <a:gd name="connsiteY0" fmla="*/ 694 h 6911117"/>
              <a:gd name="connsiteX1" fmla="*/ 1490373 w 2022077"/>
              <a:gd name="connsiteY1" fmla="*/ 317476 h 6911117"/>
              <a:gd name="connsiteX2" fmla="*/ 1567380 w 2022077"/>
              <a:gd name="connsiteY2" fmla="*/ 2415493 h 6911117"/>
              <a:gd name="connsiteX3" fmla="*/ 944272 w 2022077"/>
              <a:gd name="connsiteY3" fmla="*/ 5701025 h 6911117"/>
              <a:gd name="connsiteX4" fmla="*/ 1942365 w 2022077"/>
              <a:gd name="connsiteY4" fmla="*/ 6890406 h 6911117"/>
              <a:gd name="connsiteX5" fmla="*/ 6268 w 2022077"/>
              <a:gd name="connsiteY5" fmla="*/ 6911117 h 6911117"/>
              <a:gd name="connsiteX6" fmla="*/ 0 w 2022077"/>
              <a:gd name="connsiteY6" fmla="*/ 694 h 6911117"/>
              <a:gd name="connsiteX0" fmla="*/ 0 w 2415883"/>
              <a:gd name="connsiteY0" fmla="*/ 694 h 6914222"/>
              <a:gd name="connsiteX1" fmla="*/ 1490373 w 2415883"/>
              <a:gd name="connsiteY1" fmla="*/ 317476 h 6914222"/>
              <a:gd name="connsiteX2" fmla="*/ 1567380 w 2415883"/>
              <a:gd name="connsiteY2" fmla="*/ 2415493 h 6914222"/>
              <a:gd name="connsiteX3" fmla="*/ 944272 w 2415883"/>
              <a:gd name="connsiteY3" fmla="*/ 5701025 h 6914222"/>
              <a:gd name="connsiteX4" fmla="*/ 2353858 w 2415883"/>
              <a:gd name="connsiteY4" fmla="*/ 6897583 h 6914222"/>
              <a:gd name="connsiteX5" fmla="*/ 6268 w 2415883"/>
              <a:gd name="connsiteY5" fmla="*/ 6911117 h 6914222"/>
              <a:gd name="connsiteX6" fmla="*/ 0 w 2415883"/>
              <a:gd name="connsiteY6" fmla="*/ 694 h 6914222"/>
              <a:gd name="connsiteX0" fmla="*/ 0 w 2404313"/>
              <a:gd name="connsiteY0" fmla="*/ 694 h 6911117"/>
              <a:gd name="connsiteX1" fmla="*/ 1490373 w 2404313"/>
              <a:gd name="connsiteY1" fmla="*/ 317476 h 6911117"/>
              <a:gd name="connsiteX2" fmla="*/ 1567380 w 2404313"/>
              <a:gd name="connsiteY2" fmla="*/ 2415493 h 6911117"/>
              <a:gd name="connsiteX3" fmla="*/ 944272 w 2404313"/>
              <a:gd name="connsiteY3" fmla="*/ 5701025 h 6911117"/>
              <a:gd name="connsiteX4" fmla="*/ 2353858 w 2404313"/>
              <a:gd name="connsiteY4" fmla="*/ 6897583 h 6911117"/>
              <a:gd name="connsiteX5" fmla="*/ 6268 w 2404313"/>
              <a:gd name="connsiteY5" fmla="*/ 6911117 h 6911117"/>
              <a:gd name="connsiteX6" fmla="*/ 0 w 2404313"/>
              <a:gd name="connsiteY6" fmla="*/ 694 h 6911117"/>
              <a:gd name="connsiteX0" fmla="*/ 0 w 2109972"/>
              <a:gd name="connsiteY0" fmla="*/ 694 h 6911117"/>
              <a:gd name="connsiteX1" fmla="*/ 1490373 w 2109972"/>
              <a:gd name="connsiteY1" fmla="*/ 317476 h 6911117"/>
              <a:gd name="connsiteX2" fmla="*/ 1567380 w 2109972"/>
              <a:gd name="connsiteY2" fmla="*/ 2415493 h 6911117"/>
              <a:gd name="connsiteX3" fmla="*/ 944272 w 2109972"/>
              <a:gd name="connsiteY3" fmla="*/ 5701025 h 6911117"/>
              <a:gd name="connsiteX4" fmla="*/ 2049048 w 2109972"/>
              <a:gd name="connsiteY4" fmla="*/ 6890408 h 6911117"/>
              <a:gd name="connsiteX5" fmla="*/ 6268 w 2109972"/>
              <a:gd name="connsiteY5" fmla="*/ 6911117 h 6911117"/>
              <a:gd name="connsiteX6" fmla="*/ 0 w 2109972"/>
              <a:gd name="connsiteY6" fmla="*/ 694 h 6911117"/>
              <a:gd name="connsiteX0" fmla="*/ 0 w 2118767"/>
              <a:gd name="connsiteY0" fmla="*/ 694 h 6911117"/>
              <a:gd name="connsiteX1" fmla="*/ 1490373 w 2118767"/>
              <a:gd name="connsiteY1" fmla="*/ 317476 h 6911117"/>
              <a:gd name="connsiteX2" fmla="*/ 1567380 w 2118767"/>
              <a:gd name="connsiteY2" fmla="*/ 2415493 h 6911117"/>
              <a:gd name="connsiteX3" fmla="*/ 944272 w 2118767"/>
              <a:gd name="connsiteY3" fmla="*/ 5701025 h 6911117"/>
              <a:gd name="connsiteX4" fmla="*/ 2049048 w 2118767"/>
              <a:gd name="connsiteY4" fmla="*/ 6890408 h 6911117"/>
              <a:gd name="connsiteX5" fmla="*/ 6268 w 2118767"/>
              <a:gd name="connsiteY5" fmla="*/ 6911117 h 6911117"/>
              <a:gd name="connsiteX6" fmla="*/ 0 w 2118767"/>
              <a:gd name="connsiteY6" fmla="*/ 694 h 6911117"/>
              <a:gd name="connsiteX0" fmla="*/ 0 w 2116827"/>
              <a:gd name="connsiteY0" fmla="*/ 694 h 6911117"/>
              <a:gd name="connsiteX1" fmla="*/ 1490373 w 2116827"/>
              <a:gd name="connsiteY1" fmla="*/ 317476 h 6911117"/>
              <a:gd name="connsiteX2" fmla="*/ 1567380 w 2116827"/>
              <a:gd name="connsiteY2" fmla="*/ 2415493 h 6911117"/>
              <a:gd name="connsiteX3" fmla="*/ 944272 w 2116827"/>
              <a:gd name="connsiteY3" fmla="*/ 5701025 h 6911117"/>
              <a:gd name="connsiteX4" fmla="*/ 2049048 w 2116827"/>
              <a:gd name="connsiteY4" fmla="*/ 6890408 h 6911117"/>
              <a:gd name="connsiteX5" fmla="*/ 6268 w 2116827"/>
              <a:gd name="connsiteY5" fmla="*/ 6911117 h 6911117"/>
              <a:gd name="connsiteX6" fmla="*/ 0 w 2116827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0408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01230"/>
              <a:gd name="connsiteY0" fmla="*/ 694 h 6911117"/>
              <a:gd name="connsiteX1" fmla="*/ 1490373 w 2101230"/>
              <a:gd name="connsiteY1" fmla="*/ 317476 h 6911117"/>
              <a:gd name="connsiteX2" fmla="*/ 1567380 w 2101230"/>
              <a:gd name="connsiteY2" fmla="*/ 2415493 h 6911117"/>
              <a:gd name="connsiteX3" fmla="*/ 944272 w 2101230"/>
              <a:gd name="connsiteY3" fmla="*/ 5701025 h 6911117"/>
              <a:gd name="connsiteX4" fmla="*/ 2049048 w 2101230"/>
              <a:gd name="connsiteY4" fmla="*/ 6895555 h 6911117"/>
              <a:gd name="connsiteX5" fmla="*/ 6268 w 2101230"/>
              <a:gd name="connsiteY5" fmla="*/ 6911117 h 6911117"/>
              <a:gd name="connsiteX6" fmla="*/ 0 w 2101230"/>
              <a:gd name="connsiteY6" fmla="*/ 694 h 6911117"/>
              <a:gd name="connsiteX0" fmla="*/ 0 w 2101231"/>
              <a:gd name="connsiteY0" fmla="*/ 694 h 6911117"/>
              <a:gd name="connsiteX1" fmla="*/ 1490373 w 2101231"/>
              <a:gd name="connsiteY1" fmla="*/ 317476 h 6911117"/>
              <a:gd name="connsiteX2" fmla="*/ 1567380 w 2101231"/>
              <a:gd name="connsiteY2" fmla="*/ 2415493 h 6911117"/>
              <a:gd name="connsiteX3" fmla="*/ 944272 w 2101231"/>
              <a:gd name="connsiteY3" fmla="*/ 5701025 h 6911117"/>
              <a:gd name="connsiteX4" fmla="*/ 2049048 w 2101231"/>
              <a:gd name="connsiteY4" fmla="*/ 6895555 h 6911117"/>
              <a:gd name="connsiteX5" fmla="*/ 6268 w 2101231"/>
              <a:gd name="connsiteY5" fmla="*/ 6911117 h 6911117"/>
              <a:gd name="connsiteX6" fmla="*/ 0 w 2101231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0407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2981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900703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1169 h 6911592"/>
              <a:gd name="connsiteX1" fmla="*/ 1504811 w 1996343"/>
              <a:gd name="connsiteY1" fmla="*/ 304336 h 6911592"/>
              <a:gd name="connsiteX2" fmla="*/ 1567380 w 1996343"/>
              <a:gd name="connsiteY2" fmla="*/ 2415968 h 6911592"/>
              <a:gd name="connsiteX3" fmla="*/ 944272 w 1996343"/>
              <a:gd name="connsiteY3" fmla="*/ 5701500 h 6911592"/>
              <a:gd name="connsiteX4" fmla="*/ 1939863 w 1996343"/>
              <a:gd name="connsiteY4" fmla="*/ 6901178 h 6911592"/>
              <a:gd name="connsiteX5" fmla="*/ 6268 w 1996343"/>
              <a:gd name="connsiteY5" fmla="*/ 6911592 h 6911592"/>
              <a:gd name="connsiteX6" fmla="*/ 0 w 1996343"/>
              <a:gd name="connsiteY6" fmla="*/ 1169 h 6911592"/>
              <a:gd name="connsiteX0" fmla="*/ 0 w 1996343"/>
              <a:gd name="connsiteY0" fmla="*/ 1094 h 6911517"/>
              <a:gd name="connsiteX1" fmla="*/ 1504811 w 1996343"/>
              <a:gd name="connsiteY1" fmla="*/ 304261 h 6911517"/>
              <a:gd name="connsiteX2" fmla="*/ 1567380 w 1996343"/>
              <a:gd name="connsiteY2" fmla="*/ 2415893 h 6911517"/>
              <a:gd name="connsiteX3" fmla="*/ 944272 w 1996343"/>
              <a:gd name="connsiteY3" fmla="*/ 5701425 h 6911517"/>
              <a:gd name="connsiteX4" fmla="*/ 1939863 w 1996343"/>
              <a:gd name="connsiteY4" fmla="*/ 6901103 h 6911517"/>
              <a:gd name="connsiteX5" fmla="*/ 6268 w 1996343"/>
              <a:gd name="connsiteY5" fmla="*/ 6911517 h 6911517"/>
              <a:gd name="connsiteX6" fmla="*/ 0 w 1996343"/>
              <a:gd name="connsiteY6" fmla="*/ 1094 h 6911517"/>
              <a:gd name="connsiteX0" fmla="*/ 0 w 1996343"/>
              <a:gd name="connsiteY0" fmla="*/ 839 h 6911262"/>
              <a:gd name="connsiteX1" fmla="*/ 1533690 w 1996343"/>
              <a:gd name="connsiteY1" fmla="*/ 310813 h 6911262"/>
              <a:gd name="connsiteX2" fmla="*/ 1567380 w 1996343"/>
              <a:gd name="connsiteY2" fmla="*/ 2415638 h 6911262"/>
              <a:gd name="connsiteX3" fmla="*/ 944272 w 1996343"/>
              <a:gd name="connsiteY3" fmla="*/ 5701170 h 6911262"/>
              <a:gd name="connsiteX4" fmla="*/ 1939863 w 1996343"/>
              <a:gd name="connsiteY4" fmla="*/ 6900848 h 6911262"/>
              <a:gd name="connsiteX5" fmla="*/ 6268 w 1996343"/>
              <a:gd name="connsiteY5" fmla="*/ 6911262 h 6911262"/>
              <a:gd name="connsiteX6" fmla="*/ 0 w 1996343"/>
              <a:gd name="connsiteY6" fmla="*/ 839 h 6911262"/>
              <a:gd name="connsiteX0" fmla="*/ 0 w 1996343"/>
              <a:gd name="connsiteY0" fmla="*/ 653 h 6911076"/>
              <a:gd name="connsiteX1" fmla="*/ 1533690 w 1996343"/>
              <a:gd name="connsiteY1" fmla="*/ 310627 h 6911076"/>
              <a:gd name="connsiteX2" fmla="*/ 1567380 w 1996343"/>
              <a:gd name="connsiteY2" fmla="*/ 2415452 h 6911076"/>
              <a:gd name="connsiteX3" fmla="*/ 944272 w 1996343"/>
              <a:gd name="connsiteY3" fmla="*/ 5700984 h 6911076"/>
              <a:gd name="connsiteX4" fmla="*/ 1939863 w 1996343"/>
              <a:gd name="connsiteY4" fmla="*/ 6900662 h 6911076"/>
              <a:gd name="connsiteX5" fmla="*/ 6268 w 1996343"/>
              <a:gd name="connsiteY5" fmla="*/ 6911076 h 6911076"/>
              <a:gd name="connsiteX6" fmla="*/ 0 w 1996343"/>
              <a:gd name="connsiteY6" fmla="*/ 653 h 6911076"/>
              <a:gd name="connsiteX0" fmla="*/ 0 w 1996343"/>
              <a:gd name="connsiteY0" fmla="*/ 837 h 6911260"/>
              <a:gd name="connsiteX1" fmla="*/ 1504489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837 h 6911260"/>
              <a:gd name="connsiteX1" fmla="*/ 1519090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1095 h 6911518"/>
              <a:gd name="connsiteX1" fmla="*/ 1519090 w 1996343"/>
              <a:gd name="connsiteY1" fmla="*/ 297455 h 6911518"/>
              <a:gd name="connsiteX2" fmla="*/ 1567380 w 1996343"/>
              <a:gd name="connsiteY2" fmla="*/ 2415894 h 6911518"/>
              <a:gd name="connsiteX3" fmla="*/ 944272 w 1996343"/>
              <a:gd name="connsiteY3" fmla="*/ 5701426 h 6911518"/>
              <a:gd name="connsiteX4" fmla="*/ 1939863 w 1996343"/>
              <a:gd name="connsiteY4" fmla="*/ 6901104 h 6911518"/>
              <a:gd name="connsiteX5" fmla="*/ 6268 w 1996343"/>
              <a:gd name="connsiteY5" fmla="*/ 6911518 h 6911518"/>
              <a:gd name="connsiteX6" fmla="*/ 0 w 1996343"/>
              <a:gd name="connsiteY6" fmla="*/ 1095 h 6911518"/>
              <a:gd name="connsiteX0" fmla="*/ 0 w 1996343"/>
              <a:gd name="connsiteY0" fmla="*/ 884 h 6911307"/>
              <a:gd name="connsiteX1" fmla="*/ 1519090 w 1996343"/>
              <a:gd name="connsiteY1" fmla="*/ 297244 h 6911307"/>
              <a:gd name="connsiteX2" fmla="*/ 1567380 w 1996343"/>
              <a:gd name="connsiteY2" fmla="*/ 2415683 h 6911307"/>
              <a:gd name="connsiteX3" fmla="*/ 944272 w 1996343"/>
              <a:gd name="connsiteY3" fmla="*/ 5701215 h 6911307"/>
              <a:gd name="connsiteX4" fmla="*/ 1939863 w 1996343"/>
              <a:gd name="connsiteY4" fmla="*/ 6900893 h 6911307"/>
              <a:gd name="connsiteX5" fmla="*/ 6268 w 1996343"/>
              <a:gd name="connsiteY5" fmla="*/ 6911307 h 6911307"/>
              <a:gd name="connsiteX6" fmla="*/ 0 w 199634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654 h 6911077"/>
              <a:gd name="connsiteX1" fmla="*/ 1519090 w 2004863"/>
              <a:gd name="connsiteY1" fmla="*/ 297014 h 6911077"/>
              <a:gd name="connsiteX2" fmla="*/ 1567380 w 2004863"/>
              <a:gd name="connsiteY2" fmla="*/ 2415453 h 6911077"/>
              <a:gd name="connsiteX3" fmla="*/ 944272 w 2004863"/>
              <a:gd name="connsiteY3" fmla="*/ 5700985 h 6911077"/>
              <a:gd name="connsiteX4" fmla="*/ 1939863 w 2004863"/>
              <a:gd name="connsiteY4" fmla="*/ 6900663 h 6911077"/>
              <a:gd name="connsiteX5" fmla="*/ 6268 w 2004863"/>
              <a:gd name="connsiteY5" fmla="*/ 6911077 h 6911077"/>
              <a:gd name="connsiteX6" fmla="*/ 0 w 2004863"/>
              <a:gd name="connsiteY6" fmla="*/ 654 h 6911077"/>
              <a:gd name="connsiteX0" fmla="*/ 0 w 2004863"/>
              <a:gd name="connsiteY0" fmla="*/ 524 h 6910947"/>
              <a:gd name="connsiteX1" fmla="*/ 1519090 w 2004863"/>
              <a:gd name="connsiteY1" fmla="*/ 296884 h 6910947"/>
              <a:gd name="connsiteX2" fmla="*/ 1567380 w 2004863"/>
              <a:gd name="connsiteY2" fmla="*/ 2415323 h 6910947"/>
              <a:gd name="connsiteX3" fmla="*/ 944272 w 2004863"/>
              <a:gd name="connsiteY3" fmla="*/ 5700855 h 6910947"/>
              <a:gd name="connsiteX4" fmla="*/ 1939863 w 2004863"/>
              <a:gd name="connsiteY4" fmla="*/ 6900533 h 6910947"/>
              <a:gd name="connsiteX5" fmla="*/ 6268 w 2004863"/>
              <a:gd name="connsiteY5" fmla="*/ 6910947 h 6910947"/>
              <a:gd name="connsiteX6" fmla="*/ 0 w 2004863"/>
              <a:gd name="connsiteY6" fmla="*/ 524 h 6910947"/>
              <a:gd name="connsiteX0" fmla="*/ 0 w 2004863"/>
              <a:gd name="connsiteY0" fmla="*/ 835 h 6911258"/>
              <a:gd name="connsiteX1" fmla="*/ 1519090 w 2004863"/>
              <a:gd name="connsiteY1" fmla="*/ 297195 h 6911258"/>
              <a:gd name="connsiteX2" fmla="*/ 1567380 w 2004863"/>
              <a:gd name="connsiteY2" fmla="*/ 2415634 h 6911258"/>
              <a:gd name="connsiteX3" fmla="*/ 944272 w 2004863"/>
              <a:gd name="connsiteY3" fmla="*/ 5701166 h 6911258"/>
              <a:gd name="connsiteX4" fmla="*/ 1939863 w 2004863"/>
              <a:gd name="connsiteY4" fmla="*/ 6900844 h 6911258"/>
              <a:gd name="connsiteX5" fmla="*/ 6268 w 2004863"/>
              <a:gd name="connsiteY5" fmla="*/ 6911258 h 6911258"/>
              <a:gd name="connsiteX6" fmla="*/ 0 w 2004863"/>
              <a:gd name="connsiteY6" fmla="*/ 835 h 6911258"/>
              <a:gd name="connsiteX0" fmla="*/ 0 w 2004863"/>
              <a:gd name="connsiteY0" fmla="*/ 1406 h 6911829"/>
              <a:gd name="connsiteX1" fmla="*/ 1519090 w 2004863"/>
              <a:gd name="connsiteY1" fmla="*/ 297766 h 6911829"/>
              <a:gd name="connsiteX2" fmla="*/ 1567380 w 2004863"/>
              <a:gd name="connsiteY2" fmla="*/ 2416205 h 6911829"/>
              <a:gd name="connsiteX3" fmla="*/ 944272 w 2004863"/>
              <a:gd name="connsiteY3" fmla="*/ 5701737 h 6911829"/>
              <a:gd name="connsiteX4" fmla="*/ 1939863 w 2004863"/>
              <a:gd name="connsiteY4" fmla="*/ 6901415 h 6911829"/>
              <a:gd name="connsiteX5" fmla="*/ 6268 w 2004863"/>
              <a:gd name="connsiteY5" fmla="*/ 6911829 h 6911829"/>
              <a:gd name="connsiteX6" fmla="*/ 0 w 2004863"/>
              <a:gd name="connsiteY6" fmla="*/ 1406 h 6911829"/>
              <a:gd name="connsiteX0" fmla="*/ 0 w 2004863"/>
              <a:gd name="connsiteY0" fmla="*/ 1210 h 6911633"/>
              <a:gd name="connsiteX1" fmla="*/ 1519090 w 2004863"/>
              <a:gd name="connsiteY1" fmla="*/ 297570 h 6911633"/>
              <a:gd name="connsiteX2" fmla="*/ 1567380 w 2004863"/>
              <a:gd name="connsiteY2" fmla="*/ 2416009 h 6911633"/>
              <a:gd name="connsiteX3" fmla="*/ 944272 w 2004863"/>
              <a:gd name="connsiteY3" fmla="*/ 5701541 h 6911633"/>
              <a:gd name="connsiteX4" fmla="*/ 1939863 w 2004863"/>
              <a:gd name="connsiteY4" fmla="*/ 6901219 h 6911633"/>
              <a:gd name="connsiteX5" fmla="*/ 6268 w 2004863"/>
              <a:gd name="connsiteY5" fmla="*/ 6911633 h 6911633"/>
              <a:gd name="connsiteX6" fmla="*/ 0 w 2004863"/>
              <a:gd name="connsiteY6" fmla="*/ 1210 h 6911633"/>
              <a:gd name="connsiteX0" fmla="*/ 0 w 2004863"/>
              <a:gd name="connsiteY0" fmla="*/ 1829 h 6912252"/>
              <a:gd name="connsiteX1" fmla="*/ 1519090 w 2004863"/>
              <a:gd name="connsiteY1" fmla="*/ 298189 h 6912252"/>
              <a:gd name="connsiteX2" fmla="*/ 1567380 w 2004863"/>
              <a:gd name="connsiteY2" fmla="*/ 2416628 h 6912252"/>
              <a:gd name="connsiteX3" fmla="*/ 944272 w 2004863"/>
              <a:gd name="connsiteY3" fmla="*/ 5702160 h 6912252"/>
              <a:gd name="connsiteX4" fmla="*/ 1939863 w 2004863"/>
              <a:gd name="connsiteY4" fmla="*/ 6901838 h 6912252"/>
              <a:gd name="connsiteX5" fmla="*/ 6268 w 2004863"/>
              <a:gd name="connsiteY5" fmla="*/ 6912252 h 6912252"/>
              <a:gd name="connsiteX6" fmla="*/ 0 w 2004863"/>
              <a:gd name="connsiteY6" fmla="*/ 1829 h 6912252"/>
              <a:gd name="connsiteX0" fmla="*/ 0 w 2004863"/>
              <a:gd name="connsiteY0" fmla="*/ 1343 h 6911766"/>
              <a:gd name="connsiteX1" fmla="*/ 1519090 w 2004863"/>
              <a:gd name="connsiteY1" fmla="*/ 297703 h 6911766"/>
              <a:gd name="connsiteX2" fmla="*/ 1567380 w 2004863"/>
              <a:gd name="connsiteY2" fmla="*/ 2416142 h 6911766"/>
              <a:gd name="connsiteX3" fmla="*/ 944272 w 2004863"/>
              <a:gd name="connsiteY3" fmla="*/ 5701674 h 6911766"/>
              <a:gd name="connsiteX4" fmla="*/ 1939863 w 2004863"/>
              <a:gd name="connsiteY4" fmla="*/ 6901352 h 6911766"/>
              <a:gd name="connsiteX5" fmla="*/ 6268 w 2004863"/>
              <a:gd name="connsiteY5" fmla="*/ 6911766 h 6911766"/>
              <a:gd name="connsiteX6" fmla="*/ 0 w 2004863"/>
              <a:gd name="connsiteY6" fmla="*/ 1343 h 6911766"/>
              <a:gd name="connsiteX0" fmla="*/ 0 w 2004863"/>
              <a:gd name="connsiteY0" fmla="*/ 1321 h 6911744"/>
              <a:gd name="connsiteX1" fmla="*/ 1519090 w 2004863"/>
              <a:gd name="connsiteY1" fmla="*/ 297681 h 6911744"/>
              <a:gd name="connsiteX2" fmla="*/ 1567380 w 2004863"/>
              <a:gd name="connsiteY2" fmla="*/ 2416120 h 6911744"/>
              <a:gd name="connsiteX3" fmla="*/ 944272 w 2004863"/>
              <a:gd name="connsiteY3" fmla="*/ 5701652 h 6911744"/>
              <a:gd name="connsiteX4" fmla="*/ 1939863 w 2004863"/>
              <a:gd name="connsiteY4" fmla="*/ 6901330 h 6911744"/>
              <a:gd name="connsiteX5" fmla="*/ 6268 w 2004863"/>
              <a:gd name="connsiteY5" fmla="*/ 6911744 h 6911744"/>
              <a:gd name="connsiteX6" fmla="*/ 0 w 2004863"/>
              <a:gd name="connsiteY6" fmla="*/ 1321 h 6911744"/>
              <a:gd name="connsiteX0" fmla="*/ 0 w 2004863"/>
              <a:gd name="connsiteY0" fmla="*/ 1094 h 6911517"/>
              <a:gd name="connsiteX1" fmla="*/ 1519090 w 2004863"/>
              <a:gd name="connsiteY1" fmla="*/ 297454 h 6911517"/>
              <a:gd name="connsiteX2" fmla="*/ 1567380 w 2004863"/>
              <a:gd name="connsiteY2" fmla="*/ 2415893 h 6911517"/>
              <a:gd name="connsiteX3" fmla="*/ 944272 w 2004863"/>
              <a:gd name="connsiteY3" fmla="*/ 5701425 h 6911517"/>
              <a:gd name="connsiteX4" fmla="*/ 1939863 w 2004863"/>
              <a:gd name="connsiteY4" fmla="*/ 6901103 h 6911517"/>
              <a:gd name="connsiteX5" fmla="*/ 6268 w 2004863"/>
              <a:gd name="connsiteY5" fmla="*/ 6911517 h 6911517"/>
              <a:gd name="connsiteX6" fmla="*/ 0 w 2004863"/>
              <a:gd name="connsiteY6" fmla="*/ 1094 h 6911517"/>
              <a:gd name="connsiteX0" fmla="*/ 0 w 2004863"/>
              <a:gd name="connsiteY0" fmla="*/ 2362 h 6912785"/>
              <a:gd name="connsiteX1" fmla="*/ 1490191 w 2004863"/>
              <a:gd name="connsiteY1" fmla="*/ 279861 h 6912785"/>
              <a:gd name="connsiteX2" fmla="*/ 1567380 w 2004863"/>
              <a:gd name="connsiteY2" fmla="*/ 2417161 h 6912785"/>
              <a:gd name="connsiteX3" fmla="*/ 944272 w 2004863"/>
              <a:gd name="connsiteY3" fmla="*/ 5702693 h 6912785"/>
              <a:gd name="connsiteX4" fmla="*/ 1939863 w 2004863"/>
              <a:gd name="connsiteY4" fmla="*/ 6902371 h 6912785"/>
              <a:gd name="connsiteX5" fmla="*/ 6268 w 2004863"/>
              <a:gd name="connsiteY5" fmla="*/ 6912785 h 6912785"/>
              <a:gd name="connsiteX6" fmla="*/ 0 w 2004863"/>
              <a:gd name="connsiteY6" fmla="*/ 2362 h 6912785"/>
              <a:gd name="connsiteX0" fmla="*/ 0 w 2004863"/>
              <a:gd name="connsiteY0" fmla="*/ 919 h 6911342"/>
              <a:gd name="connsiteX1" fmla="*/ 1490191 w 2004863"/>
              <a:gd name="connsiteY1" fmla="*/ 278418 h 6911342"/>
              <a:gd name="connsiteX2" fmla="*/ 1567380 w 2004863"/>
              <a:gd name="connsiteY2" fmla="*/ 2415718 h 6911342"/>
              <a:gd name="connsiteX3" fmla="*/ 944272 w 2004863"/>
              <a:gd name="connsiteY3" fmla="*/ 5701250 h 6911342"/>
              <a:gd name="connsiteX4" fmla="*/ 1939863 w 2004863"/>
              <a:gd name="connsiteY4" fmla="*/ 6900928 h 6911342"/>
              <a:gd name="connsiteX5" fmla="*/ 6268 w 2004863"/>
              <a:gd name="connsiteY5" fmla="*/ 6911342 h 6911342"/>
              <a:gd name="connsiteX6" fmla="*/ 0 w 2004863"/>
              <a:gd name="connsiteY6" fmla="*/ 919 h 6911342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01315"/>
              <a:gd name="connsiteX1" fmla="*/ 1490191 w 2004863"/>
              <a:gd name="connsiteY1" fmla="*/ 278805 h 6901315"/>
              <a:gd name="connsiteX2" fmla="*/ 1567380 w 2004863"/>
              <a:gd name="connsiteY2" fmla="*/ 2416105 h 6901315"/>
              <a:gd name="connsiteX3" fmla="*/ 944272 w 2004863"/>
              <a:gd name="connsiteY3" fmla="*/ 5701637 h 6901315"/>
              <a:gd name="connsiteX4" fmla="*/ 1939863 w 2004863"/>
              <a:gd name="connsiteY4" fmla="*/ 6901315 h 6901315"/>
              <a:gd name="connsiteX5" fmla="*/ 10892 w 2004863"/>
              <a:gd name="connsiteY5" fmla="*/ 6900952 h 6901315"/>
              <a:gd name="connsiteX6" fmla="*/ 0 w 2004863"/>
              <a:gd name="connsiteY6" fmla="*/ 1306 h 6901315"/>
              <a:gd name="connsiteX0" fmla="*/ 0 w 1976763"/>
              <a:gd name="connsiteY0" fmla="*/ 1306 h 6901315"/>
              <a:gd name="connsiteX1" fmla="*/ 1490191 w 1976763"/>
              <a:gd name="connsiteY1" fmla="*/ 278805 h 6901315"/>
              <a:gd name="connsiteX2" fmla="*/ 1567380 w 1976763"/>
              <a:gd name="connsiteY2" fmla="*/ 2416105 h 6901315"/>
              <a:gd name="connsiteX3" fmla="*/ 944272 w 1976763"/>
              <a:gd name="connsiteY3" fmla="*/ 5701637 h 6901315"/>
              <a:gd name="connsiteX4" fmla="*/ 1939863 w 1976763"/>
              <a:gd name="connsiteY4" fmla="*/ 6901315 h 6901315"/>
              <a:gd name="connsiteX5" fmla="*/ 10892 w 1976763"/>
              <a:gd name="connsiteY5" fmla="*/ 6900952 h 6901315"/>
              <a:gd name="connsiteX6" fmla="*/ 0 w 1976763"/>
              <a:gd name="connsiteY6" fmla="*/ 1306 h 6901315"/>
              <a:gd name="connsiteX0" fmla="*/ 0 w 1971079"/>
              <a:gd name="connsiteY0" fmla="*/ 1306 h 6903817"/>
              <a:gd name="connsiteX1" fmla="*/ 1490191 w 1971079"/>
              <a:gd name="connsiteY1" fmla="*/ 278805 h 6903817"/>
              <a:gd name="connsiteX2" fmla="*/ 1567380 w 1971079"/>
              <a:gd name="connsiteY2" fmla="*/ 2416105 h 6903817"/>
              <a:gd name="connsiteX3" fmla="*/ 944272 w 1971079"/>
              <a:gd name="connsiteY3" fmla="*/ 5701637 h 6903817"/>
              <a:gd name="connsiteX4" fmla="*/ 1939863 w 1971079"/>
              <a:gd name="connsiteY4" fmla="*/ 6901315 h 6903817"/>
              <a:gd name="connsiteX5" fmla="*/ 10892 w 1971079"/>
              <a:gd name="connsiteY5" fmla="*/ 6900952 h 6903817"/>
              <a:gd name="connsiteX6" fmla="*/ 0 w 1971079"/>
              <a:gd name="connsiteY6" fmla="*/ 1306 h 6903817"/>
              <a:gd name="connsiteX0" fmla="*/ 0 w 1975602"/>
              <a:gd name="connsiteY0" fmla="*/ 1306 h 6901315"/>
              <a:gd name="connsiteX1" fmla="*/ 1490191 w 1975602"/>
              <a:gd name="connsiteY1" fmla="*/ 278805 h 6901315"/>
              <a:gd name="connsiteX2" fmla="*/ 1567380 w 1975602"/>
              <a:gd name="connsiteY2" fmla="*/ 2416105 h 6901315"/>
              <a:gd name="connsiteX3" fmla="*/ 944272 w 1975602"/>
              <a:gd name="connsiteY3" fmla="*/ 5701637 h 6901315"/>
              <a:gd name="connsiteX4" fmla="*/ 1939863 w 1975602"/>
              <a:gd name="connsiteY4" fmla="*/ 6901315 h 6901315"/>
              <a:gd name="connsiteX5" fmla="*/ 10892 w 1975602"/>
              <a:gd name="connsiteY5" fmla="*/ 6900952 h 6901315"/>
              <a:gd name="connsiteX6" fmla="*/ 0 w 1975602"/>
              <a:gd name="connsiteY6" fmla="*/ 1306 h 6901315"/>
              <a:gd name="connsiteX0" fmla="*/ 0 w 1973317"/>
              <a:gd name="connsiteY0" fmla="*/ 1306 h 6901315"/>
              <a:gd name="connsiteX1" fmla="*/ 1490191 w 1973317"/>
              <a:gd name="connsiteY1" fmla="*/ 278805 h 6901315"/>
              <a:gd name="connsiteX2" fmla="*/ 1567380 w 1973317"/>
              <a:gd name="connsiteY2" fmla="*/ 2416105 h 6901315"/>
              <a:gd name="connsiteX3" fmla="*/ 944272 w 1973317"/>
              <a:gd name="connsiteY3" fmla="*/ 5701637 h 6901315"/>
              <a:gd name="connsiteX4" fmla="*/ 1939863 w 1973317"/>
              <a:gd name="connsiteY4" fmla="*/ 6901315 h 6901315"/>
              <a:gd name="connsiteX5" fmla="*/ 10892 w 1973317"/>
              <a:gd name="connsiteY5" fmla="*/ 6900952 h 6901315"/>
              <a:gd name="connsiteX6" fmla="*/ 0 w 1973317"/>
              <a:gd name="connsiteY6" fmla="*/ 1306 h 6901315"/>
              <a:gd name="connsiteX0" fmla="*/ 0 w 1983960"/>
              <a:gd name="connsiteY0" fmla="*/ 1306 h 6901315"/>
              <a:gd name="connsiteX1" fmla="*/ 1490191 w 1983960"/>
              <a:gd name="connsiteY1" fmla="*/ 278805 h 6901315"/>
              <a:gd name="connsiteX2" fmla="*/ 1567380 w 1983960"/>
              <a:gd name="connsiteY2" fmla="*/ 2416105 h 6901315"/>
              <a:gd name="connsiteX3" fmla="*/ 944272 w 1983960"/>
              <a:gd name="connsiteY3" fmla="*/ 5701637 h 6901315"/>
              <a:gd name="connsiteX4" fmla="*/ 1939863 w 1983960"/>
              <a:gd name="connsiteY4" fmla="*/ 6901315 h 6901315"/>
              <a:gd name="connsiteX5" fmla="*/ 10892 w 1983960"/>
              <a:gd name="connsiteY5" fmla="*/ 6900952 h 6901315"/>
              <a:gd name="connsiteX6" fmla="*/ 0 w 1983960"/>
              <a:gd name="connsiteY6" fmla="*/ 1306 h 6901315"/>
              <a:gd name="connsiteX0" fmla="*/ 0 w 1983961"/>
              <a:gd name="connsiteY0" fmla="*/ 1306 h 6902105"/>
              <a:gd name="connsiteX1" fmla="*/ 1490191 w 1983961"/>
              <a:gd name="connsiteY1" fmla="*/ 278805 h 6902105"/>
              <a:gd name="connsiteX2" fmla="*/ 1567380 w 1983961"/>
              <a:gd name="connsiteY2" fmla="*/ 2416105 h 6902105"/>
              <a:gd name="connsiteX3" fmla="*/ 944272 w 1983961"/>
              <a:gd name="connsiteY3" fmla="*/ 5701637 h 6902105"/>
              <a:gd name="connsiteX4" fmla="*/ 1939863 w 1983961"/>
              <a:gd name="connsiteY4" fmla="*/ 6901315 h 6902105"/>
              <a:gd name="connsiteX5" fmla="*/ 10892 w 1983961"/>
              <a:gd name="connsiteY5" fmla="*/ 6900952 h 6902105"/>
              <a:gd name="connsiteX6" fmla="*/ 0 w 1983961"/>
              <a:gd name="connsiteY6" fmla="*/ 1306 h 6902105"/>
              <a:gd name="connsiteX0" fmla="*/ 0 w 2084363"/>
              <a:gd name="connsiteY0" fmla="*/ 1306 h 6901315"/>
              <a:gd name="connsiteX1" fmla="*/ 1490191 w 2084363"/>
              <a:gd name="connsiteY1" fmla="*/ 278805 h 6901315"/>
              <a:gd name="connsiteX2" fmla="*/ 1567380 w 2084363"/>
              <a:gd name="connsiteY2" fmla="*/ 2416105 h 6901315"/>
              <a:gd name="connsiteX3" fmla="*/ 944272 w 2084363"/>
              <a:gd name="connsiteY3" fmla="*/ 5701637 h 6901315"/>
              <a:gd name="connsiteX4" fmla="*/ 1939863 w 2084363"/>
              <a:gd name="connsiteY4" fmla="*/ 6901315 h 6901315"/>
              <a:gd name="connsiteX5" fmla="*/ 10892 w 2084363"/>
              <a:gd name="connsiteY5" fmla="*/ 6900952 h 6901315"/>
              <a:gd name="connsiteX6" fmla="*/ 0 w 2084363"/>
              <a:gd name="connsiteY6" fmla="*/ 1306 h 6901315"/>
              <a:gd name="connsiteX0" fmla="*/ 0 w 1985198"/>
              <a:gd name="connsiteY0" fmla="*/ 1306 h 6901315"/>
              <a:gd name="connsiteX1" fmla="*/ 1490191 w 1985198"/>
              <a:gd name="connsiteY1" fmla="*/ 278805 h 6901315"/>
              <a:gd name="connsiteX2" fmla="*/ 1567380 w 1985198"/>
              <a:gd name="connsiteY2" fmla="*/ 2416105 h 6901315"/>
              <a:gd name="connsiteX3" fmla="*/ 944272 w 1985198"/>
              <a:gd name="connsiteY3" fmla="*/ 5701637 h 6901315"/>
              <a:gd name="connsiteX4" fmla="*/ 1939863 w 1985198"/>
              <a:gd name="connsiteY4" fmla="*/ 6901315 h 6901315"/>
              <a:gd name="connsiteX5" fmla="*/ 10892 w 1985198"/>
              <a:gd name="connsiteY5" fmla="*/ 6900952 h 6901315"/>
              <a:gd name="connsiteX6" fmla="*/ 0 w 1985198"/>
              <a:gd name="connsiteY6" fmla="*/ 1306 h 6901315"/>
              <a:gd name="connsiteX0" fmla="*/ 0 w 1985198"/>
              <a:gd name="connsiteY0" fmla="*/ 1035 h 6901044"/>
              <a:gd name="connsiteX1" fmla="*/ 1490191 w 1985198"/>
              <a:gd name="connsiteY1" fmla="*/ 278534 h 6901044"/>
              <a:gd name="connsiteX2" fmla="*/ 1567380 w 1985198"/>
              <a:gd name="connsiteY2" fmla="*/ 2415834 h 6901044"/>
              <a:gd name="connsiteX3" fmla="*/ 944272 w 1985198"/>
              <a:gd name="connsiteY3" fmla="*/ 5701366 h 6901044"/>
              <a:gd name="connsiteX4" fmla="*/ 1939863 w 1985198"/>
              <a:gd name="connsiteY4" fmla="*/ 6901044 h 6901044"/>
              <a:gd name="connsiteX5" fmla="*/ 10892 w 1985198"/>
              <a:gd name="connsiteY5" fmla="*/ 6900681 h 6901044"/>
              <a:gd name="connsiteX6" fmla="*/ 0 w 1985198"/>
              <a:gd name="connsiteY6" fmla="*/ 1035 h 6901044"/>
              <a:gd name="connsiteX0" fmla="*/ 0 w 1985198"/>
              <a:gd name="connsiteY0" fmla="*/ 1056 h 6901065"/>
              <a:gd name="connsiteX1" fmla="*/ 1490191 w 1985198"/>
              <a:gd name="connsiteY1" fmla="*/ 278555 h 6901065"/>
              <a:gd name="connsiteX2" fmla="*/ 1567380 w 1985198"/>
              <a:gd name="connsiteY2" fmla="*/ 2415855 h 6901065"/>
              <a:gd name="connsiteX3" fmla="*/ 944272 w 1985198"/>
              <a:gd name="connsiteY3" fmla="*/ 5701387 h 6901065"/>
              <a:gd name="connsiteX4" fmla="*/ 1939863 w 1985198"/>
              <a:gd name="connsiteY4" fmla="*/ 6901065 h 6901065"/>
              <a:gd name="connsiteX5" fmla="*/ 10892 w 1985198"/>
              <a:gd name="connsiteY5" fmla="*/ 6900702 h 6901065"/>
              <a:gd name="connsiteX6" fmla="*/ 0 w 1985198"/>
              <a:gd name="connsiteY6" fmla="*/ 1056 h 6901065"/>
              <a:gd name="connsiteX0" fmla="*/ 0 w 1985198"/>
              <a:gd name="connsiteY0" fmla="*/ 1252 h 6901261"/>
              <a:gd name="connsiteX1" fmla="*/ 1490191 w 1985198"/>
              <a:gd name="connsiteY1" fmla="*/ 278751 h 6901261"/>
              <a:gd name="connsiteX2" fmla="*/ 1567380 w 1985198"/>
              <a:gd name="connsiteY2" fmla="*/ 2416051 h 6901261"/>
              <a:gd name="connsiteX3" fmla="*/ 944272 w 1985198"/>
              <a:gd name="connsiteY3" fmla="*/ 5701583 h 6901261"/>
              <a:gd name="connsiteX4" fmla="*/ 1939863 w 1985198"/>
              <a:gd name="connsiteY4" fmla="*/ 6901261 h 6901261"/>
              <a:gd name="connsiteX5" fmla="*/ 10892 w 1985198"/>
              <a:gd name="connsiteY5" fmla="*/ 6900898 h 6901261"/>
              <a:gd name="connsiteX6" fmla="*/ 0 w 1985198"/>
              <a:gd name="connsiteY6" fmla="*/ 1252 h 6901261"/>
              <a:gd name="connsiteX0" fmla="*/ 0 w 1985198"/>
              <a:gd name="connsiteY0" fmla="*/ 1429 h 6901438"/>
              <a:gd name="connsiteX1" fmla="*/ 1490191 w 1985198"/>
              <a:gd name="connsiteY1" fmla="*/ 278928 h 6901438"/>
              <a:gd name="connsiteX2" fmla="*/ 1567380 w 1985198"/>
              <a:gd name="connsiteY2" fmla="*/ 2416228 h 6901438"/>
              <a:gd name="connsiteX3" fmla="*/ 944272 w 1985198"/>
              <a:gd name="connsiteY3" fmla="*/ 5701760 h 6901438"/>
              <a:gd name="connsiteX4" fmla="*/ 1939863 w 1985198"/>
              <a:gd name="connsiteY4" fmla="*/ 6901438 h 6901438"/>
              <a:gd name="connsiteX5" fmla="*/ 10892 w 1985198"/>
              <a:gd name="connsiteY5" fmla="*/ 6901075 h 6901438"/>
              <a:gd name="connsiteX6" fmla="*/ 0 w 1985198"/>
              <a:gd name="connsiteY6" fmla="*/ 1429 h 6901438"/>
              <a:gd name="connsiteX0" fmla="*/ 0 w 1985198"/>
              <a:gd name="connsiteY0" fmla="*/ 1506 h 6901515"/>
              <a:gd name="connsiteX1" fmla="*/ 1490191 w 1985198"/>
              <a:gd name="connsiteY1" fmla="*/ 279005 h 6901515"/>
              <a:gd name="connsiteX2" fmla="*/ 1567380 w 1985198"/>
              <a:gd name="connsiteY2" fmla="*/ 2416305 h 6901515"/>
              <a:gd name="connsiteX3" fmla="*/ 944272 w 1985198"/>
              <a:gd name="connsiteY3" fmla="*/ 5701837 h 6901515"/>
              <a:gd name="connsiteX4" fmla="*/ 1939863 w 1985198"/>
              <a:gd name="connsiteY4" fmla="*/ 6901515 h 6901515"/>
              <a:gd name="connsiteX5" fmla="*/ 10892 w 1985198"/>
              <a:gd name="connsiteY5" fmla="*/ 6901152 h 6901515"/>
              <a:gd name="connsiteX6" fmla="*/ 0 w 1985198"/>
              <a:gd name="connsiteY6" fmla="*/ 1506 h 6901515"/>
              <a:gd name="connsiteX0" fmla="*/ 0 w 1985198"/>
              <a:gd name="connsiteY0" fmla="*/ 1792 h 6901801"/>
              <a:gd name="connsiteX1" fmla="*/ 1490191 w 1985198"/>
              <a:gd name="connsiteY1" fmla="*/ 279291 h 6901801"/>
              <a:gd name="connsiteX2" fmla="*/ 1567380 w 1985198"/>
              <a:gd name="connsiteY2" fmla="*/ 2416591 h 6901801"/>
              <a:gd name="connsiteX3" fmla="*/ 944272 w 1985198"/>
              <a:gd name="connsiteY3" fmla="*/ 5702123 h 6901801"/>
              <a:gd name="connsiteX4" fmla="*/ 1939863 w 1985198"/>
              <a:gd name="connsiteY4" fmla="*/ 6901801 h 6901801"/>
              <a:gd name="connsiteX5" fmla="*/ 10892 w 1985198"/>
              <a:gd name="connsiteY5" fmla="*/ 6901438 h 6901801"/>
              <a:gd name="connsiteX6" fmla="*/ 0 w 1985198"/>
              <a:gd name="connsiteY6" fmla="*/ 1792 h 690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198" h="6901801">
                <a:moveTo>
                  <a:pt x="0" y="1792"/>
                </a:moveTo>
                <a:cubicBezTo>
                  <a:pt x="627358" y="-2229"/>
                  <a:pt x="1083138" y="-22414"/>
                  <a:pt x="1490191" y="279291"/>
                </a:cubicBezTo>
                <a:cubicBezTo>
                  <a:pt x="2078734" y="715515"/>
                  <a:pt x="1686611" y="2034298"/>
                  <a:pt x="1567380" y="2416591"/>
                </a:cubicBezTo>
                <a:cubicBezTo>
                  <a:pt x="1035450" y="3926123"/>
                  <a:pt x="828840" y="5126788"/>
                  <a:pt x="944272" y="5702123"/>
                </a:cubicBezTo>
                <a:cubicBezTo>
                  <a:pt x="1162759" y="7115303"/>
                  <a:pt x="2214211" y="6862374"/>
                  <a:pt x="1939863" y="6901801"/>
                </a:cubicBezTo>
                <a:lnTo>
                  <a:pt x="10892" y="6901438"/>
                </a:lnTo>
                <a:cubicBezTo>
                  <a:pt x="1576" y="4561268"/>
                  <a:pt x="4009" y="2354771"/>
                  <a:pt x="0" y="17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1"/>
          <p:cNvSpPr/>
          <p:nvPr userDrawn="1"/>
        </p:nvSpPr>
        <p:spPr>
          <a:xfrm rot="5400000" flipV="1">
            <a:off x="5310767" y="-5343140"/>
            <a:ext cx="1545012" cy="12219400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40558 w 2085162"/>
              <a:gd name="connsiteY0" fmla="*/ 495 h 6917313"/>
              <a:gd name="connsiteX1" fmla="*/ 1546158 w 2085162"/>
              <a:gd name="connsiteY1" fmla="*/ 223990 h 6917313"/>
              <a:gd name="connsiteX2" fmla="*/ 1623176 w 2085162"/>
              <a:gd name="connsiteY2" fmla="*/ 2443997 h 6917313"/>
              <a:gd name="connsiteX3" fmla="*/ 984830 w 2085162"/>
              <a:gd name="connsiteY3" fmla="*/ 5700826 h 6917313"/>
              <a:gd name="connsiteX4" fmla="*/ 1815278 w 2085162"/>
              <a:gd name="connsiteY4" fmla="*/ 6904556 h 6917313"/>
              <a:gd name="connsiteX5" fmla="*/ 1104 w 2085162"/>
              <a:gd name="connsiteY5" fmla="*/ 6910919 h 6917313"/>
              <a:gd name="connsiteX6" fmla="*/ 40558 w 2085162"/>
              <a:gd name="connsiteY6" fmla="*/ 495 h 6917313"/>
              <a:gd name="connsiteX0" fmla="*/ 40925 w 2085529"/>
              <a:gd name="connsiteY0" fmla="*/ 495 h 6917313"/>
              <a:gd name="connsiteX1" fmla="*/ 1546525 w 2085529"/>
              <a:gd name="connsiteY1" fmla="*/ 223990 h 6917313"/>
              <a:gd name="connsiteX2" fmla="*/ 1623543 w 2085529"/>
              <a:gd name="connsiteY2" fmla="*/ 2443997 h 6917313"/>
              <a:gd name="connsiteX3" fmla="*/ 985197 w 2085529"/>
              <a:gd name="connsiteY3" fmla="*/ 5700826 h 6917313"/>
              <a:gd name="connsiteX4" fmla="*/ 1815645 w 2085529"/>
              <a:gd name="connsiteY4" fmla="*/ 6904556 h 6917313"/>
              <a:gd name="connsiteX5" fmla="*/ 1471 w 2085529"/>
              <a:gd name="connsiteY5" fmla="*/ 6910919 h 6917313"/>
              <a:gd name="connsiteX6" fmla="*/ 40925 w 2085529"/>
              <a:gd name="connsiteY6" fmla="*/ 495 h 6917313"/>
              <a:gd name="connsiteX0" fmla="*/ 39454 w 2084058"/>
              <a:gd name="connsiteY0" fmla="*/ 495 h 6917313"/>
              <a:gd name="connsiteX1" fmla="*/ 1545054 w 2084058"/>
              <a:gd name="connsiteY1" fmla="*/ 223990 h 6917313"/>
              <a:gd name="connsiteX2" fmla="*/ 1622072 w 2084058"/>
              <a:gd name="connsiteY2" fmla="*/ 2443997 h 6917313"/>
              <a:gd name="connsiteX3" fmla="*/ 983726 w 2084058"/>
              <a:gd name="connsiteY3" fmla="*/ 5700826 h 6917313"/>
              <a:gd name="connsiteX4" fmla="*/ 1814174 w 2084058"/>
              <a:gd name="connsiteY4" fmla="*/ 6904556 h 6917313"/>
              <a:gd name="connsiteX5" fmla="*/ 0 w 2084058"/>
              <a:gd name="connsiteY5" fmla="*/ 6910919 h 6917313"/>
              <a:gd name="connsiteX6" fmla="*/ 39454 w 2084058"/>
              <a:gd name="connsiteY6" fmla="*/ 495 h 6917313"/>
              <a:gd name="connsiteX0" fmla="*/ 24214 w 2068818"/>
              <a:gd name="connsiteY0" fmla="*/ 495 h 6917313"/>
              <a:gd name="connsiteX1" fmla="*/ 1529814 w 2068818"/>
              <a:gd name="connsiteY1" fmla="*/ 223990 h 6917313"/>
              <a:gd name="connsiteX2" fmla="*/ 1606832 w 2068818"/>
              <a:gd name="connsiteY2" fmla="*/ 2443997 h 6917313"/>
              <a:gd name="connsiteX3" fmla="*/ 968486 w 2068818"/>
              <a:gd name="connsiteY3" fmla="*/ 5700826 h 6917313"/>
              <a:gd name="connsiteX4" fmla="*/ 1798934 w 2068818"/>
              <a:gd name="connsiteY4" fmla="*/ 6904556 h 6917313"/>
              <a:gd name="connsiteX5" fmla="*/ 0 w 2068818"/>
              <a:gd name="connsiteY5" fmla="*/ 6910919 h 6917313"/>
              <a:gd name="connsiteX6" fmla="*/ 24214 w 2068818"/>
              <a:gd name="connsiteY6" fmla="*/ 495 h 6917313"/>
              <a:gd name="connsiteX0" fmla="*/ 24214 w 1986497"/>
              <a:gd name="connsiteY0" fmla="*/ 495 h 6915241"/>
              <a:gd name="connsiteX1" fmla="*/ 1529814 w 1986497"/>
              <a:gd name="connsiteY1" fmla="*/ 223990 h 6915241"/>
              <a:gd name="connsiteX2" fmla="*/ 1606832 w 1986497"/>
              <a:gd name="connsiteY2" fmla="*/ 2443997 h 6915241"/>
              <a:gd name="connsiteX3" fmla="*/ 968486 w 1986497"/>
              <a:gd name="connsiteY3" fmla="*/ 5700826 h 6915241"/>
              <a:gd name="connsiteX4" fmla="*/ 1798934 w 1986497"/>
              <a:gd name="connsiteY4" fmla="*/ 6904556 h 6915241"/>
              <a:gd name="connsiteX5" fmla="*/ 0 w 1986497"/>
              <a:gd name="connsiteY5" fmla="*/ 6910919 h 6915241"/>
              <a:gd name="connsiteX6" fmla="*/ 24214 w 1986497"/>
              <a:gd name="connsiteY6" fmla="*/ 495 h 6915241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33640"/>
              <a:gd name="connsiteY0" fmla="*/ 495 h 6910919"/>
              <a:gd name="connsiteX1" fmla="*/ 1529814 w 1933640"/>
              <a:gd name="connsiteY1" fmla="*/ 223990 h 6910919"/>
              <a:gd name="connsiteX2" fmla="*/ 1606832 w 1933640"/>
              <a:gd name="connsiteY2" fmla="*/ 2443997 h 6910919"/>
              <a:gd name="connsiteX3" fmla="*/ 968486 w 1933640"/>
              <a:gd name="connsiteY3" fmla="*/ 5700826 h 6910919"/>
              <a:gd name="connsiteX4" fmla="*/ 1869904 w 1933640"/>
              <a:gd name="connsiteY4" fmla="*/ 6904558 h 6910919"/>
              <a:gd name="connsiteX5" fmla="*/ 0 w 1933640"/>
              <a:gd name="connsiteY5" fmla="*/ 6910919 h 6910919"/>
              <a:gd name="connsiteX6" fmla="*/ 24214 w 1933640"/>
              <a:gd name="connsiteY6" fmla="*/ 495 h 6910919"/>
              <a:gd name="connsiteX0" fmla="*/ 86359 w 1995785"/>
              <a:gd name="connsiteY0" fmla="*/ 495 h 6910920"/>
              <a:gd name="connsiteX1" fmla="*/ 1591959 w 1995785"/>
              <a:gd name="connsiteY1" fmla="*/ 223990 h 6910920"/>
              <a:gd name="connsiteX2" fmla="*/ 1668977 w 1995785"/>
              <a:gd name="connsiteY2" fmla="*/ 2443997 h 6910920"/>
              <a:gd name="connsiteX3" fmla="*/ 1030631 w 1995785"/>
              <a:gd name="connsiteY3" fmla="*/ 5700826 h 6910920"/>
              <a:gd name="connsiteX4" fmla="*/ 1932049 w 1995785"/>
              <a:gd name="connsiteY4" fmla="*/ 6904558 h 6910920"/>
              <a:gd name="connsiteX5" fmla="*/ 0 w 1995785"/>
              <a:gd name="connsiteY5" fmla="*/ 6910920 h 6910920"/>
              <a:gd name="connsiteX6" fmla="*/ 86359 w 1995785"/>
              <a:gd name="connsiteY6" fmla="*/ 495 h 6910920"/>
              <a:gd name="connsiteX0" fmla="*/ 8679 w 1918105"/>
              <a:gd name="connsiteY0" fmla="*/ 495 h 6908110"/>
              <a:gd name="connsiteX1" fmla="*/ 1514279 w 1918105"/>
              <a:gd name="connsiteY1" fmla="*/ 223990 h 6908110"/>
              <a:gd name="connsiteX2" fmla="*/ 1591297 w 1918105"/>
              <a:gd name="connsiteY2" fmla="*/ 2443997 h 6908110"/>
              <a:gd name="connsiteX3" fmla="*/ 952951 w 1918105"/>
              <a:gd name="connsiteY3" fmla="*/ 5700826 h 6908110"/>
              <a:gd name="connsiteX4" fmla="*/ 1854369 w 1918105"/>
              <a:gd name="connsiteY4" fmla="*/ 6904558 h 6908110"/>
              <a:gd name="connsiteX5" fmla="*/ 0 w 1918105"/>
              <a:gd name="connsiteY5" fmla="*/ 6903746 h 6908110"/>
              <a:gd name="connsiteX6" fmla="*/ 8679 w 1918105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39490"/>
              <a:gd name="connsiteY0" fmla="*/ 495 h 6919575"/>
              <a:gd name="connsiteX1" fmla="*/ 1505600 w 1939490"/>
              <a:gd name="connsiteY1" fmla="*/ 223990 h 6919575"/>
              <a:gd name="connsiteX2" fmla="*/ 1582618 w 1939490"/>
              <a:gd name="connsiteY2" fmla="*/ 2443997 h 6919575"/>
              <a:gd name="connsiteX3" fmla="*/ 944272 w 1939490"/>
              <a:gd name="connsiteY3" fmla="*/ 5700826 h 6919575"/>
              <a:gd name="connsiteX4" fmla="*/ 1845690 w 1939490"/>
              <a:gd name="connsiteY4" fmla="*/ 6904558 h 6919575"/>
              <a:gd name="connsiteX5" fmla="*/ 6856 w 1939490"/>
              <a:gd name="connsiteY5" fmla="*/ 6896571 h 6919575"/>
              <a:gd name="connsiteX6" fmla="*/ 0 w 1939490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6856 w 1940481"/>
              <a:gd name="connsiteY5" fmla="*/ 6896571 h 6919575"/>
              <a:gd name="connsiteX6" fmla="*/ 0 w 1940481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12682 w 1940481"/>
              <a:gd name="connsiteY5" fmla="*/ 6907335 h 6919575"/>
              <a:gd name="connsiteX6" fmla="*/ 0 w 1940481"/>
              <a:gd name="connsiteY6" fmla="*/ 495 h 6919575"/>
              <a:gd name="connsiteX0" fmla="*/ 2752 w 1943233"/>
              <a:gd name="connsiteY0" fmla="*/ 495 h 6919575"/>
              <a:gd name="connsiteX1" fmla="*/ 1508352 w 1943233"/>
              <a:gd name="connsiteY1" fmla="*/ 223990 h 6919575"/>
              <a:gd name="connsiteX2" fmla="*/ 1585370 w 1943233"/>
              <a:gd name="connsiteY2" fmla="*/ 2443997 h 6919575"/>
              <a:gd name="connsiteX3" fmla="*/ 947024 w 1943233"/>
              <a:gd name="connsiteY3" fmla="*/ 5700826 h 6919575"/>
              <a:gd name="connsiteX4" fmla="*/ 1848442 w 1943233"/>
              <a:gd name="connsiteY4" fmla="*/ 6904558 h 6919575"/>
              <a:gd name="connsiteX5" fmla="*/ 3782 w 1943233"/>
              <a:gd name="connsiteY5" fmla="*/ 6904644 h 6919575"/>
              <a:gd name="connsiteX6" fmla="*/ 2752 w 1943233"/>
              <a:gd name="connsiteY6" fmla="*/ 495 h 6919575"/>
              <a:gd name="connsiteX0" fmla="*/ 2753 w 1900650"/>
              <a:gd name="connsiteY0" fmla="*/ 495 h 6914143"/>
              <a:gd name="connsiteX1" fmla="*/ 1508353 w 1900650"/>
              <a:gd name="connsiteY1" fmla="*/ 223990 h 6914143"/>
              <a:gd name="connsiteX2" fmla="*/ 1585371 w 1900650"/>
              <a:gd name="connsiteY2" fmla="*/ 2443997 h 6914143"/>
              <a:gd name="connsiteX3" fmla="*/ 947025 w 1900650"/>
              <a:gd name="connsiteY3" fmla="*/ 5700826 h 6914143"/>
              <a:gd name="connsiteX4" fmla="*/ 1848443 w 1900650"/>
              <a:gd name="connsiteY4" fmla="*/ 6904558 h 6914143"/>
              <a:gd name="connsiteX5" fmla="*/ 3783 w 1900650"/>
              <a:gd name="connsiteY5" fmla="*/ 6904644 h 6914143"/>
              <a:gd name="connsiteX6" fmla="*/ 2753 w 1900650"/>
              <a:gd name="connsiteY6" fmla="*/ 495 h 6914143"/>
              <a:gd name="connsiteX0" fmla="*/ 2753 w 1896596"/>
              <a:gd name="connsiteY0" fmla="*/ 495 h 6904644"/>
              <a:gd name="connsiteX1" fmla="*/ 1508353 w 1896596"/>
              <a:gd name="connsiteY1" fmla="*/ 223990 h 6904644"/>
              <a:gd name="connsiteX2" fmla="*/ 1585371 w 1896596"/>
              <a:gd name="connsiteY2" fmla="*/ 2443997 h 6904644"/>
              <a:gd name="connsiteX3" fmla="*/ 947025 w 1896596"/>
              <a:gd name="connsiteY3" fmla="*/ 5700826 h 6904644"/>
              <a:gd name="connsiteX4" fmla="*/ 1848443 w 1896596"/>
              <a:gd name="connsiteY4" fmla="*/ 6904558 h 6904644"/>
              <a:gd name="connsiteX5" fmla="*/ 3783 w 1896596"/>
              <a:gd name="connsiteY5" fmla="*/ 6904644 h 6904644"/>
              <a:gd name="connsiteX6" fmla="*/ 2753 w 1896596"/>
              <a:gd name="connsiteY6" fmla="*/ 495 h 6904644"/>
              <a:gd name="connsiteX0" fmla="*/ 2753 w 1884547"/>
              <a:gd name="connsiteY0" fmla="*/ 495 h 6904644"/>
              <a:gd name="connsiteX1" fmla="*/ 1508353 w 1884547"/>
              <a:gd name="connsiteY1" fmla="*/ 223990 h 6904644"/>
              <a:gd name="connsiteX2" fmla="*/ 1585371 w 1884547"/>
              <a:gd name="connsiteY2" fmla="*/ 2443997 h 6904644"/>
              <a:gd name="connsiteX3" fmla="*/ 947025 w 1884547"/>
              <a:gd name="connsiteY3" fmla="*/ 5700826 h 6904644"/>
              <a:gd name="connsiteX4" fmla="*/ 1848443 w 1884547"/>
              <a:gd name="connsiteY4" fmla="*/ 6904558 h 6904644"/>
              <a:gd name="connsiteX5" fmla="*/ 3783 w 1884547"/>
              <a:gd name="connsiteY5" fmla="*/ 6904644 h 6904644"/>
              <a:gd name="connsiteX6" fmla="*/ 2753 w 1884547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5129 w 1892424"/>
              <a:gd name="connsiteY0" fmla="*/ 495 h 6904644"/>
              <a:gd name="connsiteX1" fmla="*/ 1510729 w 1892424"/>
              <a:gd name="connsiteY1" fmla="*/ 223990 h 6904644"/>
              <a:gd name="connsiteX2" fmla="*/ 1587747 w 1892424"/>
              <a:gd name="connsiteY2" fmla="*/ 2443997 h 6904644"/>
              <a:gd name="connsiteX3" fmla="*/ 949401 w 1892424"/>
              <a:gd name="connsiteY3" fmla="*/ 5700826 h 6904644"/>
              <a:gd name="connsiteX4" fmla="*/ 1850819 w 1892424"/>
              <a:gd name="connsiteY4" fmla="*/ 6904558 h 6904644"/>
              <a:gd name="connsiteX5" fmla="*/ 6159 w 1892424"/>
              <a:gd name="connsiteY5" fmla="*/ 6904644 h 6904644"/>
              <a:gd name="connsiteX6" fmla="*/ 5129 w 1892424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2753 w 1890049"/>
              <a:gd name="connsiteY0" fmla="*/ 141 h 6904290"/>
              <a:gd name="connsiteX1" fmla="*/ 1508353 w 1890049"/>
              <a:gd name="connsiteY1" fmla="*/ 223636 h 6904290"/>
              <a:gd name="connsiteX2" fmla="*/ 1585371 w 1890049"/>
              <a:gd name="connsiteY2" fmla="*/ 2443643 h 6904290"/>
              <a:gd name="connsiteX3" fmla="*/ 947025 w 1890049"/>
              <a:gd name="connsiteY3" fmla="*/ 5700472 h 6904290"/>
              <a:gd name="connsiteX4" fmla="*/ 1848443 w 1890049"/>
              <a:gd name="connsiteY4" fmla="*/ 6904204 h 6904290"/>
              <a:gd name="connsiteX5" fmla="*/ 3783 w 1890049"/>
              <a:gd name="connsiteY5" fmla="*/ 6904290 h 6904290"/>
              <a:gd name="connsiteX6" fmla="*/ 2753 w 1890049"/>
              <a:gd name="connsiteY6" fmla="*/ 141 h 69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049" h="6904290">
                <a:moveTo>
                  <a:pt x="2753" y="141"/>
                </a:moveTo>
                <a:cubicBezTo>
                  <a:pt x="732649" y="-1727"/>
                  <a:pt x="1147021" y="12035"/>
                  <a:pt x="1508353" y="223636"/>
                </a:cubicBezTo>
                <a:cubicBezTo>
                  <a:pt x="2236494" y="650046"/>
                  <a:pt x="1704602" y="2061350"/>
                  <a:pt x="1585371" y="2443643"/>
                </a:cubicBezTo>
                <a:cubicBezTo>
                  <a:pt x="1038839" y="3953173"/>
                  <a:pt x="831593" y="5125137"/>
                  <a:pt x="947025" y="5700472"/>
                </a:cubicBezTo>
                <a:cubicBezTo>
                  <a:pt x="1196290" y="7099300"/>
                  <a:pt x="2092155" y="6874829"/>
                  <a:pt x="1848443" y="6904204"/>
                </a:cubicBezTo>
                <a:lnTo>
                  <a:pt x="3783" y="6904290"/>
                </a:lnTo>
                <a:cubicBezTo>
                  <a:pt x="-6125" y="4556946"/>
                  <a:pt x="7066" y="2398330"/>
                  <a:pt x="2753" y="1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1" y="32813"/>
            <a:ext cx="881455" cy="137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651BDE-1738-C906-6C0F-774EFC70F4BC}"/>
              </a:ext>
            </a:extLst>
          </p:cNvPr>
          <p:cNvSpPr txBox="1"/>
          <p:nvPr userDrawn="1"/>
        </p:nvSpPr>
        <p:spPr>
          <a:xfrm>
            <a:off x="-15132" y="6397627"/>
            <a:ext cx="1222833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Centurion University of Technology and Management, Odisha, India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62200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CA01-0E82-4B2B-AF03-18A56CDC94A2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252927" y="2617911"/>
            <a:ext cx="8581767" cy="3504983"/>
          </a:xfrm>
          <a:prstGeom prst="rect">
            <a:avLst/>
          </a:prstGeom>
        </p:spPr>
        <p:txBody>
          <a:bodyPr/>
          <a:lstStyle/>
          <a:p>
            <a:pPr marL="165100" marR="571500" algn="just">
              <a:lnSpc>
                <a:spcPct val="113000"/>
              </a:lnSpc>
              <a:spcBef>
                <a:spcPts val="395"/>
              </a:spcBef>
            </a:pPr>
            <a:r>
              <a:rPr lang="en-US" sz="3200" b="1" kern="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Lecture 22: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200" b="1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Performance appraisal – Meaning, Concept, Methods.</a:t>
            </a:r>
            <a:endParaRPr lang="en-IN" sz="32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165100" marR="571500" algn="just">
              <a:lnSpc>
                <a:spcPct val="113000"/>
              </a:lnSpc>
              <a:spcBef>
                <a:spcPts val="395"/>
              </a:spcBef>
              <a:spcAft>
                <a:spcPts val="0"/>
              </a:spcAft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803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7781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511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673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881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892CDD-B90E-2EEA-A190-5C27CF5F94C2}"/>
              </a:ext>
            </a:extLst>
          </p:cNvPr>
          <p:cNvSpPr txBox="1"/>
          <p:nvPr/>
        </p:nvSpPr>
        <p:spPr>
          <a:xfrm>
            <a:off x="421341" y="1712661"/>
            <a:ext cx="11161059" cy="45361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570865" lvl="0" indent="-342900">
              <a:lnSpc>
                <a:spcPct val="115000"/>
              </a:lnSpc>
              <a:spcBef>
                <a:spcPts val="995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  <a:tabLst>
                <a:tab pos="622300" algn="l"/>
                <a:tab pos="622935" algn="l"/>
              </a:tabLst>
            </a:pPr>
            <a:r>
              <a:rPr lang="en-US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A performance appraisal is </a:t>
            </a:r>
            <a:r>
              <a:rPr lang="en-US" sz="2200" b="1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a systematic and periodic process of measuring an individual's work performance against the established requirements of the</a:t>
            </a:r>
            <a:r>
              <a:rPr lang="en-US" sz="2200" b="1" spc="-55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200" b="1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job</a:t>
            </a:r>
            <a:r>
              <a:rPr lang="en-US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en-IN" sz="2200" spc="-2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marR="568960" lvl="0" indent="-342900">
              <a:lnSpc>
                <a:spcPct val="115000"/>
              </a:lnSpc>
              <a:spcBef>
                <a:spcPts val="795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  <a:tabLst>
                <a:tab pos="622300" algn="l"/>
                <a:tab pos="622935" algn="l"/>
              </a:tabLst>
            </a:pPr>
            <a:r>
              <a:rPr lang="en-US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It's a subjective evaluation of the employee's strengths and weaknesses, relative worth to the organization, and future development</a:t>
            </a:r>
            <a:r>
              <a:rPr lang="en-US" sz="22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potential.</a:t>
            </a:r>
            <a:endParaRPr lang="en-IN" sz="2200" spc="-2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marR="572135" lvl="0" indent="-342900">
              <a:lnSpc>
                <a:spcPct val="115000"/>
              </a:lnSpc>
              <a:spcBef>
                <a:spcPts val="805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  <a:tabLst>
                <a:tab pos="622300" algn="l"/>
                <a:tab pos="622935" algn="l"/>
              </a:tabLst>
            </a:pPr>
            <a:r>
              <a:rPr lang="en-US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Performance appraisals are also called performance evaluations, performance reviews, development discussions, or employee</a:t>
            </a:r>
            <a:r>
              <a:rPr lang="en-US" sz="22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appraisals.</a:t>
            </a:r>
          </a:p>
          <a:p>
            <a:pPr marR="572135" lvl="0">
              <a:lnSpc>
                <a:spcPct val="115000"/>
              </a:lnSpc>
              <a:spcBef>
                <a:spcPts val="805"/>
              </a:spcBef>
              <a:spcAft>
                <a:spcPts val="0"/>
              </a:spcAft>
              <a:buSzPts val="1200"/>
              <a:tabLst>
                <a:tab pos="622300" algn="l"/>
                <a:tab pos="622935" algn="l"/>
              </a:tabLst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Components of Performance appraisal:</a:t>
            </a:r>
            <a:endParaRPr lang="en-IN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>
              <a:spcBef>
                <a:spcPts val="1020"/>
              </a:spcBef>
              <a:spcAft>
                <a:spcPts val="0"/>
              </a:spcAft>
              <a:buSzPct val="111000"/>
              <a:buFont typeface="+mj-lt"/>
              <a:buAutoNum type="arabicPeriod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Define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expectations</a:t>
            </a:r>
            <a:endParaRPr lang="en-IN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>
              <a:spcBef>
                <a:spcPts val="210"/>
              </a:spcBef>
              <a:spcAft>
                <a:spcPts val="0"/>
              </a:spcAft>
              <a:buSzPct val="111000"/>
              <a:buFont typeface="+mj-lt"/>
              <a:buAutoNum type="arabicPeriod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 and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evaluate</a:t>
            </a:r>
            <a:endParaRPr lang="en-IN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>
              <a:spcBef>
                <a:spcPts val="205"/>
              </a:spcBef>
              <a:buSzPct val="111000"/>
              <a:buFont typeface="+mj-lt"/>
              <a:buAutoNum type="arabicPeriod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feedback</a:t>
            </a:r>
            <a:endParaRPr lang="en-IN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SzPct val="111000"/>
              <a:buFont typeface="+mj-lt"/>
              <a:buAutoNum type="arabicPeriod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Record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performance</a:t>
            </a:r>
            <a:endParaRPr lang="en-IN" sz="2000" spc="-2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539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877A5E-A7EB-17CA-8C95-E68D602C1C15}"/>
              </a:ext>
            </a:extLst>
          </p:cNvPr>
          <p:cNvSpPr txBox="1"/>
          <p:nvPr/>
        </p:nvSpPr>
        <p:spPr>
          <a:xfrm>
            <a:off x="1822075" y="2370218"/>
            <a:ext cx="8693523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 marR="3202940" algn="r">
              <a:spcBef>
                <a:spcPts val="1030"/>
              </a:spcBef>
              <a:spcAft>
                <a:spcPts val="0"/>
              </a:spcAft>
            </a:pP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Traditional Methods of Performance Appraisal</a:t>
            </a:r>
            <a:endParaRPr lang="en-IN" sz="20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95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850900" algn="l"/>
                <a:tab pos="8515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Ranking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Method</a:t>
            </a:r>
            <a:endParaRPr lang="en-IN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42950" lvl="1" indent="-285750">
              <a:spcBef>
                <a:spcPts val="205"/>
              </a:spcBef>
              <a:buSzPts val="1000"/>
              <a:buFont typeface="Symbol" panose="05050102010706020507" pitchFamily="18" charset="2"/>
              <a:buChar char=""/>
              <a:tabLst>
                <a:tab pos="850900" algn="l"/>
                <a:tab pos="8515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Essay</a:t>
            </a:r>
            <a:r>
              <a:rPr lang="en-US" sz="20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Appraisal</a:t>
            </a:r>
            <a:endParaRPr lang="en-IN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42950" lvl="1" indent="-285750">
              <a:spcBef>
                <a:spcPts val="205"/>
              </a:spcBef>
              <a:buSzPts val="1000"/>
              <a:buFont typeface="Symbol" panose="05050102010706020507" pitchFamily="18" charset="2"/>
              <a:buChar char=""/>
              <a:tabLst>
                <a:tab pos="850900" algn="l"/>
                <a:tab pos="8515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Paired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Comparison</a:t>
            </a:r>
            <a:endParaRPr lang="en-IN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42950" lvl="1" indent="-285750">
              <a:spcBef>
                <a:spcPts val="21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850900" algn="l"/>
                <a:tab pos="8515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Checklist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Method</a:t>
            </a:r>
            <a:endParaRPr lang="en-IN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42950" lvl="1" indent="-285750">
              <a:spcBef>
                <a:spcPts val="205"/>
              </a:spcBef>
              <a:buSzPts val="1000"/>
              <a:buFont typeface="Symbol" panose="05050102010706020507" pitchFamily="18" charset="2"/>
              <a:buChar char=""/>
              <a:tabLst>
                <a:tab pos="850900" algn="l"/>
                <a:tab pos="8515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Critical Incidents</a:t>
            </a:r>
            <a:r>
              <a:rPr lang="en-US" sz="20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Method</a:t>
            </a:r>
            <a:endParaRPr lang="en-IN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65100">
              <a:spcBef>
                <a:spcPts val="3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03200"/>
            <a:endParaRPr lang="en-IN" sz="11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68062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7D99F9-5D70-4CE4-A3E5-2A204E894E62}"/>
              </a:ext>
            </a:extLst>
          </p:cNvPr>
          <p:cNvSpPr txBox="1"/>
          <p:nvPr/>
        </p:nvSpPr>
        <p:spPr>
          <a:xfrm>
            <a:off x="3538818" y="1951346"/>
            <a:ext cx="6118410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3200"/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Modern Methods of Performance Appraisal</a:t>
            </a:r>
          </a:p>
          <a:p>
            <a:pPr marL="203200"/>
            <a:endParaRPr lang="en-IN" sz="20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19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850900" algn="l"/>
                <a:tab pos="8515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Management by Objectives</a:t>
            </a:r>
            <a:r>
              <a:rPr lang="en-US" sz="20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(MBO)</a:t>
            </a:r>
            <a:endParaRPr lang="en-IN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42950" lvl="1" indent="-285750">
              <a:spcBef>
                <a:spcPts val="205"/>
              </a:spcBef>
              <a:buSzPts val="1000"/>
              <a:buFont typeface="Symbol" panose="05050102010706020507" pitchFamily="18" charset="2"/>
              <a:buChar char=""/>
              <a:tabLst>
                <a:tab pos="850900" algn="l"/>
                <a:tab pos="8515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Behaviorally Anchored Rating Scale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(BARS)</a:t>
            </a:r>
            <a:endParaRPr lang="en-IN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42950" lvl="1" indent="-285750">
              <a:spcBef>
                <a:spcPts val="205"/>
              </a:spcBef>
              <a:buSzPts val="1000"/>
              <a:buFont typeface="Symbol" panose="05050102010706020507" pitchFamily="18" charset="2"/>
              <a:buChar char=""/>
              <a:tabLst>
                <a:tab pos="850900" algn="l"/>
                <a:tab pos="8515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Assessment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Centres</a:t>
            </a:r>
            <a:endParaRPr lang="en-IN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42950" lvl="1" indent="-285750">
              <a:spcBef>
                <a:spcPts val="205"/>
              </a:spcBef>
              <a:buSzPts val="1000"/>
              <a:buFont typeface="Symbol" panose="05050102010706020507" pitchFamily="18" charset="2"/>
              <a:buChar char=""/>
              <a:tabLst>
                <a:tab pos="850900" algn="l"/>
                <a:tab pos="8515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360-Degree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Appraisal</a:t>
            </a:r>
            <a:endParaRPr lang="en-IN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42950" lvl="1" indent="-285750">
              <a:spcBef>
                <a:spcPts val="21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850900" algn="l"/>
                <a:tab pos="8515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Cost Accounting</a:t>
            </a:r>
            <a:r>
              <a:rPr lang="en-US" sz="20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Method</a:t>
            </a:r>
            <a:endParaRPr lang="en-IN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42950" lvl="1" indent="-285750">
              <a:spcBef>
                <a:spcPts val="205"/>
              </a:spcBef>
              <a:buSzPts val="1000"/>
              <a:buFont typeface="Symbol" panose="05050102010706020507" pitchFamily="18" charset="2"/>
              <a:buChar char=""/>
              <a:tabLst>
                <a:tab pos="850900" algn="l"/>
                <a:tab pos="8515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Human Resource Accounting</a:t>
            </a:r>
            <a:r>
              <a:rPr lang="en-US" sz="20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Method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473358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298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7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4769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3675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0733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2244</TotalTime>
  <Words>135</Words>
  <Application>Microsoft Office PowerPoint</Application>
  <PresentationFormat>Widescreen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Rounded MT Bold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Pholane</dc:creator>
  <cp:lastModifiedBy>vineeta chandra</cp:lastModifiedBy>
  <cp:revision>208</cp:revision>
  <dcterms:created xsi:type="dcterms:W3CDTF">2023-04-01T04:44:33Z</dcterms:created>
  <dcterms:modified xsi:type="dcterms:W3CDTF">2023-07-10T08:46:52Z</dcterms:modified>
</cp:coreProperties>
</file>