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306" r:id="rId3"/>
    <p:sldId id="307" r:id="rId4"/>
    <p:sldId id="308" r:id="rId5"/>
    <p:sldId id="309" r:id="rId6"/>
    <p:sldId id="312" r:id="rId7"/>
    <p:sldId id="313" r:id="rId8"/>
    <p:sldId id="302" r:id="rId9"/>
    <p:sldId id="303" r:id="rId10"/>
    <p:sldId id="304" r:id="rId11"/>
    <p:sldId id="305" r:id="rId12"/>
    <p:sldId id="314" r:id="rId13"/>
    <p:sldId id="315" r:id="rId14"/>
  </p:sldIdLst>
  <p:sldSz cx="10083800" cy="7562850"/>
  <p:notesSz cx="100838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6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95071" y="30477"/>
            <a:ext cx="9805416" cy="752855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36038" y="855040"/>
            <a:ext cx="5398770" cy="695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070" y="1720418"/>
            <a:ext cx="9109659" cy="48444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6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7/7/2023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tudysmarter.de/link-to?studyset=3781690&amp;summary=25192207&amp;language=en&amp;amp_device_id=S8OcQKZ-_qF54n2-2yBl9C" TargetMode="External"/><Relationship Id="rId2" Type="http://schemas.openxmlformats.org/officeDocument/2006/relationships/hyperlink" Target="https://app.studysmarter.de/link-to?studyset=3781692&amp;summary=25192210&amp;language=en&amp;amp_device_id=S8OcQKZ-_qF54n2-2yBl9C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com/business/business-name-ideas-to-inspire-yo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esearch.com/research/primary-research-vs-secondary-research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eric.ed.gov/?id=ED59836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2500" y="1194464"/>
            <a:ext cx="7360412" cy="977832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911350" marR="5080" indent="-1899285" algn="ctr">
              <a:lnSpc>
                <a:spcPts val="3579"/>
              </a:lnSpc>
              <a:spcBef>
                <a:spcPts val="425"/>
              </a:spcBef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Blooms taxonomy and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Sternber’s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information processing approach</a:t>
            </a:r>
            <a:endParaRPr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8300" y="3095625"/>
            <a:ext cx="5683250" cy="2108782"/>
          </a:xfrm>
          <a:prstGeom prst="rect">
            <a:avLst/>
          </a:prstGeom>
        </p:spPr>
        <p:txBody>
          <a:bodyPr vert="horz" wrap="square" lIns="0" tIns="165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05"/>
              </a:spcBef>
            </a:pPr>
            <a:r>
              <a:rPr sz="2400" b="1" dirty="0">
                <a:latin typeface="Arial"/>
                <a:cs typeface="Arial"/>
              </a:rPr>
              <a:t>SESSION</a:t>
            </a:r>
            <a:r>
              <a:rPr sz="2400" b="1" spc="-90" dirty="0">
                <a:latin typeface="Arial"/>
                <a:cs typeface="Arial"/>
              </a:rPr>
              <a:t> </a:t>
            </a:r>
            <a:r>
              <a:rPr lang="en-US" sz="2400" b="1" dirty="0" smtClean="0">
                <a:latin typeface="Arial"/>
                <a:cs typeface="Arial"/>
              </a:rPr>
              <a:t>17</a:t>
            </a:r>
            <a:endParaRPr lang="en-US" sz="2400" b="1" dirty="0" smtClean="0">
              <a:latin typeface="Arial"/>
              <a:cs typeface="Arial"/>
            </a:endParaRPr>
          </a:p>
          <a:p>
            <a:pPr marL="12700" marR="5080" algn="ctr">
              <a:lnSpc>
                <a:spcPct val="141700"/>
              </a:lnSpc>
            </a:pPr>
            <a:r>
              <a:rPr lang="en-US" sz="2400" dirty="0" smtClean="0"/>
              <a:t>Dr. </a:t>
            </a:r>
            <a:r>
              <a:rPr lang="en-US" sz="2400" dirty="0" err="1" smtClean="0"/>
              <a:t>Chitrasena</a:t>
            </a:r>
            <a:r>
              <a:rPr lang="en-US" sz="2400" dirty="0" smtClean="0"/>
              <a:t> </a:t>
            </a:r>
            <a:r>
              <a:rPr lang="en-US" sz="2400" dirty="0" err="1" smtClean="0"/>
              <a:t>Padhy</a:t>
            </a:r>
            <a:endParaRPr lang="en-US" sz="2400" dirty="0" smtClean="0"/>
          </a:p>
          <a:p>
            <a:pPr marL="12700" marR="5080" algn="ctr">
              <a:lnSpc>
                <a:spcPct val="141700"/>
              </a:lnSpc>
            </a:pPr>
            <a:r>
              <a:rPr sz="2400" b="1" dirty="0" smtClean="0">
                <a:latin typeface="Arial"/>
                <a:cs typeface="Arial"/>
              </a:rPr>
              <a:t>  </a:t>
            </a:r>
            <a:r>
              <a:rPr sz="2400" b="1" spc="-40" dirty="0" smtClean="0">
                <a:latin typeface="Arial"/>
                <a:cs typeface="Arial"/>
              </a:rPr>
              <a:t>A</a:t>
            </a:r>
            <a:r>
              <a:rPr lang="en-US" sz="2400" b="1" spc="-40" dirty="0" smtClean="0">
                <a:latin typeface="Arial"/>
                <a:cs typeface="Arial"/>
              </a:rPr>
              <a:t>ssociate</a:t>
            </a:r>
            <a:r>
              <a:rPr sz="2400" b="1" spc="9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P</a:t>
            </a:r>
            <a:r>
              <a:rPr lang="en-US" sz="2400" b="1" dirty="0" smtClean="0">
                <a:latin typeface="Arial"/>
                <a:cs typeface="Arial"/>
              </a:rPr>
              <a:t>rofessor</a:t>
            </a:r>
            <a:endParaRPr sz="2400" dirty="0" smtClean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205"/>
              </a:spcBef>
            </a:pPr>
            <a:r>
              <a:rPr sz="2400" b="1" spc="-25" dirty="0" smtClean="0">
                <a:latin typeface="Arial"/>
                <a:cs typeface="Arial"/>
              </a:rPr>
              <a:t>A</a:t>
            </a:r>
            <a:r>
              <a:rPr lang="en-US" sz="2400" b="1" spc="-25" dirty="0" smtClean="0">
                <a:latin typeface="Arial"/>
                <a:cs typeface="Arial"/>
              </a:rPr>
              <a:t>gricultural</a:t>
            </a:r>
            <a:r>
              <a:rPr sz="2400" b="1" spc="10" dirty="0" smtClean="0">
                <a:latin typeface="Arial"/>
                <a:cs typeface="Arial"/>
              </a:rPr>
              <a:t> </a:t>
            </a:r>
            <a:r>
              <a:rPr sz="2400" b="1" dirty="0" smtClean="0">
                <a:latin typeface="Arial"/>
                <a:cs typeface="Arial"/>
              </a:rPr>
              <a:t>E</a:t>
            </a:r>
            <a:r>
              <a:rPr lang="en-US" sz="2400" b="1" dirty="0" smtClean="0">
                <a:latin typeface="Arial"/>
                <a:cs typeface="Arial"/>
              </a:rPr>
              <a:t>xtension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900" y="1724025"/>
            <a:ext cx="6592062" cy="861774"/>
          </a:xfrm>
        </p:spPr>
        <p:txBody>
          <a:bodyPr/>
          <a:lstStyle/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Models of Information Processing Theory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3901" y="2562225"/>
            <a:ext cx="7467600" cy="2703625"/>
          </a:xfrm>
        </p:spPr>
        <p:txBody>
          <a:bodyPr/>
          <a:lstStyle/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various attempts to develop models of information processing. The two most popular are the multi-store model by Atkinson and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Shiffrin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the working memory model by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Baddeley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Hitch.</a:t>
            </a:r>
          </a:p>
          <a:p>
            <a:pPr marL="457200" indent="-4572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99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79700" y="504825"/>
            <a:ext cx="5398770" cy="430887"/>
          </a:xfrm>
        </p:spPr>
        <p:txBody>
          <a:bodyPr/>
          <a:lstStyle/>
          <a:p>
            <a:pPr algn="just"/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Attention Definition: Psychology</a:t>
            </a: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1" y="1343025"/>
            <a:ext cx="7162800" cy="4919616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Attention is a whole field of theory and research in cognitive psychology.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Attention is the cognitive process that involves observing or becoming aware of something; this does not have to be in your peripheral visual field.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 example is when we try to recall memories, we have to attend to them to bring them from the long-term to the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short-term memory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store. Now we don't actually see the 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memory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but instead, focus on it.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4900" y="1114425"/>
            <a:ext cx="6781800" cy="5539978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brain receives an overwhelming amount of information; it has limited resources, so it cannot process every single thing we see.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where the process of attention comes in.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attention process can be compared to an analogy of a filter.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process, it filters through stimuli that we determine as important, e.g. when we focus on it and ignore irrelevant stimuli.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8536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4500" y="2943225"/>
            <a:ext cx="9109659" cy="923330"/>
          </a:xfrm>
        </p:spPr>
        <p:txBody>
          <a:bodyPr/>
          <a:lstStyle/>
          <a:p>
            <a:r>
              <a:rPr lang="en-US" sz="6000" dirty="0" smtClean="0">
                <a:latin typeface="Algerian" pitchFamily="82" charset="0"/>
              </a:rPr>
              <a:t>Thank you</a:t>
            </a:r>
            <a:endParaRPr lang="en-US" sz="6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20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428625"/>
            <a:ext cx="7374229" cy="7201972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Information processing theory is an approach to cognitive development studies that aims to explain how information is encoded into memory.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based on the idea that humans do not merely respond to stimuli from the environment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Instead, humans process the information they receive, which is also the reason why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unique names for business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tend to have better recall.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experts believe that the brain’s mechanisms and functions are relatively simple, the magnitude and scope of neural networks and their behaviors are quite powerful as a whole (Wang, Liu, &amp;amp; Wang, 2003).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184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200025"/>
            <a:ext cx="7543800" cy="8309967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These include how the brain processes information. 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Primary research definition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not only explains how information is captured but how it is stored and retrieved as well.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process begins with receiving input, also called stimulus, from the environment using various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senses.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input is then described and stored in the memory, which is retrieved when needed.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mind or the brain is likened to a computer that is capable of analyzing information from the environment.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at a young age, a person can amass and store significant volumes of information, as seen in the information processing theory child development.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07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1343025"/>
            <a:ext cx="7221829" cy="5539978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Consequently, information processing affects a person’s behavior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Hui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Lee,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2007).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expectancy theory of motivation, an individual processes information about behavior-outcome relationships.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they can form expectations based on the information and make decisions, thus underscoring what is information processing in psychology and its significance.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4900" y="352425"/>
            <a:ext cx="6896862" cy="861774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Origins of Information Processing Theory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3900" y="1190625"/>
            <a:ext cx="7526629" cy="6027612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George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Armitage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Miller was the first to put forth the idea of the theory of information processing. He was one of the original founders of cognition studies in psychology and considered a progenitor of the information processing model in psychology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His studies are based on Edward 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Tolman’s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sign and latent learning theories, which propose that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 learning is an internal and complex process which involves mental processes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Çeliköz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Erişen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Şahin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2019).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665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2500" y="352425"/>
            <a:ext cx="7239000" cy="8309967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Miller discovered the capacity of the working memory, which can generally hold up to seven plus or minus two items.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Additionally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he coined the term “chunking” when describing the functionalities of short-term memory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Aside from Miller, John William Atkinson and Richard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Shiffrin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are also associated with the information processing approach in cognitive psychology.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Cognitive Information Processing Theory refers to the proposed multi-stage theory of memory, which is one of the leading models of information processing theory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2007).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912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0100" y="962025"/>
            <a:ext cx="7450429" cy="5473614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Two other psychologists, Alan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Baddeley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and Graham Hitch made significant contributions to the information processing theory in psychology through their own studies.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presented a more in-depth information processing model of memory with various stages, such as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visuospatial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sketch pad, phonological loop, and central executive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Baddeley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2006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3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700" y="962025"/>
            <a:ext cx="6973062" cy="1292662"/>
          </a:xfrm>
        </p:spPr>
        <p:txBody>
          <a:bodyPr/>
          <a:lstStyle/>
          <a:p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Elements of Information Processing Theory</a:t>
            </a:r>
            <a:br>
              <a:rPr lang="en-US" sz="2800" b="1" u="sng" dirty="0">
                <a:latin typeface="Times New Roman" pitchFamily="18" charset="0"/>
                <a:cs typeface="Times New Roman" pitchFamily="18" charset="0"/>
              </a:rPr>
            </a:br>
            <a:endParaRPr lang="en-US" sz="28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3900" y="1720418"/>
            <a:ext cx="7602829" cy="4431983"/>
          </a:xfrm>
        </p:spPr>
        <p:txBody>
          <a:bodyPr/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While major models of information processing theory vary, they are mostly composed of three main elements 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Çeliköz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Erişen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&amp;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Şahin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2019):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Information stores</a:t>
            </a:r>
            <a:r>
              <a:rPr lang="en-US" sz="2400" u="sng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– The different places in the mind where information is stored, such as sensory memory, short-term memory, long-term memory, semantic memory, episodic memory, and more.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933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8700" y="1266825"/>
            <a:ext cx="6858000" cy="5539978"/>
          </a:xfrm>
        </p:spPr>
        <p:txBody>
          <a:bodyPr/>
          <a:lstStyle/>
          <a:p>
            <a:pPr marL="457200" lvl="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Cognitive processes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– The various processes that transfer memory among different memory stores. Some of the processes include perception, coding, recording, chunking, and retrieval.</a:t>
            </a:r>
          </a:p>
          <a:p>
            <a:pPr marL="457200" lvl="0" indent="-457200" algn="just">
              <a:lnSpc>
                <a:spcPct val="150000"/>
              </a:lnSpc>
              <a:buFont typeface="+mj-lt"/>
              <a:buAutoNum type="arabicPeriod" startAt="2"/>
            </a:pP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Executive cognition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 – The awareness of the individual of the way information is processed within him or her. It also pertains to knowing their strengths and weaknesses. This is very similar to metacognition.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2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44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575</Words>
  <Application>Microsoft Office PowerPoint</Application>
  <PresentationFormat>Custom</PresentationFormat>
  <Paragraphs>43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Blooms taxonomy and Sternber’s information processing approach</vt:lpstr>
      <vt:lpstr>PowerPoint Presentation</vt:lpstr>
      <vt:lpstr>PowerPoint Presentation</vt:lpstr>
      <vt:lpstr>PowerPoint Presentation</vt:lpstr>
      <vt:lpstr>Origins of Information Processing Theory </vt:lpstr>
      <vt:lpstr>PowerPoint Presentation</vt:lpstr>
      <vt:lpstr>PowerPoint Presentation</vt:lpstr>
      <vt:lpstr>Elements of Information Processing Theory </vt:lpstr>
      <vt:lpstr>PowerPoint Presentation</vt:lpstr>
      <vt:lpstr>Models of Information Processing Theory </vt:lpstr>
      <vt:lpstr>Attention Definition: Psychology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Sociology and Educational  Psychology</dc:title>
  <dc:creator>cutm</dc:creator>
  <cp:lastModifiedBy>DELL</cp:lastModifiedBy>
  <cp:revision>22</cp:revision>
  <dcterms:created xsi:type="dcterms:W3CDTF">2023-07-05T05:31:09Z</dcterms:created>
  <dcterms:modified xsi:type="dcterms:W3CDTF">2023-07-07T16:14:04Z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2020-05-27T00:00:00Z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2023-07-05T00:00:00Z</vt:filetime>
  </property>
</Properties>
</file>