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8FB4-186D-4D7F-A523-D3CC65531347}" type="datetimeFigureOut">
              <a:rPr lang="en-IN" smtClean="0"/>
              <a:t>09-01-2024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2A9D-97ED-4D31-9FEC-3B92ED7B249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514600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latin typeface="Schadow BT" pitchFamily="18" charset="0"/>
                <a:ea typeface="Verdana" pitchFamily="34" charset="0"/>
              </a:rPr>
              <a:t>Internal, External and Terminal Ballistics</a:t>
            </a:r>
            <a:endParaRPr lang="en-US" sz="5400" b="1" u="sng" dirty="0">
              <a:latin typeface="Schadow BT" pitchFamily="18" charset="0"/>
              <a:ea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86200"/>
            <a:ext cx="4953000" cy="11430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Ujaala Jain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Assistant Professor,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SoFS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2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Internal Ballistics</a:t>
            </a:r>
            <a:endParaRPr lang="en-IN" dirty="0"/>
          </a:p>
        </p:txBody>
      </p:sp>
      <p:pic>
        <p:nvPicPr>
          <p:cNvPr id="15362" name="Picture 2" descr="Forensicsworld on Instagram: &quot;Ballistics? Ballistics is the science that  looks at the flight behaviour and effect of a projectile (bullet).  Projectile? A projectile, such as a bullet, is an object that leav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628800"/>
            <a:ext cx="3888432" cy="3888432"/>
          </a:xfrm>
          <a:prstGeom prst="rect">
            <a:avLst/>
          </a:prstGeom>
          <a:noFill/>
        </p:spPr>
      </p:pic>
      <p:sp>
        <p:nvSpPr>
          <p:cNvPr id="15364" name="AutoShape 4" descr="Internal ballistic | P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366" name="AutoShape 6" descr="Internal ballistic | P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5368" name="Picture 8" descr="BALLISTICS: THE PROJECTILE CHARACTERISTICS OF WEAPON IN FORENSIC SCI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614397"/>
            <a:ext cx="3312368" cy="3974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External Ballistics</a:t>
            </a:r>
            <a:endParaRPr lang="en-IN" dirty="0"/>
          </a:p>
        </p:txBody>
      </p:sp>
      <p:sp>
        <p:nvSpPr>
          <p:cNvPr id="14338" name="AutoShape 2" descr="Ballistics | Internal, External &amp; Terminal Effe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340" name="AutoShape 4" descr="Ballistics | Internal, External &amp; Terminal Effe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342" name="AutoShape 6" descr="Ballistics | Internal, External &amp; Terminal Effe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344" name="AutoShape 8" descr="trajectory of a bull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346" name="AutoShape 10" descr="trajectory of a bull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4348" name="Picture 12" descr="External Ballistics - Hornady Manufacturing, I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32856"/>
            <a:ext cx="8764126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Terminal Ballistics</a:t>
            </a:r>
            <a:endParaRPr lang="en-IN" dirty="0"/>
          </a:p>
        </p:txBody>
      </p:sp>
      <p:pic>
        <p:nvPicPr>
          <p:cNvPr id="13314" name="Picture 2" descr="Terminal Ballistics of Long Range 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776864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Wound Ballistics</a:t>
            </a:r>
            <a:endParaRPr lang="en-IN" dirty="0"/>
          </a:p>
        </p:txBody>
      </p:sp>
      <p:pic>
        <p:nvPicPr>
          <p:cNvPr id="12290" name="Picture 2" descr="Wound Ballistics Archives 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355356"/>
            <a:ext cx="5256584" cy="5097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Collective Role</a:t>
            </a:r>
            <a:endParaRPr lang="en-IN" dirty="0"/>
          </a:p>
        </p:txBody>
      </p:sp>
      <p:pic>
        <p:nvPicPr>
          <p:cNvPr id="1026" name="Picture 2" descr="Ballistics, Pathology, and Treatment Recommendations in GSW | O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9001000" cy="4236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Internal, External and Terminal Ballistics</vt:lpstr>
      <vt:lpstr>Internal Ballistics</vt:lpstr>
      <vt:lpstr>External Ballistics</vt:lpstr>
      <vt:lpstr>Terminal Ballistics</vt:lpstr>
      <vt:lpstr>Wound Ballistics</vt:lpstr>
      <vt:lpstr>The Collective Role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Internal, External and Terminal Ballistics</dc:title>
  <dc:creator>Ujaala Jain</dc:creator>
  <cp:lastModifiedBy>Ujaala Jain</cp:lastModifiedBy>
  <cp:revision>4</cp:revision>
  <dcterms:created xsi:type="dcterms:W3CDTF">2024-01-09T17:11:29Z</dcterms:created>
  <dcterms:modified xsi:type="dcterms:W3CDTF">2024-01-09T17:32:03Z</dcterms:modified>
</cp:coreProperties>
</file>