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</p:sldMasterIdLst>
  <p:sldIdLst>
    <p:sldId id="27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E68C-5B5A-4C97-8491-8C3497AECBCC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EE8-0379-439C-B1ED-D84A6C26C9E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96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86A8-8979-45FB-A485-96458E03103C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914C-3849-4F20-8AF1-6BB58C8B328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98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5058-85C9-4CC6-A58E-E5420EABF2E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B069-C48D-40AF-AE96-5AB06D5D7E7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10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E901-F109-4AA7-BB78-C1CD30C9B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3053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EF30-55E7-4ACA-A2AC-0B7FBC3B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6117C49-9540-450C-B833-33E6E8BCB706}" type="datetimeFigureOut">
              <a:rPr lang="en-US" smtClean="0"/>
              <a:pPr/>
              <a:t>1/10/2024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>
              <a:solidFill>
                <a:srgbClr val="C9C2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D9778-1C2C-4626-885C-2135449DCD9B}" type="slidenum">
              <a:rPr lang="en-IN" smtClean="0">
                <a:solidFill>
                  <a:srgbClr val="C9C2D1"/>
                </a:solidFill>
              </a:rPr>
              <a:pPr/>
              <a:t>‹#›</a:t>
            </a:fld>
            <a:endParaRPr lang="en-IN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366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7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7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059A3-D677-4D01-947D-A170A8F373DA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F4A99E-97E0-4DDD-AF8B-3E783A3BB0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9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90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D9778-1C2C-4626-885C-2135449DCD9B}" type="slidenum">
              <a:rPr lang="en-IN" smtClean="0">
                <a:solidFill>
                  <a:srgbClr val="69676D"/>
                </a:solidFill>
              </a:rPr>
              <a:pPr/>
              <a:t>‹#›</a:t>
            </a:fld>
            <a:endParaRPr lang="en-IN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0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030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2835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26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20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90DE-7B20-4F7C-869A-74222A76B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37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7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9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9E2-E437-4F9A-9215-3BF46289A210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DBF5F9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DBF5F9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7A4E-84B0-4596-A2C0-3EF49E7BAF0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25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9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6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00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67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31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8F2C-5377-43A4-835B-F972FEE9FF32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450C-BF79-47EC-B7E6-761F153C15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71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9100-FB1A-403E-A0FA-CC23141228F8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AF6-B665-466D-A2E7-543D2EAAA91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8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EEF6B9-5716-47D9-A32D-0723275A5FD8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731329-034B-4E06-8E5E-9B3AB8DCDC3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9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FE4D-3101-41E1-A139-41089B7EAAC5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C276-6041-4A61-A067-82AFE192871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0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4FA729-EF63-44D9-82DA-AAC01A78FEDB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D0C5E-0B96-415A-B5DF-0919A699A8C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9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429BD2-99E1-4338-B52B-F41A2EFE6154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8CE932-AA25-426B-8FEE-B4E3DA8172F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896EA-0986-4D33-BEB4-D9DC2CDB35C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52862-33B1-41F2-90A5-FF500CF5A92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78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117C49-9540-450C-B833-33E6E8BCB706}" type="datetimeFigureOut">
              <a:rPr lang="en-US" smtClean="0">
                <a:solidFill>
                  <a:srgbClr val="69676D"/>
                </a:solidFill>
              </a:rPr>
              <a:pPr/>
              <a:t>1/10/2024</a:t>
            </a:fld>
            <a:endParaRPr lang="en-IN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4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4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514600"/>
          </a:xfrm>
        </p:spPr>
        <p:txBody>
          <a:bodyPr>
            <a:noAutofit/>
          </a:bodyPr>
          <a:lstStyle/>
          <a:p>
            <a:r>
              <a:rPr lang="en-US" sz="7200" b="1" cap="small" dirty="0">
                <a:solidFill>
                  <a:srgbClr val="DBF5F9">
                    <a:lumMod val="25000"/>
                  </a:srgbClr>
                </a:solidFill>
                <a:latin typeface="Century Schoolbook"/>
              </a:rPr>
              <a:t>BDAS</a:t>
            </a:r>
            <a:br>
              <a:rPr lang="en-US" sz="7200" b="1" cap="small" dirty="0">
                <a:solidFill>
                  <a:srgbClr val="DBF5F9">
                    <a:lumMod val="25000"/>
                  </a:srgbClr>
                </a:solidFill>
                <a:latin typeface="Century Schoolbook"/>
              </a:rPr>
            </a:br>
            <a:r>
              <a:rPr lang="en-US" sz="2800" b="1" cap="small" dirty="0">
                <a:solidFill>
                  <a:srgbClr val="DBF5F9">
                    <a:lumMod val="25000"/>
                  </a:srgbClr>
                </a:solidFill>
                <a:latin typeface="Century Schoolbook"/>
              </a:rPr>
              <a:t>ballistic data acquisition system </a:t>
            </a:r>
            <a:endParaRPr lang="en-US" b="1" u="sng" dirty="0">
              <a:latin typeface="Schadow BT" pitchFamily="18" charset="0"/>
              <a:ea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4953000" cy="1143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Ujaala Jain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Assistant Professor,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SoFS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19088"/>
            <a:ext cx="9001156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AUTO FIRING RANGE CONTROL UNIT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152579" name="Picture 4" descr="100_4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9" y="1500175"/>
            <a:ext cx="45091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00_4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571868" y="5572140"/>
            <a:ext cx="235745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86182" y="2714620"/>
            <a:ext cx="178595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5717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OFF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42926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ON</a:t>
            </a: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2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smtClean="0"/>
          </a:p>
        </p:txBody>
      </p:sp>
      <p:pic>
        <p:nvPicPr>
          <p:cNvPr id="149507" name="Picture 3" descr="100_46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38200"/>
            <a:ext cx="9829800" cy="8915400"/>
          </a:xfrm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62200" y="304800"/>
            <a:ext cx="6592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" pitchFamily="18" charset="0"/>
              </a:rPr>
              <a:t>RANGE CONTROL SOFTWARE</a:t>
            </a:r>
            <a:endParaRPr lang="en-US" sz="3200" dirty="0">
              <a:solidFill>
                <a:srgbClr val="0F6FC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52" y="214290"/>
            <a:ext cx="74676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Ballistics Data Acquisition System</a:t>
            </a:r>
            <a:endParaRPr lang="en-IN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929618" cy="5143536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Universal Receiver</a:t>
            </a:r>
          </a:p>
          <a:p>
            <a:pPr>
              <a:defRPr/>
            </a:pPr>
            <a:r>
              <a:rPr lang="en-US" dirty="0" smtClean="0"/>
              <a:t>Automatic Firing Rest</a:t>
            </a:r>
          </a:p>
          <a:p>
            <a:pPr>
              <a:defRPr/>
            </a:pPr>
            <a:r>
              <a:rPr lang="en-US" dirty="0" smtClean="0"/>
              <a:t>Target Frames</a:t>
            </a:r>
          </a:p>
          <a:p>
            <a:pPr>
              <a:defRPr/>
            </a:pPr>
            <a:r>
              <a:rPr lang="en-US" dirty="0" smtClean="0"/>
              <a:t>Indoor Climate Monitor</a:t>
            </a:r>
          </a:p>
          <a:p>
            <a:pPr>
              <a:defRPr/>
            </a:pPr>
            <a:r>
              <a:rPr lang="en-US" dirty="0" smtClean="0"/>
              <a:t>Optical Detector</a:t>
            </a:r>
          </a:p>
          <a:p>
            <a:pPr>
              <a:defRPr/>
            </a:pPr>
            <a:r>
              <a:rPr lang="en-US" dirty="0" smtClean="0"/>
              <a:t>Flash Detector</a:t>
            </a:r>
          </a:p>
          <a:p>
            <a:pPr>
              <a:defRPr/>
            </a:pPr>
            <a:r>
              <a:rPr lang="en-US" dirty="0" smtClean="0"/>
              <a:t>Recovery Box</a:t>
            </a:r>
          </a:p>
        </p:txBody>
      </p:sp>
    </p:spTree>
    <p:extLst>
      <p:ext uri="{BB962C8B-B14F-4D97-AF65-F5344CB8AC3E}">
        <p14:creationId xmlns:p14="http://schemas.microsoft.com/office/powerpoint/2010/main" val="32030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UNIVERSAL RECEIVER</a:t>
            </a:r>
            <a:endParaRPr lang="en-US" sz="2800" b="1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 VIEW </a:t>
            </a: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45412" name="Picture 4" descr="100_45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500306"/>
            <a:ext cx="6572296" cy="3927348"/>
          </a:xfrm>
        </p:spPr>
      </p:pic>
    </p:spTree>
    <p:extLst>
      <p:ext uri="{BB962C8B-B14F-4D97-AF65-F5344CB8AC3E}">
        <p14:creationId xmlns:p14="http://schemas.microsoft.com/office/powerpoint/2010/main" val="370019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UNIVERSAL RECEIVER</a:t>
            </a:r>
            <a:endParaRPr lang="en-US" sz="2800" b="1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C00000"/>
                </a:solidFill>
              </a:rPr>
              <a:t>BACK VIEW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r>
              <a:rPr lang="en-GB" sz="2800" dirty="0" smtClean="0"/>
              <a:t>              Breech-open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          Chamber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        Firing Pin</a:t>
            </a:r>
            <a:endParaRPr lang="en-US" sz="2800" dirty="0" smtClean="0"/>
          </a:p>
        </p:txBody>
      </p:sp>
      <p:pic>
        <p:nvPicPr>
          <p:cNvPr id="146436" name="Picture 4" descr="100_4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496" y="2357430"/>
            <a:ext cx="5105400" cy="3829050"/>
          </a:xfrm>
        </p:spPr>
      </p:pic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2971800" y="3352800"/>
            <a:ext cx="3581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flipH="1" flipV="1">
            <a:off x="2786050" y="4000504"/>
            <a:ext cx="3538550" cy="776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H="1" flipV="1">
            <a:off x="4000496" y="2928934"/>
            <a:ext cx="2476504" cy="423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0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FLASH DETECTOR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147459" name="Picture 3" descr="100_46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24000"/>
            <a:ext cx="8223250" cy="5029200"/>
          </a:xfrm>
        </p:spPr>
      </p:pic>
    </p:spTree>
    <p:extLst>
      <p:ext uri="{BB962C8B-B14F-4D97-AF65-F5344CB8AC3E}">
        <p14:creationId xmlns:p14="http://schemas.microsoft.com/office/powerpoint/2010/main" val="394743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82015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INDOOR CLIMATE MONITOR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8483" name="Picture 4" descr="100_2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00174"/>
            <a:ext cx="8001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61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FIRING RANGE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74871"/>
            <a:ext cx="4033838" cy="4525963"/>
          </a:xfrm>
        </p:spPr>
        <p:txBody>
          <a:bodyPr/>
          <a:lstStyle/>
          <a:p>
            <a:pPr eaLnBrk="1" hangingPunct="1"/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OPTICAL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DETECTOR </a:t>
            </a:r>
          </a:p>
        </p:txBody>
      </p:sp>
      <p:pic>
        <p:nvPicPr>
          <p:cNvPr id="149508" name="Picture 4" descr="100_46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1571612"/>
            <a:ext cx="5867400" cy="5181600"/>
          </a:xfrm>
        </p:spPr>
      </p:pic>
      <p:sp>
        <p:nvSpPr>
          <p:cNvPr id="149509" name="Line 6"/>
          <p:cNvSpPr>
            <a:spLocks noChangeShapeType="1"/>
          </p:cNvSpPr>
          <p:nvPr/>
        </p:nvSpPr>
        <p:spPr bwMode="auto">
          <a:xfrm flipH="1" flipV="1">
            <a:off x="2124075" y="4005263"/>
            <a:ext cx="3810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786050" y="1857364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LIGHT SOURCE</a:t>
            </a:r>
            <a:endParaRPr lang="en-IN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OPTICAL DETECTOR</a:t>
            </a:r>
            <a:endParaRPr lang="en-US" sz="4000" b="1" dirty="0" smtClean="0"/>
          </a:p>
        </p:txBody>
      </p:sp>
      <p:pic>
        <p:nvPicPr>
          <p:cNvPr id="150531" name="Picture 4" descr="100_2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71612"/>
            <a:ext cx="7924800" cy="51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96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dobe Caslon Pro Bold" pitchFamily="18" charset="0"/>
              </a:rPr>
              <a:t>LARGE AREA OPTICAL TARGET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r>
              <a:rPr lang="en-GB" sz="2800" b="1" dirty="0" smtClean="0"/>
              <a:t> Recovery</a:t>
            </a:r>
          </a:p>
          <a:p>
            <a:pPr eaLnBrk="1" hangingPunct="1">
              <a:buFontTx/>
              <a:buNone/>
            </a:pPr>
            <a:r>
              <a:rPr lang="en-GB" sz="2800" b="1" dirty="0" smtClean="0"/>
              <a:t> box</a:t>
            </a:r>
            <a:endParaRPr lang="en-US" sz="2800" b="1" dirty="0" smtClean="0"/>
          </a:p>
        </p:txBody>
      </p:sp>
      <p:pic>
        <p:nvPicPr>
          <p:cNvPr id="151556" name="Picture 4" descr="100_45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1785926"/>
            <a:ext cx="6215106" cy="4661330"/>
          </a:xfrm>
        </p:spPr>
      </p:pic>
      <p:sp>
        <p:nvSpPr>
          <p:cNvPr id="151558" name="Line 6"/>
          <p:cNvSpPr>
            <a:spLocks noChangeShapeType="1"/>
          </p:cNvSpPr>
          <p:nvPr/>
        </p:nvSpPr>
        <p:spPr bwMode="auto">
          <a:xfrm flipH="1">
            <a:off x="1714480" y="4286256"/>
            <a:ext cx="3109914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83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Oriel</vt:lpstr>
      <vt:lpstr>Median</vt:lpstr>
      <vt:lpstr>Office Theme</vt:lpstr>
      <vt:lpstr>BDAS ballistic data acquisition system </vt:lpstr>
      <vt:lpstr>Ballistics Data Acquisition System</vt:lpstr>
      <vt:lpstr>UNIVERSAL RECEIVER</vt:lpstr>
      <vt:lpstr>UNIVERSAL RECEIVER</vt:lpstr>
      <vt:lpstr>FLASH DETECTOR</vt:lpstr>
      <vt:lpstr>INDOOR CLIMATE MONITOR</vt:lpstr>
      <vt:lpstr>FIRING RANGE</vt:lpstr>
      <vt:lpstr>OPTICAL DETECTOR</vt:lpstr>
      <vt:lpstr>LARGE AREA OPTICAL TARGET</vt:lpstr>
      <vt:lpstr>AUTO FIRING RANGE CONTROL UNIT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BDAS ballistic data acquisition system </dc:title>
  <dc:creator>CUTM</dc:creator>
  <cp:lastModifiedBy>CUTM</cp:lastModifiedBy>
  <cp:revision>2</cp:revision>
  <dcterms:created xsi:type="dcterms:W3CDTF">2024-01-08T09:15:05Z</dcterms:created>
  <dcterms:modified xsi:type="dcterms:W3CDTF">2024-01-10T10:52:49Z</dcterms:modified>
</cp:coreProperties>
</file>