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CB93-674C-488F-ACF1-5DCFDBB2A459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7003-1F5E-45C9-8219-E78CEF6A7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6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CB93-674C-488F-ACF1-5DCFDBB2A459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7003-1F5E-45C9-8219-E78CEF6A7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3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CB93-674C-488F-ACF1-5DCFDBB2A459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7003-1F5E-45C9-8219-E78CEF6A7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8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CB93-674C-488F-ACF1-5DCFDBB2A459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7003-1F5E-45C9-8219-E78CEF6A7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12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CB93-674C-488F-ACF1-5DCFDBB2A459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7003-1F5E-45C9-8219-E78CEF6A7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9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CB93-674C-488F-ACF1-5DCFDBB2A459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7003-1F5E-45C9-8219-E78CEF6A7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2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CB93-674C-488F-ACF1-5DCFDBB2A459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7003-1F5E-45C9-8219-E78CEF6A7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2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CB93-674C-488F-ACF1-5DCFDBB2A459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7003-1F5E-45C9-8219-E78CEF6A7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5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CB93-674C-488F-ACF1-5DCFDBB2A459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7003-1F5E-45C9-8219-E78CEF6A7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4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CB93-674C-488F-ACF1-5DCFDBB2A459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7003-1F5E-45C9-8219-E78CEF6A7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2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CB93-674C-488F-ACF1-5DCFDBB2A459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17003-1F5E-45C9-8219-E78CEF6A7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4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CCB93-674C-488F-ACF1-5DCFDBB2A459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17003-1F5E-45C9-8219-E78CEF6A7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9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514600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latin typeface="Schadow BT" pitchFamily="18" charset="0"/>
                <a:ea typeface="Verdana" pitchFamily="34" charset="0"/>
              </a:rPr>
              <a:t>Assembly and Disassembly  of Firearms</a:t>
            </a:r>
            <a:endParaRPr lang="en-US" b="1" u="sng" dirty="0">
              <a:latin typeface="Schadow BT" pitchFamily="18" charset="0"/>
              <a:ea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886200"/>
            <a:ext cx="4953000" cy="1143000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Ujaala Jain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Assistant Professor,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SoFS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29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ow to (Legally) Make Your Own Off-the-Books Handg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1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15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ow a Handgun Works: Parts of a Semi-Automatic - YouTub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42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25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Understanding Shotgun Anatomy: Learn About A Shotgun's Parts | Shooting  Range Gu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91440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45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irearms Module 2 Key Issues: Common firearms typ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62" b="26361"/>
          <a:stretch/>
        </p:blipFill>
        <p:spPr bwMode="auto">
          <a:xfrm>
            <a:off x="512618" y="914400"/>
            <a:ext cx="7162800" cy="227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rearms Module 2 Key Issues: Common firearms typ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727" y="2438400"/>
            <a:ext cx="4724400" cy="313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parts?</a:t>
            </a:r>
            <a:endParaRPr lang="en-US" dirty="0"/>
          </a:p>
        </p:txBody>
      </p:sp>
      <p:pic>
        <p:nvPicPr>
          <p:cNvPr id="1030" name="Picture 6" descr="Firearms Module 2 Key Issues: Common firearms typ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5800" y="3505200"/>
            <a:ext cx="4290242" cy="2851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45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Assembly and Disassembly  of Firearms</vt:lpstr>
      <vt:lpstr>PowerPoint Presentation</vt:lpstr>
      <vt:lpstr>PowerPoint Presentation</vt:lpstr>
      <vt:lpstr>PowerPoint Presentation</vt:lpstr>
      <vt:lpstr>Identify the parts?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CUTM</dc:creator>
  <cp:lastModifiedBy>CUTM</cp:lastModifiedBy>
  <cp:revision>7</cp:revision>
  <dcterms:created xsi:type="dcterms:W3CDTF">2024-01-09T05:23:48Z</dcterms:created>
  <dcterms:modified xsi:type="dcterms:W3CDTF">2024-01-09T05:46:41Z</dcterms:modified>
</cp:coreProperties>
</file>