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slideMasters/slideMaster23.xml" ContentType="application/vnd.openxmlformats-officedocument.presentationml.slideMaster+xml"/>
  <Override PartName="/ppt/slides/slide23.xml" ContentType="application/vnd.openxmlformats-officedocument.presentationml.slide+xml"/>
  <Override PartName="/ppt/slideMasters/slideMaster24.xml" ContentType="application/vnd.openxmlformats-officedocument.presentationml.slideMaster+xml"/>
  <Override PartName="/ppt/slides/slide24.xml" ContentType="application/vnd.openxmlformats-officedocument.presentationml.slide+xml"/>
  <Override PartName="/ppt/slideMasters/slideMaster25.xml" ContentType="application/vnd.openxmlformats-officedocument.presentationml.slideMaster+xml"/>
  <Override PartName="/ppt/slides/slide25.xml" ContentType="application/vnd.openxmlformats-officedocument.presentationml.slide+xml"/>
  <Override PartName="/ppt/slideMasters/slideMaster26.xml" ContentType="application/vnd.openxmlformats-officedocument.presentationml.slideMaster+xml"/>
  <Override PartName="/ppt/slides/slide26.xml" ContentType="application/vnd.openxmlformats-officedocument.presentationml.slide+xml"/>
  <Override PartName="/ppt/slideMasters/slideMaster27.xml" ContentType="application/vnd.openxmlformats-officedocument.presentationml.slideMaster+xml"/>
  <Override PartName="/ppt/slides/slide27.xml" ContentType="application/vnd.openxmlformats-officedocument.presentationml.slide+xml"/>
  <Override PartName="/ppt/slideMasters/slideMaster28.xml" ContentType="application/vnd.openxmlformats-officedocument.presentationml.slideMaster+xml"/>
  <Override PartName="/ppt/slides/slide28.xml" ContentType="application/vnd.openxmlformats-officedocument.presentationml.slide+xml"/>
  <Override PartName="/ppt/slideMasters/slideMaster29.xml" ContentType="application/vnd.openxmlformats-officedocument.presentationml.slideMaster+xml"/>
  <Override PartName="/ppt/slides/slide29.xml" ContentType="application/vnd.openxmlformats-officedocument.presentationml.slide+xml"/>
  <Override PartName="/ppt/slideMasters/slideMaster30.xml" ContentType="application/vnd.openxmlformats-officedocument.presentationml.slideMaster+xml"/>
  <Override PartName="/ppt/slides/slide30.xml" ContentType="application/vnd.openxmlformats-officedocument.presentationml.slide+xml"/>
  <Override PartName="/ppt/slideMasters/slideMaster31.xml" ContentType="application/vnd.openxmlformats-officedocument.presentationml.slideMaster+xml"/>
  <Override PartName="/ppt/slides/slide31.xml" ContentType="application/vnd.openxmlformats-officedocument.presentationml.slide+xml"/>
  <Override PartName="/ppt/slideMasters/slideMaster32.xml" ContentType="application/vnd.openxmlformats-officedocument.presentationml.slideMaster+xml"/>
  <Override PartName="/ppt/slides/slide32.xml" ContentType="application/vnd.openxmlformats-officedocument.presentationml.slide+xml"/>
  <Override PartName="/ppt/slideMasters/slideMaster33.xml" ContentType="application/vnd.openxmlformats-officedocument.presentationml.slideMaster+xml"/>
  <Override PartName="/ppt/slides/slide33.xml" ContentType="application/vnd.openxmlformats-officedocument.presentationml.slide+xml"/>
  <Override PartName="/ppt/slideMasters/slideMaster34.xml" ContentType="application/vnd.openxmlformats-officedocument.presentationml.slideMaster+xml"/>
  <Override PartName="/ppt/slides/slide34.xml" ContentType="application/vnd.openxmlformats-officedocument.presentationml.slide+xml"/>
  <Override PartName="/ppt/slideMasters/slideMaster35.xml" ContentType="application/vnd.openxmlformats-officedocument.presentationml.slideMaster+xml"/>
  <Override PartName="/ppt/slides/slide35.xml" ContentType="application/vnd.openxmlformats-officedocument.presentationml.slide+xml"/>
  <Override PartName="/ppt/slideMasters/slideMaster36.xml" ContentType="application/vnd.openxmlformats-officedocument.presentationml.slideMaster+xml"/>
  <Override PartName="/ppt/slides/slide36.xml" ContentType="application/vnd.openxmlformats-officedocument.presentationml.slide+xml"/>
  <Override PartName="/ppt/slideMasters/slideMaster37.xml" ContentType="application/vnd.openxmlformats-officedocument.presentationml.slideMaster+xml"/>
  <Override PartName="/ppt/slides/slide37.xml" ContentType="application/vnd.openxmlformats-officedocument.presentationml.slide+xml"/>
  <Override PartName="/ppt/slideMasters/slideMaster38.xml" ContentType="application/vnd.openxmlformats-officedocument.presentationml.slideMaster+xml"/>
  <Override PartName="/ppt/slides/slide38.xml" ContentType="application/vnd.openxmlformats-officedocument.presentationml.slide+xml"/>
  <Override PartName="/ppt/slideMasters/slideMaster39.xml" ContentType="application/vnd.openxmlformats-officedocument.presentationml.slideMaster+xml"/>
  <Override PartName="/ppt/slides/slide39.xml" ContentType="application/vnd.openxmlformats-officedocument.presentationml.slide+xml"/>
  <Override PartName="/ppt/slideMasters/slideMaster40.xml" ContentType="application/vnd.openxmlformats-officedocument.presentationml.slideMaster+xml"/>
  <Override PartName="/ppt/slides/slide40.xml" ContentType="application/vnd.openxmlformats-officedocument.presentationml.slide+xml"/>
  <Override PartName="/ppt/slideMasters/slideMaster41.xml" ContentType="application/vnd.openxmlformats-officedocument.presentationml.slideMaster+xml"/>
  <Override PartName="/ppt/slides/slide41.xml" ContentType="application/vnd.openxmlformats-officedocument.presentationml.slide+xml"/>
  <Override PartName="/ppt/slideMasters/slideMaster42.xml" ContentType="application/vnd.openxmlformats-officedocument.presentationml.slideMaster+xml"/>
  <Override PartName="/ppt/slides/slide42.xml" ContentType="application/vnd.openxmlformats-officedocument.presentationml.slide+xml"/>
  <Override PartName="/ppt/slideMasters/slideMaster43.xml" ContentType="application/vnd.openxmlformats-officedocument.presentationml.slideMaster+xml"/>
  <Override PartName="/ppt/slides/slide43.xml" ContentType="application/vnd.openxmlformats-officedocument.presentationml.slide+xml"/>
  <Override PartName="/ppt/slideMasters/slideMaster44.xml" ContentType="application/vnd.openxmlformats-officedocument.presentationml.slideMaster+xml"/>
  <Override PartName="/ppt/slides/slide44.xml" ContentType="application/vnd.openxmlformats-officedocument.presentationml.slide+xml"/>
  <Override PartName="/ppt/slideMasters/slideMaster45.xml" ContentType="application/vnd.openxmlformats-officedocument.presentationml.slideMaster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notesMasterIdLst>
    <p:notesMasterId r:id="rId47"/>
  </p:notesMasterIdLst>
  <p:sldSz cx="14630400" cy="14630400"/>
  <p:notesSz cx="146304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notesMaster" Target="notesMasters/notesMaster1.xml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50" Type="http://schemas.openxmlformats.org/officeDocument/2006/relationships/theme" Target="theme/theme1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2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2.xml"/>
		</Relationships>
</file>

<file path=ppt/notesSlides/_rels/notesSlide2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3.xml"/>
		</Relationships>
</file>

<file path=ppt/notesSlides/_rels/notesSlide2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4.xml"/>
		</Relationships>
</file>

<file path=ppt/notesSlides/_rels/notesSlide2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5.xml"/>
		</Relationships>
</file>

<file path=ppt/notesSlides/_rels/notesSlide2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6.xml"/>
		</Relationships>
</file>

<file path=ppt/notesSlides/_rels/notesSlide2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7.xml"/>
		</Relationships>
</file>

<file path=ppt/notesSlides/_rels/notesSlide2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8.xml"/>
		</Relationships>
</file>

<file path=ppt/notesSlides/_rels/notesSlide2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9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3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0.xml"/>
		</Relationships>
</file>

<file path=ppt/notesSlides/_rels/notesSlide3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1.xml"/>
		</Relationships>
</file>

<file path=ppt/notesSlides/_rels/notesSlide3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2.xml"/>
		</Relationships>
</file>

<file path=ppt/notesSlides/_rels/notesSlide3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3.xml"/>
		</Relationships>
</file>

<file path=ppt/notesSlides/_rels/notesSlide3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4.xml"/>
		</Relationships>
</file>

<file path=ppt/notesSlides/_rels/notesSlide3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5.xml"/>
		</Relationships>
</file>

<file path=ppt/notesSlides/_rels/notesSlide3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6.xml"/>
		</Relationships>
</file>

<file path=ppt/notesSlides/_rels/notesSlide3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7.xml"/>
		</Relationships>
</file>

<file path=ppt/notesSlides/_rels/notesSlide3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8.xml"/>
		</Relationships>
</file>

<file path=ppt/notesSlides/_rels/notesSlide3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9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4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0.xml"/>
		</Relationships>
</file>

<file path=ppt/notesSlides/_rels/notesSlide4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1.xml"/>
		</Relationships>
</file>

<file path=ppt/notesSlides/_rels/notesSlide4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2.xml"/>
		</Relationships>
</file>

<file path=ppt/notesSlides/_rels/notesSlide4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3.xml"/>
		</Relationships>
</file>

<file path=ppt/notesSlides/_rels/notesSlide4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4.xml"/>
		</Relationships>
</file>

<file path=ppt/notesSlides/_rels/notesSlide4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5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4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6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7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8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9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0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1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2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3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4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5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6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7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8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9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0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1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2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3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4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5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6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7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8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9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0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1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2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3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4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5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45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2025-06-03T05:59:38Z</dcterms:created>
  <dcterms:modified xsi:type="dcterms:W3CDTF">2025-06-03T05:59:38Z</dcterms:modified>
</cp:coreProperties>
</file>