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6" r:id="rId9"/>
    <p:sldId id="267" r:id="rId10"/>
    <p:sldId id="268" r:id="rId11"/>
    <p:sldId id="269" r:id="rId12"/>
    <p:sldId id="270"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9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ABAC49-833A-4A1F-A541-9DB33638B643}"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IN"/>
        </a:p>
      </dgm:t>
    </dgm:pt>
    <dgm:pt modelId="{CD05C473-7375-4729-A56C-0B7563A744B2}">
      <dgm:prSet phldrT="[Text]"/>
      <dgm:spPr/>
      <dgm:t>
        <a:bodyPr/>
        <a:lstStyle/>
        <a:p>
          <a:r>
            <a:rPr lang="en-IN" dirty="0"/>
            <a:t>Components</a:t>
          </a:r>
        </a:p>
      </dgm:t>
    </dgm:pt>
    <dgm:pt modelId="{8D87A6F1-B9E8-4957-ABD5-DF18C2DD31A5}" type="parTrans" cxnId="{6CACCC63-B2C8-43F2-8813-906624354A8B}">
      <dgm:prSet/>
      <dgm:spPr/>
      <dgm:t>
        <a:bodyPr/>
        <a:lstStyle/>
        <a:p>
          <a:endParaRPr lang="en-IN"/>
        </a:p>
      </dgm:t>
    </dgm:pt>
    <dgm:pt modelId="{A06A41AB-00ED-4574-BFFF-595376D633A3}" type="sibTrans" cxnId="{6CACCC63-B2C8-43F2-8813-906624354A8B}">
      <dgm:prSet/>
      <dgm:spPr/>
      <dgm:t>
        <a:bodyPr/>
        <a:lstStyle/>
        <a:p>
          <a:endParaRPr lang="en-IN"/>
        </a:p>
      </dgm:t>
    </dgm:pt>
    <dgm:pt modelId="{4FC056D6-0296-4A47-A652-00DD0BFCA078}">
      <dgm:prSet phldrT="[Text]"/>
      <dgm:spPr/>
      <dgm:t>
        <a:bodyPr/>
        <a:lstStyle/>
        <a:p>
          <a:pPr>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Body Mass Index (BMI)</a:t>
          </a:r>
          <a:endParaRPr lang="en-IN" dirty="0"/>
        </a:p>
      </dgm:t>
    </dgm:pt>
    <dgm:pt modelId="{76796F5A-A4BD-4EFE-943A-B5A728EABBD0}" type="parTrans" cxnId="{55B5A1C8-0B63-4DAE-8236-EDF1015E55C0}">
      <dgm:prSet/>
      <dgm:spPr/>
      <dgm:t>
        <a:bodyPr/>
        <a:lstStyle/>
        <a:p>
          <a:endParaRPr lang="en-IN"/>
        </a:p>
      </dgm:t>
    </dgm:pt>
    <dgm:pt modelId="{0497744D-828D-4905-B0B3-E6F9D28311D6}" type="sibTrans" cxnId="{55B5A1C8-0B63-4DAE-8236-EDF1015E55C0}">
      <dgm:prSet/>
      <dgm:spPr/>
      <dgm:t>
        <a:bodyPr/>
        <a:lstStyle/>
        <a:p>
          <a:endParaRPr lang="en-IN"/>
        </a:p>
      </dgm:t>
    </dgm:pt>
    <dgm:pt modelId="{0D32ABF8-143F-4F84-836E-A634FD01D45D}">
      <dgm:prSet phldrT="[Text]"/>
      <dgm:spPr/>
      <dgm:t>
        <a:bodyPr/>
        <a:lstStyle/>
        <a:p>
          <a:pPr>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Immunization</a:t>
          </a:r>
          <a:endParaRPr lang="en-IN" dirty="0"/>
        </a:p>
      </dgm:t>
    </dgm:pt>
    <dgm:pt modelId="{FC41861B-DC7C-4AE4-9E85-365374317D03}" type="parTrans" cxnId="{6AA95C43-71E9-4463-88AF-84420F09595C}">
      <dgm:prSet/>
      <dgm:spPr/>
      <dgm:t>
        <a:bodyPr/>
        <a:lstStyle/>
        <a:p>
          <a:endParaRPr lang="en-IN"/>
        </a:p>
      </dgm:t>
    </dgm:pt>
    <dgm:pt modelId="{4FAE27CD-53F7-4784-AF16-3DA9E08D4DE9}" type="sibTrans" cxnId="{6AA95C43-71E9-4463-88AF-84420F09595C}">
      <dgm:prSet/>
      <dgm:spPr/>
      <dgm:t>
        <a:bodyPr/>
        <a:lstStyle/>
        <a:p>
          <a:endParaRPr lang="en-IN"/>
        </a:p>
      </dgm:t>
    </dgm:pt>
    <dgm:pt modelId="{BA14DEDA-6160-4A27-9C9E-4306FC20310B}">
      <dgm:prSet phldrT="[Text]"/>
      <dgm:spPr/>
      <dgm:t>
        <a:bodyPr/>
        <a:lstStyle/>
        <a:p>
          <a:pPr>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Blood Sugar Level, Bone Density Test</a:t>
          </a:r>
          <a:endParaRPr lang="en-IN" dirty="0"/>
        </a:p>
      </dgm:t>
    </dgm:pt>
    <dgm:pt modelId="{67EE3192-3CD1-4E7B-B617-0AA31A9E3C90}" type="parTrans" cxnId="{C67D6F5F-EEE5-4F21-8281-EA09AB4C8FF2}">
      <dgm:prSet/>
      <dgm:spPr/>
      <dgm:t>
        <a:bodyPr/>
        <a:lstStyle/>
        <a:p>
          <a:endParaRPr lang="en-IN"/>
        </a:p>
      </dgm:t>
    </dgm:pt>
    <dgm:pt modelId="{5B6BA3FD-8D0D-4399-935C-B2704B058EF4}" type="sibTrans" cxnId="{C67D6F5F-EEE5-4F21-8281-EA09AB4C8FF2}">
      <dgm:prSet/>
      <dgm:spPr/>
      <dgm:t>
        <a:bodyPr/>
        <a:lstStyle/>
        <a:p>
          <a:endParaRPr lang="en-IN"/>
        </a:p>
      </dgm:t>
    </dgm:pt>
    <dgm:pt modelId="{8BACAAB9-3218-43C8-8F6A-E107D00F5E93}">
      <dgm:prSet phldrT="[Text]"/>
      <dgm:spPr/>
      <dgm:t>
        <a:bodyPr/>
        <a:lstStyle/>
        <a:p>
          <a:r>
            <a:rPr lang="en-IN" dirty="0">
              <a:latin typeface="Times New Roman" panose="02020603050405020304" pitchFamily="18" charset="0"/>
              <a:cs typeface="Times New Roman" panose="02020603050405020304" pitchFamily="18" charset="0"/>
            </a:rPr>
            <a:t>Cholesterol &amp; Blood Pressure Screening, Lung Function Test</a:t>
          </a:r>
          <a:endParaRPr lang="en-IN" dirty="0"/>
        </a:p>
      </dgm:t>
    </dgm:pt>
    <dgm:pt modelId="{B99522E5-A23C-40CD-ADF5-66229D492C6B}" type="parTrans" cxnId="{F78212E5-D6D5-4291-AEA8-697E01461820}">
      <dgm:prSet/>
      <dgm:spPr/>
      <dgm:t>
        <a:bodyPr/>
        <a:lstStyle/>
        <a:p>
          <a:endParaRPr lang="en-IN"/>
        </a:p>
      </dgm:t>
    </dgm:pt>
    <dgm:pt modelId="{BE207E30-1B2E-4E06-8A87-2600933F438E}" type="sibTrans" cxnId="{F78212E5-D6D5-4291-AEA8-697E01461820}">
      <dgm:prSet/>
      <dgm:spPr/>
      <dgm:t>
        <a:bodyPr/>
        <a:lstStyle/>
        <a:p>
          <a:endParaRPr lang="en-IN"/>
        </a:p>
      </dgm:t>
    </dgm:pt>
    <dgm:pt modelId="{FA1B2BA4-0FE5-4A85-81A6-8D258A42AA61}">
      <dgm:prSet phldrT="[Text]"/>
      <dgm:spPr/>
      <dgm:t>
        <a:bodyPr/>
        <a:lstStyle/>
        <a:p>
          <a:pPr>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Skin Check ups, Eye Test</a:t>
          </a:r>
          <a:endParaRPr lang="en-IN" dirty="0"/>
        </a:p>
      </dgm:t>
    </dgm:pt>
    <dgm:pt modelId="{1BF68F38-CBBA-4157-94C0-B5FADF4B70D0}" type="parTrans" cxnId="{D1A50DA0-6FDB-42D7-8F3C-A7E4514B486E}">
      <dgm:prSet/>
      <dgm:spPr/>
      <dgm:t>
        <a:bodyPr/>
        <a:lstStyle/>
        <a:p>
          <a:endParaRPr lang="en-IN"/>
        </a:p>
      </dgm:t>
    </dgm:pt>
    <dgm:pt modelId="{F1FADE98-4930-44CA-8A32-D9CED766AD98}" type="sibTrans" cxnId="{D1A50DA0-6FDB-42D7-8F3C-A7E4514B486E}">
      <dgm:prSet/>
      <dgm:spPr/>
      <dgm:t>
        <a:bodyPr/>
        <a:lstStyle/>
        <a:p>
          <a:endParaRPr lang="en-IN"/>
        </a:p>
      </dgm:t>
    </dgm:pt>
    <dgm:pt modelId="{B3D1BCBD-0E83-4289-95C8-077DA92D6EC2}">
      <dgm:prSet phldrT="[Text]"/>
      <dgm:spPr/>
      <dgm:t>
        <a:bodyPr/>
        <a:lstStyle/>
        <a:p>
          <a:pPr>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Regular physical exams</a:t>
          </a:r>
          <a:endParaRPr lang="en-IN" dirty="0"/>
        </a:p>
      </dgm:t>
    </dgm:pt>
    <dgm:pt modelId="{5672BED5-6BC0-41D8-9565-F0C1CB2365E6}" type="parTrans" cxnId="{0F266852-DC5D-4A57-9F77-A26B9C776038}">
      <dgm:prSet/>
      <dgm:spPr/>
      <dgm:t>
        <a:bodyPr/>
        <a:lstStyle/>
        <a:p>
          <a:endParaRPr lang="en-IN"/>
        </a:p>
      </dgm:t>
    </dgm:pt>
    <dgm:pt modelId="{74D8692D-5AF7-463A-A36C-D0A33C326216}" type="sibTrans" cxnId="{0F266852-DC5D-4A57-9F77-A26B9C776038}">
      <dgm:prSet/>
      <dgm:spPr/>
      <dgm:t>
        <a:bodyPr/>
        <a:lstStyle/>
        <a:p>
          <a:endParaRPr lang="en-IN"/>
        </a:p>
      </dgm:t>
    </dgm:pt>
    <dgm:pt modelId="{5CB3DE8F-A4C5-43F6-8479-A055ABD120DC}" type="pres">
      <dgm:prSet presAssocID="{A7ABAC49-833A-4A1F-A541-9DB33638B643}" presName="Name0" presStyleCnt="0">
        <dgm:presLayoutVars>
          <dgm:chMax val="1"/>
          <dgm:chPref val="1"/>
          <dgm:dir/>
          <dgm:animOne val="branch"/>
          <dgm:animLvl val="lvl"/>
        </dgm:presLayoutVars>
      </dgm:prSet>
      <dgm:spPr/>
    </dgm:pt>
    <dgm:pt modelId="{B3C69CC3-FEB5-4B04-BE6C-7EC33BA0859D}" type="pres">
      <dgm:prSet presAssocID="{CD05C473-7375-4729-A56C-0B7563A744B2}" presName="Parent" presStyleLbl="node0" presStyleIdx="0" presStyleCnt="1">
        <dgm:presLayoutVars>
          <dgm:chMax val="6"/>
          <dgm:chPref val="6"/>
        </dgm:presLayoutVars>
      </dgm:prSet>
      <dgm:spPr/>
    </dgm:pt>
    <dgm:pt modelId="{85829C99-F07A-4D86-9ED9-53C5EB354502}" type="pres">
      <dgm:prSet presAssocID="{4FC056D6-0296-4A47-A652-00DD0BFCA078}" presName="Accent1" presStyleCnt="0"/>
      <dgm:spPr/>
    </dgm:pt>
    <dgm:pt modelId="{4C2C344D-B365-4752-9CDE-C381D51FED14}" type="pres">
      <dgm:prSet presAssocID="{4FC056D6-0296-4A47-A652-00DD0BFCA078}" presName="Accent" presStyleLbl="bgShp" presStyleIdx="0" presStyleCnt="6"/>
      <dgm:spPr/>
    </dgm:pt>
    <dgm:pt modelId="{853F0A5E-A018-4D54-A52B-E13D02099517}" type="pres">
      <dgm:prSet presAssocID="{4FC056D6-0296-4A47-A652-00DD0BFCA078}" presName="Child1" presStyleLbl="node1" presStyleIdx="0" presStyleCnt="6">
        <dgm:presLayoutVars>
          <dgm:chMax val="0"/>
          <dgm:chPref val="0"/>
          <dgm:bulletEnabled val="1"/>
        </dgm:presLayoutVars>
      </dgm:prSet>
      <dgm:spPr/>
    </dgm:pt>
    <dgm:pt modelId="{D9B2C528-FFFE-4A1E-9E7C-F23DEAF09136}" type="pres">
      <dgm:prSet presAssocID="{0D32ABF8-143F-4F84-836E-A634FD01D45D}" presName="Accent2" presStyleCnt="0"/>
      <dgm:spPr/>
    </dgm:pt>
    <dgm:pt modelId="{EB090FD9-484C-4A73-B59C-14FC8FCD9EEA}" type="pres">
      <dgm:prSet presAssocID="{0D32ABF8-143F-4F84-836E-A634FD01D45D}" presName="Accent" presStyleLbl="bgShp" presStyleIdx="1" presStyleCnt="6"/>
      <dgm:spPr/>
    </dgm:pt>
    <dgm:pt modelId="{4A22028D-C4F1-4495-B76A-C0843A7ED7F9}" type="pres">
      <dgm:prSet presAssocID="{0D32ABF8-143F-4F84-836E-A634FD01D45D}" presName="Child2" presStyleLbl="node1" presStyleIdx="1" presStyleCnt="6">
        <dgm:presLayoutVars>
          <dgm:chMax val="0"/>
          <dgm:chPref val="0"/>
          <dgm:bulletEnabled val="1"/>
        </dgm:presLayoutVars>
      </dgm:prSet>
      <dgm:spPr/>
    </dgm:pt>
    <dgm:pt modelId="{355D1323-2ACC-4283-8176-9CAB3517779C}" type="pres">
      <dgm:prSet presAssocID="{BA14DEDA-6160-4A27-9C9E-4306FC20310B}" presName="Accent3" presStyleCnt="0"/>
      <dgm:spPr/>
    </dgm:pt>
    <dgm:pt modelId="{BCCCC7E0-0D6D-486F-81B3-28218CF25740}" type="pres">
      <dgm:prSet presAssocID="{BA14DEDA-6160-4A27-9C9E-4306FC20310B}" presName="Accent" presStyleLbl="bgShp" presStyleIdx="2" presStyleCnt="6"/>
      <dgm:spPr/>
    </dgm:pt>
    <dgm:pt modelId="{D69A7A44-D15B-4095-AB64-311045B4525F}" type="pres">
      <dgm:prSet presAssocID="{BA14DEDA-6160-4A27-9C9E-4306FC20310B}" presName="Child3" presStyleLbl="node1" presStyleIdx="2" presStyleCnt="6">
        <dgm:presLayoutVars>
          <dgm:chMax val="0"/>
          <dgm:chPref val="0"/>
          <dgm:bulletEnabled val="1"/>
        </dgm:presLayoutVars>
      </dgm:prSet>
      <dgm:spPr/>
    </dgm:pt>
    <dgm:pt modelId="{91AE6620-49CC-47EF-BE5B-A9A4179F2C5F}" type="pres">
      <dgm:prSet presAssocID="{8BACAAB9-3218-43C8-8F6A-E107D00F5E93}" presName="Accent4" presStyleCnt="0"/>
      <dgm:spPr/>
    </dgm:pt>
    <dgm:pt modelId="{4E202B72-D695-4822-BB7D-247C10621911}" type="pres">
      <dgm:prSet presAssocID="{8BACAAB9-3218-43C8-8F6A-E107D00F5E93}" presName="Accent" presStyleLbl="bgShp" presStyleIdx="3" presStyleCnt="6"/>
      <dgm:spPr/>
    </dgm:pt>
    <dgm:pt modelId="{6280B699-03C8-46BC-962F-A1F1085E5C4B}" type="pres">
      <dgm:prSet presAssocID="{8BACAAB9-3218-43C8-8F6A-E107D00F5E93}" presName="Child4" presStyleLbl="node1" presStyleIdx="3" presStyleCnt="6">
        <dgm:presLayoutVars>
          <dgm:chMax val="0"/>
          <dgm:chPref val="0"/>
          <dgm:bulletEnabled val="1"/>
        </dgm:presLayoutVars>
      </dgm:prSet>
      <dgm:spPr/>
    </dgm:pt>
    <dgm:pt modelId="{818A7D23-9970-4EC9-97F6-1D8B323A079A}" type="pres">
      <dgm:prSet presAssocID="{FA1B2BA4-0FE5-4A85-81A6-8D258A42AA61}" presName="Accent5" presStyleCnt="0"/>
      <dgm:spPr/>
    </dgm:pt>
    <dgm:pt modelId="{57277B78-A89F-4289-B353-27A0F14159C0}" type="pres">
      <dgm:prSet presAssocID="{FA1B2BA4-0FE5-4A85-81A6-8D258A42AA61}" presName="Accent" presStyleLbl="bgShp" presStyleIdx="4" presStyleCnt="6"/>
      <dgm:spPr/>
    </dgm:pt>
    <dgm:pt modelId="{63925CE1-AD5D-49BC-AAC3-9D288D5D52A6}" type="pres">
      <dgm:prSet presAssocID="{FA1B2BA4-0FE5-4A85-81A6-8D258A42AA61}" presName="Child5" presStyleLbl="node1" presStyleIdx="4" presStyleCnt="6">
        <dgm:presLayoutVars>
          <dgm:chMax val="0"/>
          <dgm:chPref val="0"/>
          <dgm:bulletEnabled val="1"/>
        </dgm:presLayoutVars>
      </dgm:prSet>
      <dgm:spPr/>
    </dgm:pt>
    <dgm:pt modelId="{1752EEC2-770B-4B97-953C-2B0CE6453318}" type="pres">
      <dgm:prSet presAssocID="{B3D1BCBD-0E83-4289-95C8-077DA92D6EC2}" presName="Accent6" presStyleCnt="0"/>
      <dgm:spPr/>
    </dgm:pt>
    <dgm:pt modelId="{BB1B35D6-0684-42E5-A1D4-C3D7690D9E55}" type="pres">
      <dgm:prSet presAssocID="{B3D1BCBD-0E83-4289-95C8-077DA92D6EC2}" presName="Accent" presStyleLbl="bgShp" presStyleIdx="5" presStyleCnt="6"/>
      <dgm:spPr/>
    </dgm:pt>
    <dgm:pt modelId="{ADBFB9A7-8DFA-4D79-BF55-68D5DE27896B}" type="pres">
      <dgm:prSet presAssocID="{B3D1BCBD-0E83-4289-95C8-077DA92D6EC2}" presName="Child6" presStyleLbl="node1" presStyleIdx="5" presStyleCnt="6">
        <dgm:presLayoutVars>
          <dgm:chMax val="0"/>
          <dgm:chPref val="0"/>
          <dgm:bulletEnabled val="1"/>
        </dgm:presLayoutVars>
      </dgm:prSet>
      <dgm:spPr/>
    </dgm:pt>
  </dgm:ptLst>
  <dgm:cxnLst>
    <dgm:cxn modelId="{C6097715-C9E5-4CEA-A3F6-88564562FB49}" type="presOf" srcId="{4FC056D6-0296-4A47-A652-00DD0BFCA078}" destId="{853F0A5E-A018-4D54-A52B-E13D02099517}" srcOrd="0" destOrd="0" presId="urn:microsoft.com/office/officeart/2011/layout/HexagonRadial"/>
    <dgm:cxn modelId="{4C1B7D23-E3E0-41D6-B0EC-375831EE9238}" type="presOf" srcId="{8BACAAB9-3218-43C8-8F6A-E107D00F5E93}" destId="{6280B699-03C8-46BC-962F-A1F1085E5C4B}" srcOrd="0" destOrd="0" presId="urn:microsoft.com/office/officeart/2011/layout/HexagonRadial"/>
    <dgm:cxn modelId="{0696733A-5C44-42B9-81FB-A332C14DC0FF}" type="presOf" srcId="{0D32ABF8-143F-4F84-836E-A634FD01D45D}" destId="{4A22028D-C4F1-4495-B76A-C0843A7ED7F9}" srcOrd="0" destOrd="0" presId="urn:microsoft.com/office/officeart/2011/layout/HexagonRadial"/>
    <dgm:cxn modelId="{9874E15B-016C-4FF4-A507-9FAA5A50ECF8}" type="presOf" srcId="{A7ABAC49-833A-4A1F-A541-9DB33638B643}" destId="{5CB3DE8F-A4C5-43F6-8479-A055ABD120DC}" srcOrd="0" destOrd="0" presId="urn:microsoft.com/office/officeart/2011/layout/HexagonRadial"/>
    <dgm:cxn modelId="{266D025C-E7E5-4061-BF7C-8493084A911E}" type="presOf" srcId="{B3D1BCBD-0E83-4289-95C8-077DA92D6EC2}" destId="{ADBFB9A7-8DFA-4D79-BF55-68D5DE27896B}" srcOrd="0" destOrd="0" presId="urn:microsoft.com/office/officeart/2011/layout/HexagonRadial"/>
    <dgm:cxn modelId="{C67D6F5F-EEE5-4F21-8281-EA09AB4C8FF2}" srcId="{CD05C473-7375-4729-A56C-0B7563A744B2}" destId="{BA14DEDA-6160-4A27-9C9E-4306FC20310B}" srcOrd="2" destOrd="0" parTransId="{67EE3192-3CD1-4E7B-B617-0AA31A9E3C90}" sibTransId="{5B6BA3FD-8D0D-4399-935C-B2704B058EF4}"/>
    <dgm:cxn modelId="{6AA95C43-71E9-4463-88AF-84420F09595C}" srcId="{CD05C473-7375-4729-A56C-0B7563A744B2}" destId="{0D32ABF8-143F-4F84-836E-A634FD01D45D}" srcOrd="1" destOrd="0" parTransId="{FC41861B-DC7C-4AE4-9E85-365374317D03}" sibTransId="{4FAE27CD-53F7-4784-AF16-3DA9E08D4DE9}"/>
    <dgm:cxn modelId="{6CACCC63-B2C8-43F2-8813-906624354A8B}" srcId="{A7ABAC49-833A-4A1F-A541-9DB33638B643}" destId="{CD05C473-7375-4729-A56C-0B7563A744B2}" srcOrd="0" destOrd="0" parTransId="{8D87A6F1-B9E8-4957-ABD5-DF18C2DD31A5}" sibTransId="{A06A41AB-00ED-4574-BFFF-595376D633A3}"/>
    <dgm:cxn modelId="{0F266852-DC5D-4A57-9F77-A26B9C776038}" srcId="{CD05C473-7375-4729-A56C-0B7563A744B2}" destId="{B3D1BCBD-0E83-4289-95C8-077DA92D6EC2}" srcOrd="5" destOrd="0" parTransId="{5672BED5-6BC0-41D8-9565-F0C1CB2365E6}" sibTransId="{74D8692D-5AF7-463A-A36C-D0A33C326216}"/>
    <dgm:cxn modelId="{D1A50DA0-6FDB-42D7-8F3C-A7E4514B486E}" srcId="{CD05C473-7375-4729-A56C-0B7563A744B2}" destId="{FA1B2BA4-0FE5-4A85-81A6-8D258A42AA61}" srcOrd="4" destOrd="0" parTransId="{1BF68F38-CBBA-4157-94C0-B5FADF4B70D0}" sibTransId="{F1FADE98-4930-44CA-8A32-D9CED766AD98}"/>
    <dgm:cxn modelId="{E33313AB-10AF-4123-BE6C-CA5010283BDF}" type="presOf" srcId="{CD05C473-7375-4729-A56C-0B7563A744B2}" destId="{B3C69CC3-FEB5-4B04-BE6C-7EC33BA0859D}" srcOrd="0" destOrd="0" presId="urn:microsoft.com/office/officeart/2011/layout/HexagonRadial"/>
    <dgm:cxn modelId="{55B5A1C8-0B63-4DAE-8236-EDF1015E55C0}" srcId="{CD05C473-7375-4729-A56C-0B7563A744B2}" destId="{4FC056D6-0296-4A47-A652-00DD0BFCA078}" srcOrd="0" destOrd="0" parTransId="{76796F5A-A4BD-4EFE-943A-B5A728EABBD0}" sibTransId="{0497744D-828D-4905-B0B3-E6F9D28311D6}"/>
    <dgm:cxn modelId="{685FFFD6-E85F-4131-8333-B0302AD1108D}" type="presOf" srcId="{FA1B2BA4-0FE5-4A85-81A6-8D258A42AA61}" destId="{63925CE1-AD5D-49BC-AAC3-9D288D5D52A6}" srcOrd="0" destOrd="0" presId="urn:microsoft.com/office/officeart/2011/layout/HexagonRadial"/>
    <dgm:cxn modelId="{443AF8D9-6957-421E-BC93-C17F4FAC02B3}" type="presOf" srcId="{BA14DEDA-6160-4A27-9C9E-4306FC20310B}" destId="{D69A7A44-D15B-4095-AB64-311045B4525F}" srcOrd="0" destOrd="0" presId="urn:microsoft.com/office/officeart/2011/layout/HexagonRadial"/>
    <dgm:cxn modelId="{F78212E5-D6D5-4291-AEA8-697E01461820}" srcId="{CD05C473-7375-4729-A56C-0B7563A744B2}" destId="{8BACAAB9-3218-43C8-8F6A-E107D00F5E93}" srcOrd="3" destOrd="0" parTransId="{B99522E5-A23C-40CD-ADF5-66229D492C6B}" sibTransId="{BE207E30-1B2E-4E06-8A87-2600933F438E}"/>
    <dgm:cxn modelId="{1DF9F329-EC17-4A80-BEFF-2ED4FE5A1EC2}" type="presParOf" srcId="{5CB3DE8F-A4C5-43F6-8479-A055ABD120DC}" destId="{B3C69CC3-FEB5-4B04-BE6C-7EC33BA0859D}" srcOrd="0" destOrd="0" presId="urn:microsoft.com/office/officeart/2011/layout/HexagonRadial"/>
    <dgm:cxn modelId="{E015AFC0-922F-428F-B100-E697D02B616B}" type="presParOf" srcId="{5CB3DE8F-A4C5-43F6-8479-A055ABD120DC}" destId="{85829C99-F07A-4D86-9ED9-53C5EB354502}" srcOrd="1" destOrd="0" presId="urn:microsoft.com/office/officeart/2011/layout/HexagonRadial"/>
    <dgm:cxn modelId="{77FBF584-FA24-4DA4-A8EA-CDE268855536}" type="presParOf" srcId="{85829C99-F07A-4D86-9ED9-53C5EB354502}" destId="{4C2C344D-B365-4752-9CDE-C381D51FED14}" srcOrd="0" destOrd="0" presId="urn:microsoft.com/office/officeart/2011/layout/HexagonRadial"/>
    <dgm:cxn modelId="{20110E95-CB4A-45D1-8AF8-42D4E4A1ACDC}" type="presParOf" srcId="{5CB3DE8F-A4C5-43F6-8479-A055ABD120DC}" destId="{853F0A5E-A018-4D54-A52B-E13D02099517}" srcOrd="2" destOrd="0" presId="urn:microsoft.com/office/officeart/2011/layout/HexagonRadial"/>
    <dgm:cxn modelId="{C831BC90-9193-4704-92E7-A12FBFF59B96}" type="presParOf" srcId="{5CB3DE8F-A4C5-43F6-8479-A055ABD120DC}" destId="{D9B2C528-FFFE-4A1E-9E7C-F23DEAF09136}" srcOrd="3" destOrd="0" presId="urn:microsoft.com/office/officeart/2011/layout/HexagonRadial"/>
    <dgm:cxn modelId="{EE4B1CC6-1DF3-48C0-9CC5-286299B57BAD}" type="presParOf" srcId="{D9B2C528-FFFE-4A1E-9E7C-F23DEAF09136}" destId="{EB090FD9-484C-4A73-B59C-14FC8FCD9EEA}" srcOrd="0" destOrd="0" presId="urn:microsoft.com/office/officeart/2011/layout/HexagonRadial"/>
    <dgm:cxn modelId="{9ADFCF73-0D90-48D4-B67A-CB383F66ABC8}" type="presParOf" srcId="{5CB3DE8F-A4C5-43F6-8479-A055ABD120DC}" destId="{4A22028D-C4F1-4495-B76A-C0843A7ED7F9}" srcOrd="4" destOrd="0" presId="urn:microsoft.com/office/officeart/2011/layout/HexagonRadial"/>
    <dgm:cxn modelId="{0F91DCE0-7FCA-4D96-A5FD-5A28C835580F}" type="presParOf" srcId="{5CB3DE8F-A4C5-43F6-8479-A055ABD120DC}" destId="{355D1323-2ACC-4283-8176-9CAB3517779C}" srcOrd="5" destOrd="0" presId="urn:microsoft.com/office/officeart/2011/layout/HexagonRadial"/>
    <dgm:cxn modelId="{BBA1A0C6-50FF-4CDD-BDDC-55B30F6BD23D}" type="presParOf" srcId="{355D1323-2ACC-4283-8176-9CAB3517779C}" destId="{BCCCC7E0-0D6D-486F-81B3-28218CF25740}" srcOrd="0" destOrd="0" presId="urn:microsoft.com/office/officeart/2011/layout/HexagonRadial"/>
    <dgm:cxn modelId="{02758775-D954-437A-A83F-208E696EBD6A}" type="presParOf" srcId="{5CB3DE8F-A4C5-43F6-8479-A055ABD120DC}" destId="{D69A7A44-D15B-4095-AB64-311045B4525F}" srcOrd="6" destOrd="0" presId="urn:microsoft.com/office/officeart/2011/layout/HexagonRadial"/>
    <dgm:cxn modelId="{0BF861D5-C9A3-40B0-82B3-DB5B7D4475EE}" type="presParOf" srcId="{5CB3DE8F-A4C5-43F6-8479-A055ABD120DC}" destId="{91AE6620-49CC-47EF-BE5B-A9A4179F2C5F}" srcOrd="7" destOrd="0" presId="urn:microsoft.com/office/officeart/2011/layout/HexagonRadial"/>
    <dgm:cxn modelId="{CDC665F7-2558-4DBB-98A4-39372A6D7959}" type="presParOf" srcId="{91AE6620-49CC-47EF-BE5B-A9A4179F2C5F}" destId="{4E202B72-D695-4822-BB7D-247C10621911}" srcOrd="0" destOrd="0" presId="urn:microsoft.com/office/officeart/2011/layout/HexagonRadial"/>
    <dgm:cxn modelId="{F2A19C08-ACEB-4ECE-959E-419925348F14}" type="presParOf" srcId="{5CB3DE8F-A4C5-43F6-8479-A055ABD120DC}" destId="{6280B699-03C8-46BC-962F-A1F1085E5C4B}" srcOrd="8" destOrd="0" presId="urn:microsoft.com/office/officeart/2011/layout/HexagonRadial"/>
    <dgm:cxn modelId="{061F8678-2E6A-4A66-A1CE-5DDE6661AFAB}" type="presParOf" srcId="{5CB3DE8F-A4C5-43F6-8479-A055ABD120DC}" destId="{818A7D23-9970-4EC9-97F6-1D8B323A079A}" srcOrd="9" destOrd="0" presId="urn:microsoft.com/office/officeart/2011/layout/HexagonRadial"/>
    <dgm:cxn modelId="{40106539-2627-41AD-84E2-BBAD324E37A8}" type="presParOf" srcId="{818A7D23-9970-4EC9-97F6-1D8B323A079A}" destId="{57277B78-A89F-4289-B353-27A0F14159C0}" srcOrd="0" destOrd="0" presId="urn:microsoft.com/office/officeart/2011/layout/HexagonRadial"/>
    <dgm:cxn modelId="{4A5AEB1A-AC4A-4BB7-B8F1-A8D6DF3D09E6}" type="presParOf" srcId="{5CB3DE8F-A4C5-43F6-8479-A055ABD120DC}" destId="{63925CE1-AD5D-49BC-AAC3-9D288D5D52A6}" srcOrd="10" destOrd="0" presId="urn:microsoft.com/office/officeart/2011/layout/HexagonRadial"/>
    <dgm:cxn modelId="{BCB5A4B0-7A39-4F13-A89B-874E32EC7655}" type="presParOf" srcId="{5CB3DE8F-A4C5-43F6-8479-A055ABD120DC}" destId="{1752EEC2-770B-4B97-953C-2B0CE6453318}" srcOrd="11" destOrd="0" presId="urn:microsoft.com/office/officeart/2011/layout/HexagonRadial"/>
    <dgm:cxn modelId="{99D2BBD8-B40B-4162-A895-58A834EEB9D4}" type="presParOf" srcId="{1752EEC2-770B-4B97-953C-2B0CE6453318}" destId="{BB1B35D6-0684-42E5-A1D4-C3D7690D9E55}" srcOrd="0" destOrd="0" presId="urn:microsoft.com/office/officeart/2011/layout/HexagonRadial"/>
    <dgm:cxn modelId="{F599991E-0345-4278-9919-BB4B7E363CBE}" type="presParOf" srcId="{5CB3DE8F-A4C5-43F6-8479-A055ABD120DC}" destId="{ADBFB9A7-8DFA-4D79-BF55-68D5DE27896B}"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C69CC3-FEB5-4B04-BE6C-7EC33BA0859D}">
      <dsp:nvSpPr>
        <dsp:cNvPr id="0" name=""/>
        <dsp:cNvSpPr/>
      </dsp:nvSpPr>
      <dsp:spPr>
        <a:xfrm>
          <a:off x="2952810" y="1748061"/>
          <a:ext cx="2221862" cy="1922001"/>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IN" sz="1500" kern="1200" dirty="0"/>
            <a:t>Components</a:t>
          </a:r>
        </a:p>
      </dsp:txBody>
      <dsp:txXfrm>
        <a:off x="3321004" y="2066564"/>
        <a:ext cx="1485474" cy="1284995"/>
      </dsp:txXfrm>
    </dsp:sp>
    <dsp:sp modelId="{EB090FD9-484C-4A73-B59C-14FC8FCD9EEA}">
      <dsp:nvSpPr>
        <dsp:cNvPr id="0" name=""/>
        <dsp:cNvSpPr/>
      </dsp:nvSpPr>
      <dsp:spPr>
        <a:xfrm>
          <a:off x="4344123" y="828514"/>
          <a:ext cx="838302" cy="72230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3F0A5E-A018-4D54-A52B-E13D02099517}">
      <dsp:nvSpPr>
        <dsp:cNvPr id="0" name=""/>
        <dsp:cNvSpPr/>
      </dsp:nvSpPr>
      <dsp:spPr>
        <a:xfrm>
          <a:off x="3157475" y="0"/>
          <a:ext cx="1820800" cy="1575206"/>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Font typeface="Arial" panose="020B0604020202020204" pitchFamily="34" charset="0"/>
            <a:buNone/>
          </a:pPr>
          <a:r>
            <a:rPr lang="en-IN" sz="1500" kern="1200" dirty="0">
              <a:latin typeface="Times New Roman" panose="02020603050405020304" pitchFamily="18" charset="0"/>
              <a:cs typeface="Times New Roman" panose="02020603050405020304" pitchFamily="18" charset="0"/>
            </a:rPr>
            <a:t>Body Mass Index (BMI)</a:t>
          </a:r>
          <a:endParaRPr lang="en-IN" sz="1500" kern="1200" dirty="0"/>
        </a:p>
      </dsp:txBody>
      <dsp:txXfrm>
        <a:off x="3459220" y="261045"/>
        <a:ext cx="1217310" cy="1053116"/>
      </dsp:txXfrm>
    </dsp:sp>
    <dsp:sp modelId="{BCCCC7E0-0D6D-486F-81B3-28218CF25740}">
      <dsp:nvSpPr>
        <dsp:cNvPr id="0" name=""/>
        <dsp:cNvSpPr/>
      </dsp:nvSpPr>
      <dsp:spPr>
        <a:xfrm>
          <a:off x="5322487" y="2178846"/>
          <a:ext cx="838302" cy="72230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22028D-C4F1-4495-B76A-C0843A7ED7F9}">
      <dsp:nvSpPr>
        <dsp:cNvPr id="0" name=""/>
        <dsp:cNvSpPr/>
      </dsp:nvSpPr>
      <dsp:spPr>
        <a:xfrm>
          <a:off x="4827361" y="968857"/>
          <a:ext cx="1820800" cy="1575206"/>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Font typeface="Arial" panose="020B0604020202020204" pitchFamily="34" charset="0"/>
            <a:buNone/>
          </a:pPr>
          <a:r>
            <a:rPr lang="en-IN" sz="1500" kern="1200" dirty="0">
              <a:latin typeface="Times New Roman" panose="02020603050405020304" pitchFamily="18" charset="0"/>
              <a:cs typeface="Times New Roman" panose="02020603050405020304" pitchFamily="18" charset="0"/>
            </a:rPr>
            <a:t>Immunization</a:t>
          </a:r>
          <a:endParaRPr lang="en-IN" sz="1500" kern="1200" dirty="0"/>
        </a:p>
      </dsp:txBody>
      <dsp:txXfrm>
        <a:off x="5129106" y="1229902"/>
        <a:ext cx="1217310" cy="1053116"/>
      </dsp:txXfrm>
    </dsp:sp>
    <dsp:sp modelId="{4E202B72-D695-4822-BB7D-247C10621911}">
      <dsp:nvSpPr>
        <dsp:cNvPr id="0" name=""/>
        <dsp:cNvSpPr/>
      </dsp:nvSpPr>
      <dsp:spPr>
        <a:xfrm>
          <a:off x="4642852" y="3703117"/>
          <a:ext cx="838302" cy="72230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69A7A44-D15B-4095-AB64-311045B4525F}">
      <dsp:nvSpPr>
        <dsp:cNvPr id="0" name=""/>
        <dsp:cNvSpPr/>
      </dsp:nvSpPr>
      <dsp:spPr>
        <a:xfrm>
          <a:off x="4827361" y="2873519"/>
          <a:ext cx="1820800" cy="1575206"/>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Font typeface="Arial" panose="020B0604020202020204" pitchFamily="34" charset="0"/>
            <a:buNone/>
          </a:pPr>
          <a:r>
            <a:rPr lang="en-IN" sz="1500" kern="1200" dirty="0">
              <a:latin typeface="Times New Roman" panose="02020603050405020304" pitchFamily="18" charset="0"/>
              <a:cs typeface="Times New Roman" panose="02020603050405020304" pitchFamily="18" charset="0"/>
            </a:rPr>
            <a:t>Blood Sugar Level, Bone Density Test</a:t>
          </a:r>
          <a:endParaRPr lang="en-IN" sz="1500" kern="1200" dirty="0"/>
        </a:p>
      </dsp:txBody>
      <dsp:txXfrm>
        <a:off x="5129106" y="3134564"/>
        <a:ext cx="1217310" cy="1053116"/>
      </dsp:txXfrm>
    </dsp:sp>
    <dsp:sp modelId="{57277B78-A89F-4289-B353-27A0F14159C0}">
      <dsp:nvSpPr>
        <dsp:cNvPr id="0" name=""/>
        <dsp:cNvSpPr/>
      </dsp:nvSpPr>
      <dsp:spPr>
        <a:xfrm>
          <a:off x="2956944" y="3861342"/>
          <a:ext cx="838302" cy="72230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80B699-03C8-46BC-962F-A1F1085E5C4B}">
      <dsp:nvSpPr>
        <dsp:cNvPr id="0" name=""/>
        <dsp:cNvSpPr/>
      </dsp:nvSpPr>
      <dsp:spPr>
        <a:xfrm>
          <a:off x="3157475" y="3843460"/>
          <a:ext cx="1820800" cy="1575206"/>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IN" sz="1500" kern="1200" dirty="0">
              <a:latin typeface="Times New Roman" panose="02020603050405020304" pitchFamily="18" charset="0"/>
              <a:cs typeface="Times New Roman" panose="02020603050405020304" pitchFamily="18" charset="0"/>
            </a:rPr>
            <a:t>Cholesterol &amp; Blood Pressure Screening, Lung Function Test</a:t>
          </a:r>
          <a:endParaRPr lang="en-IN" sz="1500" kern="1200" dirty="0"/>
        </a:p>
      </dsp:txBody>
      <dsp:txXfrm>
        <a:off x="3459220" y="4104505"/>
        <a:ext cx="1217310" cy="1053116"/>
      </dsp:txXfrm>
    </dsp:sp>
    <dsp:sp modelId="{BB1B35D6-0684-42E5-A1D4-C3D7690D9E55}">
      <dsp:nvSpPr>
        <dsp:cNvPr id="0" name=""/>
        <dsp:cNvSpPr/>
      </dsp:nvSpPr>
      <dsp:spPr>
        <a:xfrm>
          <a:off x="1962559" y="2511552"/>
          <a:ext cx="838302" cy="72230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925CE1-AD5D-49BC-AAC3-9D288D5D52A6}">
      <dsp:nvSpPr>
        <dsp:cNvPr id="0" name=""/>
        <dsp:cNvSpPr/>
      </dsp:nvSpPr>
      <dsp:spPr>
        <a:xfrm>
          <a:off x="1479837" y="2874602"/>
          <a:ext cx="1820800" cy="1575206"/>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Font typeface="Arial" panose="020B0604020202020204" pitchFamily="34" charset="0"/>
            <a:buNone/>
          </a:pPr>
          <a:r>
            <a:rPr lang="en-IN" sz="1500" kern="1200" dirty="0">
              <a:latin typeface="Times New Roman" panose="02020603050405020304" pitchFamily="18" charset="0"/>
              <a:cs typeface="Times New Roman" panose="02020603050405020304" pitchFamily="18" charset="0"/>
            </a:rPr>
            <a:t>Skin Check ups, Eye Test</a:t>
          </a:r>
          <a:endParaRPr lang="en-IN" sz="1500" kern="1200" dirty="0"/>
        </a:p>
      </dsp:txBody>
      <dsp:txXfrm>
        <a:off x="1781582" y="3135647"/>
        <a:ext cx="1217310" cy="1053116"/>
      </dsp:txXfrm>
    </dsp:sp>
    <dsp:sp modelId="{ADBFB9A7-8DFA-4D79-BF55-68D5DE27896B}">
      <dsp:nvSpPr>
        <dsp:cNvPr id="0" name=""/>
        <dsp:cNvSpPr/>
      </dsp:nvSpPr>
      <dsp:spPr>
        <a:xfrm>
          <a:off x="1479837" y="966690"/>
          <a:ext cx="1820800" cy="1575206"/>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Font typeface="Arial" panose="020B0604020202020204" pitchFamily="34" charset="0"/>
            <a:buNone/>
          </a:pPr>
          <a:r>
            <a:rPr lang="en-IN" sz="1500" kern="1200" dirty="0">
              <a:latin typeface="Times New Roman" panose="02020603050405020304" pitchFamily="18" charset="0"/>
              <a:cs typeface="Times New Roman" panose="02020603050405020304" pitchFamily="18" charset="0"/>
            </a:rPr>
            <a:t>Regular physical exams</a:t>
          </a:r>
          <a:endParaRPr lang="en-IN" sz="1500" kern="1200" dirty="0"/>
        </a:p>
      </dsp:txBody>
      <dsp:txXfrm>
        <a:off x="1781582" y="1227735"/>
        <a:ext cx="1217310" cy="1053116"/>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BB195-4F12-C520-D61F-7681175B26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11F9667-A91D-12CF-1F66-3B1272F798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2D1C7591-EBA9-A60F-5956-8BFA9599A402}"/>
              </a:ext>
            </a:extLst>
          </p:cNvPr>
          <p:cNvSpPr>
            <a:spLocks noGrp="1"/>
          </p:cNvSpPr>
          <p:nvPr>
            <p:ph type="dt" sz="half" idx="10"/>
          </p:nvPr>
        </p:nvSpPr>
        <p:spPr/>
        <p:txBody>
          <a:bodyPr/>
          <a:lstStyle/>
          <a:p>
            <a:fld id="{9FBF63ED-8795-477C-B0A6-E8FE867E8529}" type="datetimeFigureOut">
              <a:rPr lang="en-IN" smtClean="0"/>
              <a:t>2025-01-14</a:t>
            </a:fld>
            <a:endParaRPr lang="en-IN"/>
          </a:p>
        </p:txBody>
      </p:sp>
      <p:sp>
        <p:nvSpPr>
          <p:cNvPr id="5" name="Footer Placeholder 4">
            <a:extLst>
              <a:ext uri="{FF2B5EF4-FFF2-40B4-BE49-F238E27FC236}">
                <a16:creationId xmlns:a16="http://schemas.microsoft.com/office/drawing/2014/main" id="{9113B811-C64D-D21B-34F1-2B5803939C3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5A3622E-E1B1-F5AF-BE93-ECEA2AE73E80}"/>
              </a:ext>
            </a:extLst>
          </p:cNvPr>
          <p:cNvSpPr>
            <a:spLocks noGrp="1"/>
          </p:cNvSpPr>
          <p:nvPr>
            <p:ph type="sldNum" sz="quarter" idx="12"/>
          </p:nvPr>
        </p:nvSpPr>
        <p:spPr/>
        <p:txBody>
          <a:bodyPr/>
          <a:lstStyle/>
          <a:p>
            <a:fld id="{71815A8A-0541-4648-BC25-BE627C8D84E9}" type="slidenum">
              <a:rPr lang="en-IN" smtClean="0"/>
              <a:t>‹#›</a:t>
            </a:fld>
            <a:endParaRPr lang="en-IN"/>
          </a:p>
        </p:txBody>
      </p:sp>
    </p:spTree>
    <p:extLst>
      <p:ext uri="{BB962C8B-B14F-4D97-AF65-F5344CB8AC3E}">
        <p14:creationId xmlns:p14="http://schemas.microsoft.com/office/powerpoint/2010/main" val="1927487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52BD-2EC5-3A6F-9E6A-BCD6852937C1}"/>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C4402FF-0B74-FDFA-5165-024A3DA32F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3DE85C9-3BD4-4C02-89C7-415CA9D39174}"/>
              </a:ext>
            </a:extLst>
          </p:cNvPr>
          <p:cNvSpPr>
            <a:spLocks noGrp="1"/>
          </p:cNvSpPr>
          <p:nvPr>
            <p:ph type="dt" sz="half" idx="10"/>
          </p:nvPr>
        </p:nvSpPr>
        <p:spPr/>
        <p:txBody>
          <a:bodyPr/>
          <a:lstStyle/>
          <a:p>
            <a:fld id="{9FBF63ED-8795-477C-B0A6-E8FE867E8529}" type="datetimeFigureOut">
              <a:rPr lang="en-IN" smtClean="0"/>
              <a:t>2025-01-14</a:t>
            </a:fld>
            <a:endParaRPr lang="en-IN"/>
          </a:p>
        </p:txBody>
      </p:sp>
      <p:sp>
        <p:nvSpPr>
          <p:cNvPr id="5" name="Footer Placeholder 4">
            <a:extLst>
              <a:ext uri="{FF2B5EF4-FFF2-40B4-BE49-F238E27FC236}">
                <a16:creationId xmlns:a16="http://schemas.microsoft.com/office/drawing/2014/main" id="{899BCAB2-1FEC-7A49-DEBD-3927A92630A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E678033-E3EF-57F7-E267-C467FCA2D66A}"/>
              </a:ext>
            </a:extLst>
          </p:cNvPr>
          <p:cNvSpPr>
            <a:spLocks noGrp="1"/>
          </p:cNvSpPr>
          <p:nvPr>
            <p:ph type="sldNum" sz="quarter" idx="12"/>
          </p:nvPr>
        </p:nvSpPr>
        <p:spPr/>
        <p:txBody>
          <a:bodyPr/>
          <a:lstStyle/>
          <a:p>
            <a:fld id="{71815A8A-0541-4648-BC25-BE627C8D84E9}" type="slidenum">
              <a:rPr lang="en-IN" smtClean="0"/>
              <a:t>‹#›</a:t>
            </a:fld>
            <a:endParaRPr lang="en-IN"/>
          </a:p>
        </p:txBody>
      </p:sp>
    </p:spTree>
    <p:extLst>
      <p:ext uri="{BB962C8B-B14F-4D97-AF65-F5344CB8AC3E}">
        <p14:creationId xmlns:p14="http://schemas.microsoft.com/office/powerpoint/2010/main" val="3818143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745E12-88CA-F2BC-2AA2-F19A38C875D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9689380-BB36-D0F1-CBEE-1C82D63E60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CAA3F5F-3C90-B103-0BAD-FE326B534B0C}"/>
              </a:ext>
            </a:extLst>
          </p:cNvPr>
          <p:cNvSpPr>
            <a:spLocks noGrp="1"/>
          </p:cNvSpPr>
          <p:nvPr>
            <p:ph type="dt" sz="half" idx="10"/>
          </p:nvPr>
        </p:nvSpPr>
        <p:spPr/>
        <p:txBody>
          <a:bodyPr/>
          <a:lstStyle/>
          <a:p>
            <a:fld id="{9FBF63ED-8795-477C-B0A6-E8FE867E8529}" type="datetimeFigureOut">
              <a:rPr lang="en-IN" smtClean="0"/>
              <a:t>2025-01-14</a:t>
            </a:fld>
            <a:endParaRPr lang="en-IN"/>
          </a:p>
        </p:txBody>
      </p:sp>
      <p:sp>
        <p:nvSpPr>
          <p:cNvPr id="5" name="Footer Placeholder 4">
            <a:extLst>
              <a:ext uri="{FF2B5EF4-FFF2-40B4-BE49-F238E27FC236}">
                <a16:creationId xmlns:a16="http://schemas.microsoft.com/office/drawing/2014/main" id="{4069E7B6-6C3F-6DB1-5030-E880C1873D2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87A39C0-F92F-DF19-F4B6-557594F496FA}"/>
              </a:ext>
            </a:extLst>
          </p:cNvPr>
          <p:cNvSpPr>
            <a:spLocks noGrp="1"/>
          </p:cNvSpPr>
          <p:nvPr>
            <p:ph type="sldNum" sz="quarter" idx="12"/>
          </p:nvPr>
        </p:nvSpPr>
        <p:spPr/>
        <p:txBody>
          <a:bodyPr/>
          <a:lstStyle/>
          <a:p>
            <a:fld id="{71815A8A-0541-4648-BC25-BE627C8D84E9}" type="slidenum">
              <a:rPr lang="en-IN" smtClean="0"/>
              <a:t>‹#›</a:t>
            </a:fld>
            <a:endParaRPr lang="en-IN"/>
          </a:p>
        </p:txBody>
      </p:sp>
    </p:spTree>
    <p:extLst>
      <p:ext uri="{BB962C8B-B14F-4D97-AF65-F5344CB8AC3E}">
        <p14:creationId xmlns:p14="http://schemas.microsoft.com/office/powerpoint/2010/main" val="2380525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38F83-770A-0BD2-513F-457E379F7F9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9C7FAE4-4989-5BA6-8DC8-D08015F1B6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91967BF-5950-0C45-072A-C40A24BFC0F8}"/>
              </a:ext>
            </a:extLst>
          </p:cNvPr>
          <p:cNvSpPr>
            <a:spLocks noGrp="1"/>
          </p:cNvSpPr>
          <p:nvPr>
            <p:ph type="dt" sz="half" idx="10"/>
          </p:nvPr>
        </p:nvSpPr>
        <p:spPr/>
        <p:txBody>
          <a:bodyPr/>
          <a:lstStyle/>
          <a:p>
            <a:fld id="{9FBF63ED-8795-477C-B0A6-E8FE867E8529}" type="datetimeFigureOut">
              <a:rPr lang="en-IN" smtClean="0"/>
              <a:t>2025-01-14</a:t>
            </a:fld>
            <a:endParaRPr lang="en-IN"/>
          </a:p>
        </p:txBody>
      </p:sp>
      <p:sp>
        <p:nvSpPr>
          <p:cNvPr id="5" name="Footer Placeholder 4">
            <a:extLst>
              <a:ext uri="{FF2B5EF4-FFF2-40B4-BE49-F238E27FC236}">
                <a16:creationId xmlns:a16="http://schemas.microsoft.com/office/drawing/2014/main" id="{8BA4DB81-AC2F-899B-D20E-86792B17B8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7C1C292-25BA-4E06-A3A3-9423BCF1A690}"/>
              </a:ext>
            </a:extLst>
          </p:cNvPr>
          <p:cNvSpPr>
            <a:spLocks noGrp="1"/>
          </p:cNvSpPr>
          <p:nvPr>
            <p:ph type="sldNum" sz="quarter" idx="12"/>
          </p:nvPr>
        </p:nvSpPr>
        <p:spPr/>
        <p:txBody>
          <a:bodyPr/>
          <a:lstStyle/>
          <a:p>
            <a:fld id="{71815A8A-0541-4648-BC25-BE627C8D84E9}" type="slidenum">
              <a:rPr lang="en-IN" smtClean="0"/>
              <a:t>‹#›</a:t>
            </a:fld>
            <a:endParaRPr lang="en-IN"/>
          </a:p>
        </p:txBody>
      </p:sp>
    </p:spTree>
    <p:extLst>
      <p:ext uri="{BB962C8B-B14F-4D97-AF65-F5344CB8AC3E}">
        <p14:creationId xmlns:p14="http://schemas.microsoft.com/office/powerpoint/2010/main" val="3442213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A5EEA-FA6E-8D14-0232-300FF79D1D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371A6DA-3A47-6528-2131-4C0BEDBA05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B719D4-4E74-725F-35F5-6198D60BDF84}"/>
              </a:ext>
            </a:extLst>
          </p:cNvPr>
          <p:cNvSpPr>
            <a:spLocks noGrp="1"/>
          </p:cNvSpPr>
          <p:nvPr>
            <p:ph type="dt" sz="half" idx="10"/>
          </p:nvPr>
        </p:nvSpPr>
        <p:spPr/>
        <p:txBody>
          <a:bodyPr/>
          <a:lstStyle/>
          <a:p>
            <a:fld id="{9FBF63ED-8795-477C-B0A6-E8FE867E8529}" type="datetimeFigureOut">
              <a:rPr lang="en-IN" smtClean="0"/>
              <a:t>2025-01-14</a:t>
            </a:fld>
            <a:endParaRPr lang="en-IN"/>
          </a:p>
        </p:txBody>
      </p:sp>
      <p:sp>
        <p:nvSpPr>
          <p:cNvPr id="5" name="Footer Placeholder 4">
            <a:extLst>
              <a:ext uri="{FF2B5EF4-FFF2-40B4-BE49-F238E27FC236}">
                <a16:creationId xmlns:a16="http://schemas.microsoft.com/office/drawing/2014/main" id="{D5192BEE-3ED9-B304-6999-FE19A71DA02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1B6AF40-A08D-4918-CC45-4F4B425CD40C}"/>
              </a:ext>
            </a:extLst>
          </p:cNvPr>
          <p:cNvSpPr>
            <a:spLocks noGrp="1"/>
          </p:cNvSpPr>
          <p:nvPr>
            <p:ph type="sldNum" sz="quarter" idx="12"/>
          </p:nvPr>
        </p:nvSpPr>
        <p:spPr/>
        <p:txBody>
          <a:bodyPr/>
          <a:lstStyle/>
          <a:p>
            <a:fld id="{71815A8A-0541-4648-BC25-BE627C8D84E9}" type="slidenum">
              <a:rPr lang="en-IN" smtClean="0"/>
              <a:t>‹#›</a:t>
            </a:fld>
            <a:endParaRPr lang="en-IN"/>
          </a:p>
        </p:txBody>
      </p:sp>
    </p:spTree>
    <p:extLst>
      <p:ext uri="{BB962C8B-B14F-4D97-AF65-F5344CB8AC3E}">
        <p14:creationId xmlns:p14="http://schemas.microsoft.com/office/powerpoint/2010/main" val="2488428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61FF1-BAB7-6A39-DDC5-AEF38971DD8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69CA104-4477-EDF9-679F-B876984C06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351F170-3A42-0BA4-D8EE-FB88859D42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E4A54F1-F874-D07B-9659-EDCF2EBCF181}"/>
              </a:ext>
            </a:extLst>
          </p:cNvPr>
          <p:cNvSpPr>
            <a:spLocks noGrp="1"/>
          </p:cNvSpPr>
          <p:nvPr>
            <p:ph type="dt" sz="half" idx="10"/>
          </p:nvPr>
        </p:nvSpPr>
        <p:spPr/>
        <p:txBody>
          <a:bodyPr/>
          <a:lstStyle/>
          <a:p>
            <a:fld id="{9FBF63ED-8795-477C-B0A6-E8FE867E8529}" type="datetimeFigureOut">
              <a:rPr lang="en-IN" smtClean="0"/>
              <a:t>2025-01-14</a:t>
            </a:fld>
            <a:endParaRPr lang="en-IN"/>
          </a:p>
        </p:txBody>
      </p:sp>
      <p:sp>
        <p:nvSpPr>
          <p:cNvPr id="6" name="Footer Placeholder 5">
            <a:extLst>
              <a:ext uri="{FF2B5EF4-FFF2-40B4-BE49-F238E27FC236}">
                <a16:creationId xmlns:a16="http://schemas.microsoft.com/office/drawing/2014/main" id="{33553D93-78DF-6410-21E4-4BCB285B907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ED37E3-333F-4611-92C7-0C577D9097E7}"/>
              </a:ext>
            </a:extLst>
          </p:cNvPr>
          <p:cNvSpPr>
            <a:spLocks noGrp="1"/>
          </p:cNvSpPr>
          <p:nvPr>
            <p:ph type="sldNum" sz="quarter" idx="12"/>
          </p:nvPr>
        </p:nvSpPr>
        <p:spPr/>
        <p:txBody>
          <a:bodyPr/>
          <a:lstStyle/>
          <a:p>
            <a:fld id="{71815A8A-0541-4648-BC25-BE627C8D84E9}" type="slidenum">
              <a:rPr lang="en-IN" smtClean="0"/>
              <a:t>‹#›</a:t>
            </a:fld>
            <a:endParaRPr lang="en-IN"/>
          </a:p>
        </p:txBody>
      </p:sp>
    </p:spTree>
    <p:extLst>
      <p:ext uri="{BB962C8B-B14F-4D97-AF65-F5344CB8AC3E}">
        <p14:creationId xmlns:p14="http://schemas.microsoft.com/office/powerpoint/2010/main" val="3483938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89F91-CB93-467A-F518-2A071158AD6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2224CCE-B5EB-FDA8-0373-BC982D7859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AC88BD-94B9-9F85-1465-535EE297F7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A2C1F6C-4ABF-06CA-701F-624A376E9B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71A7B4-AD08-3A86-3A24-DEE0D3C22D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6E55C51-D5FF-3899-7239-9A80D5845DD4}"/>
              </a:ext>
            </a:extLst>
          </p:cNvPr>
          <p:cNvSpPr>
            <a:spLocks noGrp="1"/>
          </p:cNvSpPr>
          <p:nvPr>
            <p:ph type="dt" sz="half" idx="10"/>
          </p:nvPr>
        </p:nvSpPr>
        <p:spPr/>
        <p:txBody>
          <a:bodyPr/>
          <a:lstStyle/>
          <a:p>
            <a:fld id="{9FBF63ED-8795-477C-B0A6-E8FE867E8529}" type="datetimeFigureOut">
              <a:rPr lang="en-IN" smtClean="0"/>
              <a:t>2025-01-14</a:t>
            </a:fld>
            <a:endParaRPr lang="en-IN"/>
          </a:p>
        </p:txBody>
      </p:sp>
      <p:sp>
        <p:nvSpPr>
          <p:cNvPr id="8" name="Footer Placeholder 7">
            <a:extLst>
              <a:ext uri="{FF2B5EF4-FFF2-40B4-BE49-F238E27FC236}">
                <a16:creationId xmlns:a16="http://schemas.microsoft.com/office/drawing/2014/main" id="{219CDE6E-D119-7ED6-71C2-F8232D3438E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C138DD4-C83C-A42B-E789-4A6BB46DF681}"/>
              </a:ext>
            </a:extLst>
          </p:cNvPr>
          <p:cNvSpPr>
            <a:spLocks noGrp="1"/>
          </p:cNvSpPr>
          <p:nvPr>
            <p:ph type="sldNum" sz="quarter" idx="12"/>
          </p:nvPr>
        </p:nvSpPr>
        <p:spPr/>
        <p:txBody>
          <a:bodyPr/>
          <a:lstStyle/>
          <a:p>
            <a:fld id="{71815A8A-0541-4648-BC25-BE627C8D84E9}" type="slidenum">
              <a:rPr lang="en-IN" smtClean="0"/>
              <a:t>‹#›</a:t>
            </a:fld>
            <a:endParaRPr lang="en-IN"/>
          </a:p>
        </p:txBody>
      </p:sp>
    </p:spTree>
    <p:extLst>
      <p:ext uri="{BB962C8B-B14F-4D97-AF65-F5344CB8AC3E}">
        <p14:creationId xmlns:p14="http://schemas.microsoft.com/office/powerpoint/2010/main" val="2201314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EBE4A-8CC7-94D2-4156-4A640202428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B36CB33-DAFC-0D93-0C1A-B5B7ED021E8D}"/>
              </a:ext>
            </a:extLst>
          </p:cNvPr>
          <p:cNvSpPr>
            <a:spLocks noGrp="1"/>
          </p:cNvSpPr>
          <p:nvPr>
            <p:ph type="dt" sz="half" idx="10"/>
          </p:nvPr>
        </p:nvSpPr>
        <p:spPr/>
        <p:txBody>
          <a:bodyPr/>
          <a:lstStyle/>
          <a:p>
            <a:fld id="{9FBF63ED-8795-477C-B0A6-E8FE867E8529}" type="datetimeFigureOut">
              <a:rPr lang="en-IN" smtClean="0"/>
              <a:t>2025-01-14</a:t>
            </a:fld>
            <a:endParaRPr lang="en-IN"/>
          </a:p>
        </p:txBody>
      </p:sp>
      <p:sp>
        <p:nvSpPr>
          <p:cNvPr id="4" name="Footer Placeholder 3">
            <a:extLst>
              <a:ext uri="{FF2B5EF4-FFF2-40B4-BE49-F238E27FC236}">
                <a16:creationId xmlns:a16="http://schemas.microsoft.com/office/drawing/2014/main" id="{A7A22A17-7C9A-0586-425A-18998A590643}"/>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CDAB475-3753-80E2-50F4-C4837D753055}"/>
              </a:ext>
            </a:extLst>
          </p:cNvPr>
          <p:cNvSpPr>
            <a:spLocks noGrp="1"/>
          </p:cNvSpPr>
          <p:nvPr>
            <p:ph type="sldNum" sz="quarter" idx="12"/>
          </p:nvPr>
        </p:nvSpPr>
        <p:spPr/>
        <p:txBody>
          <a:bodyPr/>
          <a:lstStyle/>
          <a:p>
            <a:fld id="{71815A8A-0541-4648-BC25-BE627C8D84E9}" type="slidenum">
              <a:rPr lang="en-IN" smtClean="0"/>
              <a:t>‹#›</a:t>
            </a:fld>
            <a:endParaRPr lang="en-IN"/>
          </a:p>
        </p:txBody>
      </p:sp>
    </p:spTree>
    <p:extLst>
      <p:ext uri="{BB962C8B-B14F-4D97-AF65-F5344CB8AC3E}">
        <p14:creationId xmlns:p14="http://schemas.microsoft.com/office/powerpoint/2010/main" val="1407903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E71635-1588-5295-50B2-2F4850862520}"/>
              </a:ext>
            </a:extLst>
          </p:cNvPr>
          <p:cNvSpPr>
            <a:spLocks noGrp="1"/>
          </p:cNvSpPr>
          <p:nvPr>
            <p:ph type="dt" sz="half" idx="10"/>
          </p:nvPr>
        </p:nvSpPr>
        <p:spPr/>
        <p:txBody>
          <a:bodyPr/>
          <a:lstStyle/>
          <a:p>
            <a:fld id="{9FBF63ED-8795-477C-B0A6-E8FE867E8529}" type="datetimeFigureOut">
              <a:rPr lang="en-IN" smtClean="0"/>
              <a:t>2025-01-14</a:t>
            </a:fld>
            <a:endParaRPr lang="en-IN"/>
          </a:p>
        </p:txBody>
      </p:sp>
      <p:sp>
        <p:nvSpPr>
          <p:cNvPr id="3" name="Footer Placeholder 2">
            <a:extLst>
              <a:ext uri="{FF2B5EF4-FFF2-40B4-BE49-F238E27FC236}">
                <a16:creationId xmlns:a16="http://schemas.microsoft.com/office/drawing/2014/main" id="{87E4A913-37F5-CB5B-DE5A-EE0A83ED8AF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E46F652-7190-0F6A-30B3-DB8F0A1E9157}"/>
              </a:ext>
            </a:extLst>
          </p:cNvPr>
          <p:cNvSpPr>
            <a:spLocks noGrp="1"/>
          </p:cNvSpPr>
          <p:nvPr>
            <p:ph type="sldNum" sz="quarter" idx="12"/>
          </p:nvPr>
        </p:nvSpPr>
        <p:spPr/>
        <p:txBody>
          <a:bodyPr/>
          <a:lstStyle/>
          <a:p>
            <a:fld id="{71815A8A-0541-4648-BC25-BE627C8D84E9}" type="slidenum">
              <a:rPr lang="en-IN" smtClean="0"/>
              <a:t>‹#›</a:t>
            </a:fld>
            <a:endParaRPr lang="en-IN"/>
          </a:p>
        </p:txBody>
      </p:sp>
    </p:spTree>
    <p:extLst>
      <p:ext uri="{BB962C8B-B14F-4D97-AF65-F5344CB8AC3E}">
        <p14:creationId xmlns:p14="http://schemas.microsoft.com/office/powerpoint/2010/main" val="3251478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2CC7E-8659-85C6-4DA6-97B0C29BD1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36382ADF-BB92-E111-4F8E-2F3A378063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AC38FC0-188A-769E-43FF-7AC797C723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2AEF8C-637A-8BAC-4065-2F7CE6FFAA56}"/>
              </a:ext>
            </a:extLst>
          </p:cNvPr>
          <p:cNvSpPr>
            <a:spLocks noGrp="1"/>
          </p:cNvSpPr>
          <p:nvPr>
            <p:ph type="dt" sz="half" idx="10"/>
          </p:nvPr>
        </p:nvSpPr>
        <p:spPr/>
        <p:txBody>
          <a:bodyPr/>
          <a:lstStyle/>
          <a:p>
            <a:fld id="{9FBF63ED-8795-477C-B0A6-E8FE867E8529}" type="datetimeFigureOut">
              <a:rPr lang="en-IN" smtClean="0"/>
              <a:t>2025-01-14</a:t>
            </a:fld>
            <a:endParaRPr lang="en-IN"/>
          </a:p>
        </p:txBody>
      </p:sp>
      <p:sp>
        <p:nvSpPr>
          <p:cNvPr id="6" name="Footer Placeholder 5">
            <a:extLst>
              <a:ext uri="{FF2B5EF4-FFF2-40B4-BE49-F238E27FC236}">
                <a16:creationId xmlns:a16="http://schemas.microsoft.com/office/drawing/2014/main" id="{726274A8-4425-DF0A-5038-6FDDEF89F5C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767A6BE-10D0-968E-F6B1-98FEA32F6484}"/>
              </a:ext>
            </a:extLst>
          </p:cNvPr>
          <p:cNvSpPr>
            <a:spLocks noGrp="1"/>
          </p:cNvSpPr>
          <p:nvPr>
            <p:ph type="sldNum" sz="quarter" idx="12"/>
          </p:nvPr>
        </p:nvSpPr>
        <p:spPr/>
        <p:txBody>
          <a:bodyPr/>
          <a:lstStyle/>
          <a:p>
            <a:fld id="{71815A8A-0541-4648-BC25-BE627C8D84E9}" type="slidenum">
              <a:rPr lang="en-IN" smtClean="0"/>
              <a:t>‹#›</a:t>
            </a:fld>
            <a:endParaRPr lang="en-IN"/>
          </a:p>
        </p:txBody>
      </p:sp>
    </p:spTree>
    <p:extLst>
      <p:ext uri="{BB962C8B-B14F-4D97-AF65-F5344CB8AC3E}">
        <p14:creationId xmlns:p14="http://schemas.microsoft.com/office/powerpoint/2010/main" val="392925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DEC73-82FE-DCEE-BB99-9DE332A4B3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2BC5C63-7CD7-FAF1-2743-CAE17932D1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FB27A17-ACB1-E37C-112D-834754A497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140AB1-5E45-25AC-BF6A-F29EED52D8D8}"/>
              </a:ext>
            </a:extLst>
          </p:cNvPr>
          <p:cNvSpPr>
            <a:spLocks noGrp="1"/>
          </p:cNvSpPr>
          <p:nvPr>
            <p:ph type="dt" sz="half" idx="10"/>
          </p:nvPr>
        </p:nvSpPr>
        <p:spPr/>
        <p:txBody>
          <a:bodyPr/>
          <a:lstStyle/>
          <a:p>
            <a:fld id="{9FBF63ED-8795-477C-B0A6-E8FE867E8529}" type="datetimeFigureOut">
              <a:rPr lang="en-IN" smtClean="0"/>
              <a:t>2025-01-14</a:t>
            </a:fld>
            <a:endParaRPr lang="en-IN"/>
          </a:p>
        </p:txBody>
      </p:sp>
      <p:sp>
        <p:nvSpPr>
          <p:cNvPr id="6" name="Footer Placeholder 5">
            <a:extLst>
              <a:ext uri="{FF2B5EF4-FFF2-40B4-BE49-F238E27FC236}">
                <a16:creationId xmlns:a16="http://schemas.microsoft.com/office/drawing/2014/main" id="{77DDC9DF-8D86-66FD-A165-80296FCFB2C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EA3C3FF-836F-17BA-7B77-436B376BF078}"/>
              </a:ext>
            </a:extLst>
          </p:cNvPr>
          <p:cNvSpPr>
            <a:spLocks noGrp="1"/>
          </p:cNvSpPr>
          <p:nvPr>
            <p:ph type="sldNum" sz="quarter" idx="12"/>
          </p:nvPr>
        </p:nvSpPr>
        <p:spPr/>
        <p:txBody>
          <a:bodyPr/>
          <a:lstStyle/>
          <a:p>
            <a:fld id="{71815A8A-0541-4648-BC25-BE627C8D84E9}" type="slidenum">
              <a:rPr lang="en-IN" smtClean="0"/>
              <a:t>‹#›</a:t>
            </a:fld>
            <a:endParaRPr lang="en-IN"/>
          </a:p>
        </p:txBody>
      </p:sp>
    </p:spTree>
    <p:extLst>
      <p:ext uri="{BB962C8B-B14F-4D97-AF65-F5344CB8AC3E}">
        <p14:creationId xmlns:p14="http://schemas.microsoft.com/office/powerpoint/2010/main" val="1522247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A2FBF5-4169-AB79-D0D5-90AEBEC06F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E228362-9DA0-3B4C-2050-2694D14CC3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7D01318-DFE2-06DB-E9AE-25FBEE717D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BF63ED-8795-477C-B0A6-E8FE867E8529}" type="datetimeFigureOut">
              <a:rPr lang="en-IN" smtClean="0"/>
              <a:t>2025-01-14</a:t>
            </a:fld>
            <a:endParaRPr lang="en-IN"/>
          </a:p>
        </p:txBody>
      </p:sp>
      <p:sp>
        <p:nvSpPr>
          <p:cNvPr id="5" name="Footer Placeholder 4">
            <a:extLst>
              <a:ext uri="{FF2B5EF4-FFF2-40B4-BE49-F238E27FC236}">
                <a16:creationId xmlns:a16="http://schemas.microsoft.com/office/drawing/2014/main" id="{74A01EC4-5D98-F4FD-474E-3F21E162D9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5EA747B-8C5C-7657-4241-530157C8BD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815A8A-0541-4648-BC25-BE627C8D84E9}" type="slidenum">
              <a:rPr lang="en-IN" smtClean="0"/>
              <a:t>‹#›</a:t>
            </a:fld>
            <a:endParaRPr lang="en-IN"/>
          </a:p>
        </p:txBody>
      </p:sp>
    </p:spTree>
    <p:extLst>
      <p:ext uri="{BB962C8B-B14F-4D97-AF65-F5344CB8AC3E}">
        <p14:creationId xmlns:p14="http://schemas.microsoft.com/office/powerpoint/2010/main" val="720289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983749B-CC41-E472-612E-121D67B0B3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8621" y="2633662"/>
            <a:ext cx="5966459" cy="3961890"/>
          </a:xfrm>
          <a:prstGeom prst="rect">
            <a:avLst/>
          </a:prstGeom>
        </p:spPr>
      </p:pic>
      <p:sp>
        <p:nvSpPr>
          <p:cNvPr id="6" name="Rectangle 5">
            <a:extLst>
              <a:ext uri="{FF2B5EF4-FFF2-40B4-BE49-F238E27FC236}">
                <a16:creationId xmlns:a16="http://schemas.microsoft.com/office/drawing/2014/main" id="{3252FAEA-5489-C0C5-F6CB-C3E4F77EA18D}"/>
              </a:ext>
            </a:extLst>
          </p:cNvPr>
          <p:cNvSpPr/>
          <p:nvPr/>
        </p:nvSpPr>
        <p:spPr>
          <a:xfrm>
            <a:off x="342900" y="320040"/>
            <a:ext cx="11555730" cy="17145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Health Screening Services in Community Pharmacy</a:t>
            </a:r>
          </a:p>
        </p:txBody>
      </p:sp>
      <p:sp>
        <p:nvSpPr>
          <p:cNvPr id="7" name="Oval 6">
            <a:extLst>
              <a:ext uri="{FF2B5EF4-FFF2-40B4-BE49-F238E27FC236}">
                <a16:creationId xmlns:a16="http://schemas.microsoft.com/office/drawing/2014/main" id="{A3F26F6A-127A-CE49-0EE7-4F359463D1A4}"/>
              </a:ext>
            </a:extLst>
          </p:cNvPr>
          <p:cNvSpPr/>
          <p:nvPr/>
        </p:nvSpPr>
        <p:spPr>
          <a:xfrm>
            <a:off x="6871338" y="2880360"/>
            <a:ext cx="4535802" cy="3280364"/>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400" b="1" dirty="0">
                <a:highlight>
                  <a:srgbClr val="000080"/>
                </a:highlight>
                <a:latin typeface="Times New Roman" panose="02020603050405020304" pitchFamily="18" charset="0"/>
                <a:cs typeface="Times New Roman" panose="02020603050405020304" pitchFamily="18" charset="0"/>
              </a:rPr>
              <a:t>Presented By:</a:t>
            </a:r>
          </a:p>
          <a:p>
            <a:pPr algn="ctr"/>
            <a:r>
              <a:rPr lang="en-IN" sz="2400" b="1" dirty="0">
                <a:highlight>
                  <a:srgbClr val="000080"/>
                </a:highlight>
                <a:latin typeface="Times New Roman" panose="02020603050405020304" pitchFamily="18" charset="0"/>
                <a:cs typeface="Times New Roman" panose="02020603050405020304" pitchFamily="18" charset="0"/>
              </a:rPr>
              <a:t>Miss </a:t>
            </a:r>
            <a:r>
              <a:rPr lang="en-IN" sz="2400" b="1" dirty="0" err="1">
                <a:highlight>
                  <a:srgbClr val="000080"/>
                </a:highlight>
                <a:latin typeface="Times New Roman" panose="02020603050405020304" pitchFamily="18" charset="0"/>
                <a:cs typeface="Times New Roman" panose="02020603050405020304" pitchFamily="18" charset="0"/>
              </a:rPr>
              <a:t>Diptimayee</a:t>
            </a:r>
            <a:r>
              <a:rPr lang="en-IN" sz="2400" b="1" dirty="0">
                <a:highlight>
                  <a:srgbClr val="000080"/>
                </a:highlight>
                <a:latin typeface="Times New Roman" panose="02020603050405020304" pitchFamily="18" charset="0"/>
                <a:cs typeface="Times New Roman" panose="02020603050405020304" pitchFamily="18" charset="0"/>
              </a:rPr>
              <a:t> Jena</a:t>
            </a:r>
          </a:p>
          <a:p>
            <a:pPr algn="ctr"/>
            <a:r>
              <a:rPr lang="en-IN" sz="2400" b="1" dirty="0" err="1">
                <a:highlight>
                  <a:srgbClr val="000080"/>
                </a:highlight>
                <a:latin typeface="Times New Roman" panose="02020603050405020304" pitchFamily="18" charset="0"/>
                <a:cs typeface="Times New Roman" panose="02020603050405020304" pitchFamily="18" charset="0"/>
              </a:rPr>
              <a:t>M.Pharm</a:t>
            </a:r>
            <a:r>
              <a:rPr lang="en-IN" sz="2400" b="1" dirty="0">
                <a:highlight>
                  <a:srgbClr val="000080"/>
                </a:highlight>
                <a:latin typeface="Times New Roman" panose="02020603050405020304" pitchFamily="18" charset="0"/>
                <a:cs typeface="Times New Roman" panose="02020603050405020304" pitchFamily="18" charset="0"/>
              </a:rPr>
              <a:t>, Pharmacology</a:t>
            </a:r>
          </a:p>
        </p:txBody>
      </p:sp>
    </p:spTree>
    <p:extLst>
      <p:ext uri="{BB962C8B-B14F-4D97-AF65-F5344CB8AC3E}">
        <p14:creationId xmlns:p14="http://schemas.microsoft.com/office/powerpoint/2010/main" val="1733934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9BB0A-F8F9-89BA-3C69-307E5C69038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10C4373-77ED-DC04-67AE-FFCF5E5D0B8D}"/>
              </a:ext>
            </a:extLst>
          </p:cNvPr>
          <p:cNvSpPr txBox="1"/>
          <p:nvPr/>
        </p:nvSpPr>
        <p:spPr>
          <a:xfrm>
            <a:off x="537210" y="297180"/>
            <a:ext cx="11498580" cy="6478184"/>
          </a:xfrm>
          <a:prstGeom prst="rect">
            <a:avLst/>
          </a:prstGeom>
          <a:noFill/>
        </p:spPr>
        <p:txBody>
          <a:bodyPr wrap="square" rtlCol="0">
            <a:spAutoFit/>
          </a:bodyPr>
          <a:lstStyle/>
          <a:p>
            <a:pPr algn="just">
              <a:lnSpc>
                <a:spcPct val="150000"/>
              </a:lnSpc>
            </a:pPr>
            <a:r>
              <a:rPr lang="en-IN" sz="2800" dirty="0">
                <a:latin typeface="Times New Roman" panose="02020603050405020304" pitchFamily="18" charset="0"/>
                <a:cs typeface="Times New Roman" panose="02020603050405020304" pitchFamily="18" charset="0"/>
              </a:rPr>
              <a:t>Premium Health Screen:</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Consultation with health professional</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Blood glucose test (Marker for diabetes)</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Blood cholesterol test (Total cholesterol level)</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Body mass indexing</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Cardiac risk assessment</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Pulmonary function test</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Liver function tests</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Comprehensive urine analysis</a:t>
            </a:r>
          </a:p>
          <a:p>
            <a:pPr marL="457200" indent="-457200" algn="just">
              <a:lnSpc>
                <a:spcPct val="150000"/>
              </a:lnSpc>
              <a:buFont typeface="Arial" panose="020B0604020202020204" pitchFamily="34" charset="0"/>
              <a:buChar char="•"/>
            </a:pP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8692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68BF3-18BB-4470-DD9F-8DE720A6CD2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9F212D7-12AE-A097-F38C-8219BDE8C3F1}"/>
              </a:ext>
            </a:extLst>
          </p:cNvPr>
          <p:cNvSpPr txBox="1"/>
          <p:nvPr/>
        </p:nvSpPr>
        <p:spPr>
          <a:xfrm>
            <a:off x="537210" y="297180"/>
            <a:ext cx="11498580" cy="7124514"/>
          </a:xfrm>
          <a:prstGeom prst="rect">
            <a:avLst/>
          </a:prstGeom>
          <a:noFill/>
        </p:spPr>
        <p:txBody>
          <a:bodyPr wrap="square" rtlCol="0">
            <a:spAutoFit/>
          </a:bodyPr>
          <a:lstStyle/>
          <a:p>
            <a:pPr algn="just">
              <a:lnSpc>
                <a:spcPct val="150000"/>
              </a:lnSpc>
            </a:pPr>
            <a:r>
              <a:rPr lang="en-IN" sz="2800" dirty="0">
                <a:latin typeface="Times New Roman" panose="02020603050405020304" pitchFamily="18" charset="0"/>
                <a:cs typeface="Times New Roman" panose="02020603050405020304" pitchFamily="18" charset="0"/>
              </a:rPr>
              <a:t>Executive Health Screen:</a:t>
            </a:r>
          </a:p>
          <a:p>
            <a:pPr marL="457200" indent="-457200" algn="just">
              <a:lnSpc>
                <a:spcPct val="15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Comprehensive one to one consultation. </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Blood glucose test (Marker for diabetes)</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Blood cholesterol test (Total cholesterol level)</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Body mass indexing</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12 lead ECG</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Cardiac risk assessment</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Renal Profile</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Bone Profile</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Full blood count</a:t>
            </a:r>
          </a:p>
          <a:p>
            <a:pPr marL="457200" indent="-457200" algn="just">
              <a:lnSpc>
                <a:spcPct val="150000"/>
              </a:lnSpc>
              <a:buFont typeface="Arial" panose="020B0604020202020204" pitchFamily="34" charset="0"/>
              <a:buChar char="•"/>
            </a:pP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3850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5AE23-D7A8-1AB6-9C8D-ECD291D7F94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9086BDD-7D7B-2E46-4D12-DC59F9AED1BB}"/>
              </a:ext>
            </a:extLst>
          </p:cNvPr>
          <p:cNvSpPr txBox="1"/>
          <p:nvPr/>
        </p:nvSpPr>
        <p:spPr>
          <a:xfrm>
            <a:off x="537210" y="297180"/>
            <a:ext cx="11498580" cy="3892861"/>
          </a:xfrm>
          <a:prstGeom prst="rect">
            <a:avLst/>
          </a:prstGeom>
          <a:noFill/>
        </p:spPr>
        <p:txBody>
          <a:bodyPr wrap="square" rtlCol="0">
            <a:spAutoFit/>
          </a:bodyPr>
          <a:lstStyle/>
          <a:p>
            <a:pPr algn="just">
              <a:lnSpc>
                <a:spcPct val="150000"/>
              </a:lnSpc>
            </a:pPr>
            <a:r>
              <a:rPr lang="en-IN" sz="2800" dirty="0">
                <a:latin typeface="Times New Roman" panose="02020603050405020304" pitchFamily="18" charset="0"/>
                <a:cs typeface="Times New Roman" panose="02020603050405020304" pitchFamily="18" charset="0"/>
              </a:rPr>
              <a:t>Executive Health Screen:</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Ferritin Blood Test</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Pulmonary Function Test</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Liver Function test</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Comprehensive Urine analysis</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Healthy body fat range (%)</a:t>
            </a:r>
          </a:p>
        </p:txBody>
      </p:sp>
    </p:spTree>
    <p:extLst>
      <p:ext uri="{BB962C8B-B14F-4D97-AF65-F5344CB8AC3E}">
        <p14:creationId xmlns:p14="http://schemas.microsoft.com/office/powerpoint/2010/main" val="1309394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hank-you-icegif-14.gif"/>
          <p:cNvPicPr>
            <a:picLocks noChangeAspect="1"/>
          </p:cNvPicPr>
          <p:nvPr/>
        </p:nvPicPr>
        <p:blipFill>
          <a:blip r:embed="rId2"/>
          <a:stretch>
            <a:fillRect/>
          </a:stretch>
        </p:blipFill>
        <p:spPr>
          <a:xfrm>
            <a:off x="1397480" y="284671"/>
            <a:ext cx="9359660" cy="600398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DB0BD8-8A01-BA55-ADD5-04CE63392F5F}"/>
              </a:ext>
            </a:extLst>
          </p:cNvPr>
          <p:cNvSpPr txBox="1"/>
          <p:nvPr/>
        </p:nvSpPr>
        <p:spPr>
          <a:xfrm>
            <a:off x="537210" y="297180"/>
            <a:ext cx="11235690" cy="5831853"/>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Health Screenings are medical tests that doctors/pharmacists/health care professionals use to check for diseases and health conditions before there are any signs or symptoms.</a:t>
            </a:r>
          </a:p>
          <a:p>
            <a:pPr marL="285750" indent="-28575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Screening helps to find problems early on, when they may be easier to treat.</a:t>
            </a:r>
          </a:p>
          <a:p>
            <a:pPr marL="285750" indent="-28575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Health Screening helps you to find out if you have a particular condition even if you feel perfectly well, without any signs/symptoms. Early detection, followed by treatment and good control of the condition can result in better outcomes, and lowers the risk of serious complications.</a:t>
            </a:r>
          </a:p>
        </p:txBody>
      </p:sp>
    </p:spTree>
    <p:extLst>
      <p:ext uri="{BB962C8B-B14F-4D97-AF65-F5344CB8AC3E}">
        <p14:creationId xmlns:p14="http://schemas.microsoft.com/office/powerpoint/2010/main" val="2368342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49CD0-F6B5-31B6-DE4B-34AEF77B983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8B9C70B-77D3-1E21-D164-8A09E1A6D009}"/>
              </a:ext>
            </a:extLst>
          </p:cNvPr>
          <p:cNvSpPr txBox="1"/>
          <p:nvPr/>
        </p:nvSpPr>
        <p:spPr>
          <a:xfrm>
            <a:off x="537210" y="297180"/>
            <a:ext cx="11235690" cy="1384995"/>
          </a:xfrm>
          <a:prstGeom prst="rect">
            <a:avLst/>
          </a:prstGeom>
          <a:noFill/>
        </p:spPr>
        <p:txBody>
          <a:bodyPr wrap="square" rtlCol="0">
            <a:spAutoFit/>
          </a:bodyPr>
          <a:lstStyle/>
          <a:p>
            <a:pPr algn="just"/>
            <a:r>
              <a:rPr lang="en-IN" sz="2800" b="1" dirty="0">
                <a:latin typeface="Times New Roman" panose="02020603050405020304" pitchFamily="18" charset="0"/>
                <a:cs typeface="Times New Roman" panose="02020603050405020304" pitchFamily="18" charset="0"/>
              </a:rPr>
              <a:t>Components of Health Screening:</a:t>
            </a:r>
          </a:p>
          <a:p>
            <a:pPr algn="just"/>
            <a:r>
              <a:rPr lang="en-IN" sz="2800" dirty="0">
                <a:latin typeface="Times New Roman" panose="02020603050405020304" pitchFamily="18" charset="0"/>
                <a:cs typeface="Times New Roman" panose="02020603050405020304" pitchFamily="18" charset="0"/>
              </a:rPr>
              <a:t>Depending on age, doctors will recommend a screening schedule that includes:</a:t>
            </a:r>
          </a:p>
        </p:txBody>
      </p:sp>
      <p:graphicFrame>
        <p:nvGraphicFramePr>
          <p:cNvPr id="2" name="Diagram 1">
            <a:extLst>
              <a:ext uri="{FF2B5EF4-FFF2-40B4-BE49-F238E27FC236}">
                <a16:creationId xmlns:a16="http://schemas.microsoft.com/office/drawing/2014/main" id="{3BCB5A20-52A1-1AFE-8580-2B8C3C0A748B}"/>
              </a:ext>
            </a:extLst>
          </p:cNvPr>
          <p:cNvGraphicFramePr/>
          <p:nvPr>
            <p:extLst>
              <p:ext uri="{D42A27DB-BD31-4B8C-83A1-F6EECF244321}">
                <p14:modId xmlns:p14="http://schemas.microsoft.com/office/powerpoint/2010/main" val="2562190024"/>
              </p:ext>
            </p:extLst>
          </p:nvPr>
        </p:nvGraphicFramePr>
        <p:xfrm>
          <a:off x="2032000"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3985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9D5C9-5C17-E3AC-CB49-0ED71AB4FF3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8595E9B-3F67-778B-B99E-9DECB9DD3664}"/>
              </a:ext>
            </a:extLst>
          </p:cNvPr>
          <p:cNvSpPr txBox="1"/>
          <p:nvPr/>
        </p:nvSpPr>
        <p:spPr>
          <a:xfrm>
            <a:off x="537210" y="297180"/>
            <a:ext cx="11498580" cy="7124514"/>
          </a:xfrm>
          <a:prstGeom prst="rect">
            <a:avLst/>
          </a:prstGeom>
          <a:noFill/>
        </p:spPr>
        <p:txBody>
          <a:bodyPr wrap="square" rtlCol="0">
            <a:spAutoFit/>
          </a:bodyPr>
          <a:lstStyle/>
          <a:p>
            <a:pPr algn="just">
              <a:lnSpc>
                <a:spcPct val="150000"/>
              </a:lnSpc>
            </a:pPr>
            <a:r>
              <a:rPr lang="en-IN" sz="2800" dirty="0">
                <a:latin typeface="Times New Roman" panose="02020603050405020304" pitchFamily="18" charset="0"/>
                <a:cs typeface="Times New Roman" panose="02020603050405020304" pitchFamily="18" charset="0"/>
              </a:rPr>
              <a:t>Scope and Importance of various Health Screening Services:</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Screening can help us live longer and healthier lives. Screening essentially helps in identifying disease in people who do not yet have any symptoms or signs of it.</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Mass screening for certain common diseases is often recommended and can be cost effective. The goal of such screening is to improve health outcomes; an example is early detection of high blood pressure.</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Such detection can help to prevent stroke and heart disease by timely start of medication and counselling for lifestyle changes such as losing weight, giving up smoking, cutting down on salt and regular exercises.</a:t>
            </a:r>
          </a:p>
          <a:p>
            <a:pPr algn="just">
              <a:lnSpc>
                <a:spcPct val="150000"/>
              </a:lnSpc>
            </a:pP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9594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B2CD8-BF23-E845-3CEF-2A45E1A356E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C7177A5-7CE0-0494-7FC3-9B670740D675}"/>
              </a:ext>
            </a:extLst>
          </p:cNvPr>
          <p:cNvSpPr txBox="1"/>
          <p:nvPr/>
        </p:nvSpPr>
        <p:spPr>
          <a:xfrm>
            <a:off x="537210" y="297180"/>
            <a:ext cx="11498580" cy="2600199"/>
          </a:xfrm>
          <a:prstGeom prst="rect">
            <a:avLst/>
          </a:prstGeom>
          <a:noFill/>
        </p:spPr>
        <p:txBody>
          <a:bodyPr wrap="square" rtlCol="0">
            <a:spAutoFit/>
          </a:bodyPr>
          <a:lstStyle/>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In the near future screening will become even more important. In fact, some companies are already offering their services by doing a genetic profile of a person and providing them a risk profile of potential diseases that they may be prone to.</a:t>
            </a:r>
          </a:p>
        </p:txBody>
      </p:sp>
    </p:spTree>
    <p:extLst>
      <p:ext uri="{BB962C8B-B14F-4D97-AF65-F5344CB8AC3E}">
        <p14:creationId xmlns:p14="http://schemas.microsoft.com/office/powerpoint/2010/main" val="2131587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32258-6724-7A5A-B69C-1FC2335782C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EEF8024-FA20-4C51-BF64-A17E0496414C}"/>
              </a:ext>
            </a:extLst>
          </p:cNvPr>
          <p:cNvSpPr txBox="1"/>
          <p:nvPr/>
        </p:nvSpPr>
        <p:spPr>
          <a:xfrm>
            <a:off x="537210" y="297180"/>
            <a:ext cx="11498580" cy="5262979"/>
          </a:xfrm>
          <a:prstGeom prst="rect">
            <a:avLst/>
          </a:prstGeom>
          <a:noFill/>
        </p:spPr>
        <p:txBody>
          <a:bodyPr wrap="square" rtlCol="0">
            <a:spAutoFit/>
          </a:bodyPr>
          <a:lstStyle/>
          <a:p>
            <a:pPr marL="457200" indent="-457200" algn="just">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There are several reasons that help establish the importance of health screening.</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Identifies underlying issues</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Helps in early detection</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Relieves anxiety</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Helps avoid unnecessary precautions</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Puts you in control</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Allows focus on crucial areas</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Catches the signs before complications</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Ensures early intervention and less invasive treatment</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Helps you to take preventive care</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Pinpoints ailments that are unexpected</a:t>
            </a:r>
          </a:p>
        </p:txBody>
      </p:sp>
    </p:spTree>
    <p:extLst>
      <p:ext uri="{BB962C8B-B14F-4D97-AF65-F5344CB8AC3E}">
        <p14:creationId xmlns:p14="http://schemas.microsoft.com/office/powerpoint/2010/main" val="3325745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41D9B-F28C-8C36-697E-58E92BEEADF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3019973-0E22-024B-7E29-E71C64508D63}"/>
              </a:ext>
            </a:extLst>
          </p:cNvPr>
          <p:cNvSpPr txBox="1"/>
          <p:nvPr/>
        </p:nvSpPr>
        <p:spPr>
          <a:xfrm>
            <a:off x="537210" y="297180"/>
            <a:ext cx="11498580" cy="3539430"/>
          </a:xfrm>
          <a:prstGeom prst="rect">
            <a:avLst/>
          </a:prstGeom>
          <a:noFill/>
        </p:spPr>
        <p:txBody>
          <a:bodyPr wrap="square" rtlCol="0">
            <a:spAutoFit/>
          </a:bodyPr>
          <a:lstStyle/>
          <a:p>
            <a:pPr marL="457200" indent="-457200" algn="just">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Health Screening standards include six main criteria as follow:</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Proper use and maintenance of the equipment</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Receiving adequate training and improving the competence of personnel involved in the screening process</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Documented procedures for recording the results.</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Safety issues regarding body fluids handling</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Explanation of results</a:t>
            </a:r>
          </a:p>
          <a:p>
            <a:pPr marL="514350" indent="-514350" algn="just">
              <a:buFont typeface="+mj-lt"/>
              <a:buAutoNum type="arabicPeriod"/>
            </a:pPr>
            <a:r>
              <a:rPr lang="en-IN" sz="2800" dirty="0">
                <a:latin typeface="Times New Roman" panose="02020603050405020304" pitchFamily="18" charset="0"/>
                <a:cs typeface="Times New Roman" panose="02020603050405020304" pitchFamily="18" charset="0"/>
              </a:rPr>
              <a:t>Monitoring of screening outcomes and referral processes.</a:t>
            </a:r>
          </a:p>
        </p:txBody>
      </p:sp>
    </p:spTree>
    <p:extLst>
      <p:ext uri="{BB962C8B-B14F-4D97-AF65-F5344CB8AC3E}">
        <p14:creationId xmlns:p14="http://schemas.microsoft.com/office/powerpoint/2010/main" val="2466358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EB8C5-352D-A3EC-F4BF-EE42E02AA28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F25ECE5-9D69-2105-8938-B600905A7C62}"/>
              </a:ext>
            </a:extLst>
          </p:cNvPr>
          <p:cNvSpPr txBox="1"/>
          <p:nvPr/>
        </p:nvSpPr>
        <p:spPr>
          <a:xfrm>
            <a:off x="537210" y="297180"/>
            <a:ext cx="11498580" cy="4216026"/>
          </a:xfrm>
          <a:prstGeom prst="rect">
            <a:avLst/>
          </a:prstGeom>
          <a:noFill/>
        </p:spPr>
        <p:txBody>
          <a:bodyPr wrap="square" rtlCol="0">
            <a:spAutoFit/>
          </a:bodyPr>
          <a:lstStyle/>
          <a:p>
            <a:pPr algn="just">
              <a:lnSpc>
                <a:spcPct val="250000"/>
              </a:lnSpc>
            </a:pPr>
            <a:r>
              <a:rPr lang="en-IN" sz="2800" dirty="0">
                <a:latin typeface="Times New Roman" panose="02020603050405020304" pitchFamily="18" charset="0"/>
                <a:cs typeface="Times New Roman" panose="02020603050405020304" pitchFamily="18" charset="0"/>
              </a:rPr>
              <a:t>Based on composition of Health screen, it is classified into 3 types;</a:t>
            </a:r>
          </a:p>
          <a:p>
            <a:pPr marL="457200" indent="-457200" algn="just">
              <a:lnSpc>
                <a:spcPct val="250000"/>
              </a:lnSpc>
              <a:buFont typeface="Wingdings" panose="05000000000000000000" pitchFamily="2" charset="2"/>
              <a:buChar char="q"/>
            </a:pPr>
            <a:r>
              <a:rPr lang="en-IN" sz="2800" dirty="0">
                <a:latin typeface="Times New Roman" panose="02020603050405020304" pitchFamily="18" charset="0"/>
                <a:cs typeface="Times New Roman" panose="02020603050405020304" pitchFamily="18" charset="0"/>
              </a:rPr>
              <a:t>Standard Health Screen</a:t>
            </a:r>
          </a:p>
          <a:p>
            <a:pPr marL="457200" indent="-457200" algn="just">
              <a:lnSpc>
                <a:spcPct val="250000"/>
              </a:lnSpc>
              <a:buFont typeface="Wingdings" panose="05000000000000000000" pitchFamily="2" charset="2"/>
              <a:buChar char="q"/>
            </a:pPr>
            <a:r>
              <a:rPr lang="en-IN" sz="2800" dirty="0">
                <a:latin typeface="Times New Roman" panose="02020603050405020304" pitchFamily="18" charset="0"/>
                <a:cs typeface="Times New Roman" panose="02020603050405020304" pitchFamily="18" charset="0"/>
              </a:rPr>
              <a:t>Premium Health Screen</a:t>
            </a:r>
          </a:p>
          <a:p>
            <a:pPr marL="457200" indent="-457200" algn="just">
              <a:lnSpc>
                <a:spcPct val="250000"/>
              </a:lnSpc>
              <a:buFont typeface="Wingdings" panose="05000000000000000000" pitchFamily="2" charset="2"/>
              <a:buChar char="q"/>
            </a:pPr>
            <a:r>
              <a:rPr lang="en-IN" sz="2800" dirty="0">
                <a:latin typeface="Times New Roman" panose="02020603050405020304" pitchFamily="18" charset="0"/>
                <a:cs typeface="Times New Roman" panose="02020603050405020304" pitchFamily="18" charset="0"/>
              </a:rPr>
              <a:t>Executive Health Screen</a:t>
            </a:r>
          </a:p>
        </p:txBody>
      </p:sp>
    </p:spTree>
    <p:extLst>
      <p:ext uri="{BB962C8B-B14F-4D97-AF65-F5344CB8AC3E}">
        <p14:creationId xmlns:p14="http://schemas.microsoft.com/office/powerpoint/2010/main" val="3513459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81A52-BB51-B367-DB45-C4735095F7D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660E360-3E0D-BCCC-D50C-24E27EA0C54D}"/>
              </a:ext>
            </a:extLst>
          </p:cNvPr>
          <p:cNvSpPr txBox="1"/>
          <p:nvPr/>
        </p:nvSpPr>
        <p:spPr>
          <a:xfrm>
            <a:off x="537210" y="297180"/>
            <a:ext cx="11498580" cy="5185522"/>
          </a:xfrm>
          <a:prstGeom prst="rect">
            <a:avLst/>
          </a:prstGeom>
          <a:noFill/>
        </p:spPr>
        <p:txBody>
          <a:bodyPr wrap="square" rtlCol="0">
            <a:spAutoFit/>
          </a:bodyPr>
          <a:lstStyle/>
          <a:p>
            <a:pPr algn="just">
              <a:lnSpc>
                <a:spcPct val="150000"/>
              </a:lnSpc>
            </a:pPr>
            <a:r>
              <a:rPr lang="en-IN" sz="2800" dirty="0">
                <a:latin typeface="Times New Roman" panose="02020603050405020304" pitchFamily="18" charset="0"/>
                <a:cs typeface="Times New Roman" panose="02020603050405020304" pitchFamily="18" charset="0"/>
              </a:rPr>
              <a:t>Standard Health Screen:</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Consultation with health professional</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Blood glucose test (Marker for diabetes)</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Blood cholesterol test (Total cholesterol level)</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Body mass indexing</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Cardiac risk assessment</a:t>
            </a:r>
          </a:p>
          <a:p>
            <a:pPr marL="457200" indent="-457200" algn="just">
              <a:lnSpc>
                <a:spcPct val="150000"/>
              </a:lnSpc>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Comprehensive urine analysis</a:t>
            </a:r>
          </a:p>
          <a:p>
            <a:pPr marL="457200" indent="-457200" algn="just">
              <a:lnSpc>
                <a:spcPct val="150000"/>
              </a:lnSpc>
              <a:buFont typeface="Arial" panose="020B0604020202020204" pitchFamily="34" charset="0"/>
              <a:buChar char="•"/>
            </a:pP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42464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759</TotalTime>
  <Words>593</Words>
  <Application>Microsoft Office PowerPoint</Application>
  <PresentationFormat>Widescreen</PresentationFormat>
  <Paragraphs>75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Dr.Kirtimaya Mishra</dc:creator>
  <cp:lastModifiedBy>Dr.Kirtimaya Mishra</cp:lastModifiedBy>
  <cp:revision>2</cp:revision>
  <dcterms:created xsi:type="dcterms:W3CDTF">2025-01-14T02:41:02Z</dcterms:created>
  <dcterms:modified xsi:type="dcterms:W3CDTF">2025-01-14T15:20:18Z</dcterms:modified>
</cp:coreProperties>
</file>