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447" autoAdjust="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4C9E3-EF95-0049-B1A6-630DE40E4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F31A9-2954-B6FE-553C-C54C36D7F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3AD77-2817-0BE5-256E-CAA54037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1881-8D30-410C-86B4-0E72E112E053}" type="datetimeFigureOut">
              <a:rPr lang="en-IN" smtClean="0"/>
              <a:t>2025-03-25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0B504-D3F6-4D10-32D0-55E9079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82277-5A5E-5270-E2D3-39CB6684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D2AD-7E74-4AC1-AB19-3D0D12B5C4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704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C164-5C57-2713-7CC7-6C12F2C0C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0EA68-5BB4-6BB9-2011-84B70907A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A9EE3-D072-4A5B-1F32-98E40606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1881-8D30-410C-86B4-0E72E112E053}" type="datetimeFigureOut">
              <a:rPr lang="en-IN" smtClean="0"/>
              <a:t>2025-03-25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03DDC-47D4-F879-F3A8-9D9917D3A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1FC65-4A1D-6327-A5FF-D949E703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D2AD-7E74-4AC1-AB19-3D0D12B5C4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482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5955D7-489A-250F-D97E-CE6C7EC72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45538-261E-BE87-E246-1EC514F56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B2B90-EC57-BBC2-900E-9D955E9B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1881-8D30-410C-86B4-0E72E112E053}" type="datetimeFigureOut">
              <a:rPr lang="en-IN" smtClean="0"/>
              <a:t>2025-03-25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7E9C1-AFCF-D2FE-2D27-F90508A9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D34AD-ED62-EBB4-586D-87EFA979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D2AD-7E74-4AC1-AB19-3D0D12B5C4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226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8112-D58E-502D-3590-26A9CA7C5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F59AC-8747-2940-A434-346561D5C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96C5C-8499-0476-1684-E9E817BB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1881-8D30-410C-86B4-0E72E112E053}" type="datetimeFigureOut">
              <a:rPr lang="en-IN" smtClean="0"/>
              <a:t>2025-03-25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27659-C15E-1C50-5F40-159D2C024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22C8D-DEA3-2398-BC22-FD338108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D2AD-7E74-4AC1-AB19-3D0D12B5C4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724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E3A70-CE74-52F2-BC69-42C9103A3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F509F-F1F2-C201-13C1-7C5D92E33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36B2B-479F-FD1E-5F42-B97120A8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1881-8D30-410C-86B4-0E72E112E053}" type="datetimeFigureOut">
              <a:rPr lang="en-IN" smtClean="0"/>
              <a:t>2025-03-25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3011-E647-A210-1B88-25A9A04F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6F3C6-014B-36C5-C1EE-F8B36088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D2AD-7E74-4AC1-AB19-3D0D12B5C4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624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3E95-49F8-329C-84C1-F773D062E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05FAC-760F-7298-06BE-6A51F104D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DD212-6670-0C8C-6F10-628960F07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EE168-9F3B-A49D-8B5C-7ADAC4342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1881-8D30-410C-86B4-0E72E112E053}" type="datetimeFigureOut">
              <a:rPr lang="en-IN" smtClean="0"/>
              <a:t>2025-03-25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0C415-0E7F-12FA-95EF-591E3331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090C2-FD8D-5D8D-3F71-944D47536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D2AD-7E74-4AC1-AB19-3D0D12B5C4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665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52B2-2977-3AEC-3C53-ECF56CCC0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463A0-7516-4BDF-F188-EF0ABF6A0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5FE41A-5180-FE2E-F45F-D304D5865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9582A-5998-E2C4-297F-8DCB18221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A6B776-4B7B-DF3B-FD81-CA94237D9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FB6F6A-3C7E-5071-5D0A-53A446AE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1881-8D30-410C-86B4-0E72E112E053}" type="datetimeFigureOut">
              <a:rPr lang="en-IN" smtClean="0"/>
              <a:t>2025-03-25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ADCA5A-0135-51D7-4815-2524830A2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5F130D-4B45-1929-AD8F-D17D5A3F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D2AD-7E74-4AC1-AB19-3D0D12B5C4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92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86D7C-02B8-C1FB-98D1-0798A1DC9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563CB4-5554-B90B-904E-81D88A536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1881-8D30-410C-86B4-0E72E112E053}" type="datetimeFigureOut">
              <a:rPr lang="en-IN" smtClean="0"/>
              <a:t>2025-03-25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D6AA3-7001-F63E-BC9B-CDC788D3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1B0AA-A118-6C9E-4A1E-435B5B6E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D2AD-7E74-4AC1-AB19-3D0D12B5C4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83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27F75-45AA-1E9A-227D-E215F5EFE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1881-8D30-410C-86B4-0E72E112E053}" type="datetimeFigureOut">
              <a:rPr lang="en-IN" smtClean="0"/>
              <a:t>2025-03-25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907D5A-1C81-2E56-A71C-6A0A637A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8AD71-E5C6-207A-F522-C2A6DF35E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D2AD-7E74-4AC1-AB19-3D0D12B5C4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66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1E126-52D7-E89E-961F-3304AE60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66EAA-2BE5-78D3-6504-2A9A4FDA5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52C07-2A5E-2545-B28D-7DD534422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325FF-0188-6563-EFB2-DCB868F0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1881-8D30-410C-86B4-0E72E112E053}" type="datetimeFigureOut">
              <a:rPr lang="en-IN" smtClean="0"/>
              <a:t>2025-03-25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71BAD-0313-C45E-5C69-48887A5E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3FF87-1CCB-0173-12F1-9618973A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D2AD-7E74-4AC1-AB19-3D0D12B5C4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062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C0C1-094F-8F7C-639C-DB4093A8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C4FDC-36AD-1706-B5DC-F34140896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F5E33-363B-F968-5991-AF6E2670C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1B646-C657-AD85-2189-AFE0E72C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1881-8D30-410C-86B4-0E72E112E053}" type="datetimeFigureOut">
              <a:rPr lang="en-IN" smtClean="0"/>
              <a:t>2025-03-25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270FA-34AB-76DD-2587-D7F6FF2E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BFE18-C322-95F6-1639-287A2C69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D2AD-7E74-4AC1-AB19-3D0D12B5C4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660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C34BE2-0B99-FAE3-14B4-C2204267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3946F-D265-D44A-2861-9397C7D93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E3A23-742B-C937-CA5A-C8548D07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1881-8D30-410C-86B4-0E72E112E053}" type="datetimeFigureOut">
              <a:rPr lang="en-IN" smtClean="0"/>
              <a:t>2025-03-25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4A958-D5F6-7C70-2D7B-92B754370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378FB-BC3C-7387-D05C-CFAFDB8F5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9D2AD-7E74-4AC1-AB19-3D0D12B5C4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225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8C73268-4D1A-0519-61B5-995B74941B92}"/>
              </a:ext>
            </a:extLst>
          </p:cNvPr>
          <p:cNvSpPr/>
          <p:nvPr/>
        </p:nvSpPr>
        <p:spPr>
          <a:xfrm>
            <a:off x="6484620" y="2514600"/>
            <a:ext cx="4107180" cy="3733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</a:t>
            </a:r>
          </a:p>
          <a:p>
            <a:pPr algn="ctr"/>
            <a:r>
              <a:rPr lang="en-IN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 </a:t>
            </a:r>
            <a:r>
              <a:rPr lang="en-IN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Diptimayee</a:t>
            </a:r>
            <a:r>
              <a:rPr lang="en-IN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Jena</a:t>
            </a:r>
          </a:p>
          <a:p>
            <a:pPr algn="ctr"/>
            <a:r>
              <a:rPr lang="en-IN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D3737F-77C5-26FF-3464-B63723A4F063}"/>
              </a:ext>
            </a:extLst>
          </p:cNvPr>
          <p:cNvSpPr/>
          <p:nvPr/>
        </p:nvSpPr>
        <p:spPr>
          <a:xfrm>
            <a:off x="902970" y="0"/>
            <a:ext cx="11007090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Counter Drugs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C2728-DC5C-3EA8-153F-EF2523A18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43037"/>
            <a:ext cx="5067695" cy="49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625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F16D9-100F-3DFB-2AE3-2E5CE3509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1ED60C-DE2B-39ED-DFDA-0EC5F10289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50" t="28333" r="41781" b="24000"/>
          <a:stretch/>
        </p:blipFill>
        <p:spPr>
          <a:xfrm>
            <a:off x="205740" y="274320"/>
            <a:ext cx="11681460" cy="619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90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F91DB-5BF3-6E7A-DE1F-779157B2E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9FCF2F-4AFB-EA56-4DEC-312AB9D2B3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56" t="35500" r="41969" b="46333"/>
          <a:stretch/>
        </p:blipFill>
        <p:spPr>
          <a:xfrm>
            <a:off x="80010" y="160020"/>
            <a:ext cx="11921490" cy="40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8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CB8E4-4874-FB3B-0BB8-261306551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5A459B-A236-7FDD-0403-14EEA59021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44" t="34667" r="41125" b="21833"/>
          <a:stretch/>
        </p:blipFill>
        <p:spPr>
          <a:xfrm>
            <a:off x="331470" y="182880"/>
            <a:ext cx="1159002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65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3E48A-CB30-BBFA-03F9-0988B9A6A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157875-91BA-3834-A973-264D9317D3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31" t="31334" r="41406" b="23667"/>
          <a:stretch/>
        </p:blipFill>
        <p:spPr>
          <a:xfrm>
            <a:off x="285750" y="0"/>
            <a:ext cx="1151001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91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928BC-BF34-86D2-1900-C2970F980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7AC42E-8742-A0D7-8164-6EE51A062B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69" t="32500" r="41500" b="27667"/>
          <a:stretch/>
        </p:blipFill>
        <p:spPr>
          <a:xfrm>
            <a:off x="171450" y="262890"/>
            <a:ext cx="11727180" cy="616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FEFFD2-9211-B92D-295F-63827DECE9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31" t="40025" r="41312" b="25500"/>
          <a:stretch/>
        </p:blipFill>
        <p:spPr>
          <a:xfrm>
            <a:off x="233917" y="350874"/>
            <a:ext cx="11823404" cy="592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14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A32D6-DE67-828E-465B-F0353EA27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FA1309-F47C-A06F-F3A2-13A0F2B164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58" t="42946" r="41221" b="28527"/>
          <a:stretch/>
        </p:blipFill>
        <p:spPr>
          <a:xfrm>
            <a:off x="255181" y="244548"/>
            <a:ext cx="11610753" cy="596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9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A36B2-EB25-7E33-6A60-44ED664E0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BB4EED-8991-B284-18F0-6D0B1A46C9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47" t="31628" r="42180" b="34419"/>
          <a:stretch/>
        </p:blipFill>
        <p:spPr>
          <a:xfrm>
            <a:off x="128025" y="637953"/>
            <a:ext cx="11695379" cy="58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52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F4313-0702-4AFC-2FA2-A4CB56AF4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6DAA73-D2E9-3671-9102-0C81DD39A1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32" t="28837" r="44099" b="23411"/>
          <a:stretch/>
        </p:blipFill>
        <p:spPr>
          <a:xfrm>
            <a:off x="701749" y="255181"/>
            <a:ext cx="11004697" cy="589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05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9AF22-102C-9A73-1C01-8AC9734573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97" t="29302" r="42004" b="32404"/>
          <a:stretch/>
        </p:blipFill>
        <p:spPr>
          <a:xfrm>
            <a:off x="106326" y="308344"/>
            <a:ext cx="11887200" cy="6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9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23B5CE-0C5E-4E23-FF08-51F86405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31" t="30333" r="41500" b="23834"/>
          <a:stretch/>
        </p:blipFill>
        <p:spPr>
          <a:xfrm>
            <a:off x="137160" y="285751"/>
            <a:ext cx="12054840" cy="62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93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DA7DB-93FE-1427-E86E-66CF9E48B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B2834-92E9-6050-5F19-213D7F62F6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71" t="26357" r="41221" b="21550"/>
          <a:stretch/>
        </p:blipFill>
        <p:spPr>
          <a:xfrm>
            <a:off x="340243" y="0"/>
            <a:ext cx="11568222" cy="67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80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FCD66-66DB-A462-E06A-7CE6CE520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AA51BC-932D-247C-2D88-7574C0E96F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17" t="32093" r="42180" b="24341"/>
          <a:stretch/>
        </p:blipFill>
        <p:spPr>
          <a:xfrm>
            <a:off x="435936" y="404037"/>
            <a:ext cx="11334306" cy="62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87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BC6DE-A3D7-88A1-A48B-2FCE3E862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BA824-15B9-D10F-D0B1-9371937987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30" t="28992" r="42006" b="46976"/>
          <a:stretch/>
        </p:blipFill>
        <p:spPr>
          <a:xfrm>
            <a:off x="598512" y="255181"/>
            <a:ext cx="11267423" cy="622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27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A3227-1AE0-F715-0BAE-E1E68F675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B2C5D7-B14A-7B87-B8E5-28DD5D5153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07" t="31783" r="41831" b="26821"/>
          <a:stretch/>
        </p:blipFill>
        <p:spPr>
          <a:xfrm>
            <a:off x="487825" y="0"/>
            <a:ext cx="11388742" cy="675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00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30DDF-C5D3-2D96-0921-BC3A0D35E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C3E63A-A17B-E0AE-5A6E-525FA81232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71" t="30544" r="41221" b="23565"/>
          <a:stretch/>
        </p:blipFill>
        <p:spPr>
          <a:xfrm>
            <a:off x="85060" y="95693"/>
            <a:ext cx="12106940" cy="639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65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67328-A927-BA8D-8784-F768042AA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0B67EC-D451-B7ED-76D4-1DF0F62950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885" t="31008" r="41656" b="34418"/>
          <a:stretch/>
        </p:blipFill>
        <p:spPr>
          <a:xfrm>
            <a:off x="342576" y="170121"/>
            <a:ext cx="11619052" cy="600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68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E9AAF-E28E-FD8B-DFDF-0D194E868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27903B-F5D3-08FF-D7DD-B537B63946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71" t="31938" r="41134" b="30853"/>
          <a:stretch/>
        </p:blipFill>
        <p:spPr>
          <a:xfrm>
            <a:off x="467833" y="563526"/>
            <a:ext cx="1131304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05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27E71-01A2-6B97-4099-A38895AD8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970C2E-EA98-8364-32C2-9C5806A9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07" t="33333" r="41657" b="22791"/>
          <a:stretch/>
        </p:blipFill>
        <p:spPr>
          <a:xfrm>
            <a:off x="393406" y="74428"/>
            <a:ext cx="11206716" cy="64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35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D68DF-1A35-0835-FC7C-BAAD99798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8FBCFF-3080-252F-4FA5-C41A834FCE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884" t="33489" r="41482" b="24495"/>
          <a:stretch/>
        </p:blipFill>
        <p:spPr>
          <a:xfrm>
            <a:off x="244550" y="297712"/>
            <a:ext cx="11738344" cy="637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5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9A45D5-E3F6-E2CB-640E-95ADB0CEA2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38" t="29333" r="42062" b="19167"/>
          <a:stretch/>
        </p:blipFill>
        <p:spPr>
          <a:xfrm>
            <a:off x="182880" y="166278"/>
            <a:ext cx="11704320" cy="638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7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0B07E4-D333-194F-C811-2327699956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38" t="39500" r="41687" b="23166"/>
          <a:stretch/>
        </p:blipFill>
        <p:spPr>
          <a:xfrm>
            <a:off x="182880" y="342900"/>
            <a:ext cx="11738610" cy="620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7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490DAF-0FEF-B74E-A3A8-B5DD7732CA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50" t="30001" r="41781" b="29499"/>
          <a:stretch/>
        </p:blipFill>
        <p:spPr>
          <a:xfrm>
            <a:off x="228600" y="0"/>
            <a:ext cx="1172718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2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3E081-CEF1-3BE6-8C2C-6C09960CE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68561-0EF7-4670-8391-C59B55560F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50" t="40667" r="50000" b="22333"/>
          <a:stretch/>
        </p:blipFill>
        <p:spPr>
          <a:xfrm>
            <a:off x="480060" y="252257"/>
            <a:ext cx="11510010" cy="61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59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08A0D-4C82-C550-7A3E-34007A60C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3D6B6-4D00-DA48-2C7F-B5FD285EF7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63" t="30833" r="41594" b="22667"/>
          <a:stretch/>
        </p:blipFill>
        <p:spPr>
          <a:xfrm>
            <a:off x="0" y="171450"/>
            <a:ext cx="1195578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4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DC0586-B1FE-1B61-EAEE-A63219950B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44" t="35500" r="41875" b="14167"/>
          <a:stretch/>
        </p:blipFill>
        <p:spPr>
          <a:xfrm>
            <a:off x="262890" y="0"/>
            <a:ext cx="11647170" cy="67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7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BCC39-5172-A17E-967A-47C2DDD7C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C397D4-5B97-67C2-681E-A105BCF558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44" t="24834" r="41594" b="19834"/>
          <a:stretch/>
        </p:blipFill>
        <p:spPr>
          <a:xfrm>
            <a:off x="114300" y="262890"/>
            <a:ext cx="1175004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5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</Words>
  <Application>Microsoft Office PowerPoint</Application>
  <PresentationFormat>Widescreen</PresentationFormat>
  <Paragraphs>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Dr.Kirtimaya Mishra</dc:creator>
  <cp:lastModifiedBy>Dr.Kirtimaya Mishra</cp:lastModifiedBy>
  <cp:revision>2</cp:revision>
  <dcterms:created xsi:type="dcterms:W3CDTF">2025-01-27T14:13:42Z</dcterms:created>
  <dcterms:modified xsi:type="dcterms:W3CDTF">2025-03-25T07:07:36Z</dcterms:modified>
</cp:coreProperties>
</file>