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98" r:id="rId3"/>
    <p:sldId id="257" r:id="rId4"/>
    <p:sldId id="258" r:id="rId5"/>
    <p:sldId id="297" r:id="rId6"/>
    <p:sldId id="259" r:id="rId7"/>
    <p:sldId id="260" r:id="rId8"/>
    <p:sldId id="285" r:id="rId9"/>
    <p:sldId id="286" r:id="rId10"/>
    <p:sldId id="294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63" r:id="rId19"/>
    <p:sldId id="264" r:id="rId20"/>
    <p:sldId id="265" r:id="rId21"/>
    <p:sldId id="266" r:id="rId22"/>
    <p:sldId id="267" r:id="rId23"/>
    <p:sldId id="295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96" r:id="rId40"/>
    <p:sldId id="283" r:id="rId41"/>
    <p:sldId id="284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718" autoAdjust="0"/>
  </p:normalViewPr>
  <p:slideViewPr>
    <p:cSldViewPr>
      <p:cViewPr varScale="1">
        <p:scale>
          <a:sx n="70" d="100"/>
          <a:sy n="70" d="100"/>
        </p:scale>
        <p:origin x="-750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DD76B-7124-486E-99ED-2656CF85B00E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A1C60-31CF-4CFB-B0ED-E854DAB96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1C60-31CF-4CFB-B0ED-E854DAB960F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1688333"/>
            <a:ext cx="8072119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4/15/2016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Md. Khairul</a:t>
            </a:r>
            <a:r>
              <a:rPr spc="-45" dirty="0"/>
              <a:t> </a:t>
            </a:r>
            <a:r>
              <a:rPr dirty="0"/>
              <a:t>Isalm,</a:t>
            </a:r>
            <a:r>
              <a:rPr spc="-10" dirty="0"/>
              <a:t> </a:t>
            </a:r>
            <a:r>
              <a:rPr spc="-5" dirty="0"/>
              <a:t>Deptt.</a:t>
            </a:r>
            <a:r>
              <a:rPr spc="-1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5" dirty="0"/>
              <a:t>ACCE,</a:t>
            </a:r>
            <a:r>
              <a:rPr spc="-15" dirty="0"/>
              <a:t> </a:t>
            </a:r>
            <a:r>
              <a:rPr spc="-5" dirty="0"/>
              <a:t>RU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3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4/15/2016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Md. Khairul</a:t>
            </a:r>
            <a:r>
              <a:rPr spc="-45" dirty="0"/>
              <a:t> </a:t>
            </a:r>
            <a:r>
              <a:rPr dirty="0"/>
              <a:t>Isalm,</a:t>
            </a:r>
            <a:r>
              <a:rPr spc="-10" dirty="0"/>
              <a:t> </a:t>
            </a:r>
            <a:r>
              <a:rPr spc="-5" dirty="0"/>
              <a:t>Deptt.</a:t>
            </a:r>
            <a:r>
              <a:rPr spc="-1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5" dirty="0"/>
              <a:t>ACCE,</a:t>
            </a:r>
            <a:r>
              <a:rPr spc="-15" dirty="0"/>
              <a:t> </a:t>
            </a:r>
            <a:r>
              <a:rPr spc="-5" dirty="0"/>
              <a:t>RU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3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4/15/2016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Md. Khairul</a:t>
            </a:r>
            <a:r>
              <a:rPr spc="-45" dirty="0"/>
              <a:t> </a:t>
            </a:r>
            <a:r>
              <a:rPr dirty="0"/>
              <a:t>Isalm,</a:t>
            </a:r>
            <a:r>
              <a:rPr spc="-10" dirty="0"/>
              <a:t> </a:t>
            </a:r>
            <a:r>
              <a:rPr spc="-5" dirty="0"/>
              <a:t>Deptt.</a:t>
            </a:r>
            <a:r>
              <a:rPr spc="-1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5" dirty="0"/>
              <a:t>ACCE,</a:t>
            </a:r>
            <a:r>
              <a:rPr spc="-15" dirty="0"/>
              <a:t> </a:t>
            </a:r>
            <a:r>
              <a:rPr spc="-5" dirty="0"/>
              <a:t>RU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42"/>
            <a:ext cx="9143999" cy="102616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2428" y="0"/>
            <a:ext cx="4741571" cy="59930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91190" cy="101992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845" y="52943"/>
            <a:ext cx="9145607" cy="9008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3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4/15/2016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Md. Khairul</a:t>
            </a:r>
            <a:r>
              <a:rPr spc="-45" dirty="0"/>
              <a:t> </a:t>
            </a:r>
            <a:r>
              <a:rPr dirty="0"/>
              <a:t>Isalm,</a:t>
            </a:r>
            <a:r>
              <a:rPr spc="-10" dirty="0"/>
              <a:t> </a:t>
            </a:r>
            <a:r>
              <a:rPr spc="-5" dirty="0"/>
              <a:t>Deptt.</a:t>
            </a:r>
            <a:r>
              <a:rPr spc="-1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5" dirty="0"/>
              <a:t>ACCE,</a:t>
            </a:r>
            <a:r>
              <a:rPr spc="-15" dirty="0"/>
              <a:t> </a:t>
            </a:r>
            <a:r>
              <a:rPr spc="-5" dirty="0"/>
              <a:t>RU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4/15/2016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Md. Khairul</a:t>
            </a:r>
            <a:r>
              <a:rPr spc="-45" dirty="0"/>
              <a:t> </a:t>
            </a:r>
            <a:r>
              <a:rPr dirty="0"/>
              <a:t>Isalm,</a:t>
            </a:r>
            <a:r>
              <a:rPr spc="-10" dirty="0"/>
              <a:t> </a:t>
            </a:r>
            <a:r>
              <a:rPr spc="-5" dirty="0"/>
              <a:t>Deptt.</a:t>
            </a:r>
            <a:r>
              <a:rPr spc="-1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5" dirty="0"/>
              <a:t>ACCE,</a:t>
            </a:r>
            <a:r>
              <a:rPr spc="-15" dirty="0"/>
              <a:t> </a:t>
            </a:r>
            <a:r>
              <a:rPr spc="-5" dirty="0"/>
              <a:t>RU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42"/>
            <a:ext cx="9143999" cy="102616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2428" y="0"/>
            <a:ext cx="4741571" cy="59930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91190" cy="101992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45" y="52943"/>
            <a:ext cx="9145607" cy="9008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8691" y="7106"/>
            <a:ext cx="362661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3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692905"/>
            <a:ext cx="8232775" cy="19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6537255"/>
            <a:ext cx="7042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4/15/2016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55030" y="6537255"/>
            <a:ext cx="262255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Md. Khairul</a:t>
            </a:r>
            <a:r>
              <a:rPr spc="-45" dirty="0"/>
              <a:t> </a:t>
            </a:r>
            <a:r>
              <a:rPr dirty="0"/>
              <a:t>Isalm,</a:t>
            </a:r>
            <a:r>
              <a:rPr spc="-10" dirty="0"/>
              <a:t> </a:t>
            </a:r>
            <a:r>
              <a:rPr spc="-5" dirty="0"/>
              <a:t>Deptt.</a:t>
            </a:r>
            <a:r>
              <a:rPr spc="-1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5" dirty="0"/>
              <a:t>ACCE,</a:t>
            </a:r>
            <a:r>
              <a:rPr spc="-15" dirty="0"/>
              <a:t> </a:t>
            </a:r>
            <a:r>
              <a:rPr spc="-5" dirty="0"/>
              <a:t>RU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79542" y="6537255"/>
            <a:ext cx="2470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35C75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45" y="0"/>
            <a:ext cx="9145905" cy="6858000"/>
            <a:chOff x="-845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2"/>
              <a:ext cx="9143999" cy="1026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2428" y="0"/>
              <a:ext cx="4741571" cy="599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190" cy="10199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45" y="52943"/>
              <a:ext cx="9145607" cy="90083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88289" y="4150181"/>
            <a:ext cx="7717790" cy="12253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15"/>
              </a:spcBef>
            </a:pPr>
            <a:r>
              <a:rPr lang="en-US" sz="2400" b="1" i="1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Gnyana</a:t>
            </a:r>
            <a:r>
              <a:rPr lang="en-US" sz="2400" b="1" i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Ranjan</a:t>
            </a:r>
            <a:r>
              <a:rPr lang="en-US" sz="2400" b="1" i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Parida</a:t>
            </a:r>
            <a:endParaRPr lang="en-US" sz="2400" b="1" i="1" spc="-5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315"/>
              </a:spcBef>
            </a:pPr>
            <a:r>
              <a:rPr lang="en-US" sz="2400" b="1" i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Assistant Professor</a:t>
            </a:r>
          </a:p>
          <a:p>
            <a:pPr marR="5080" algn="r">
              <a:lnSpc>
                <a:spcPct val="100000"/>
              </a:lnSpc>
              <a:spcBef>
                <a:spcPts val="315"/>
              </a:spcBef>
            </a:pPr>
            <a:r>
              <a:rPr lang="en-US" sz="2400" b="1" i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SPLS, CUTM</a:t>
            </a:r>
            <a:endParaRPr sz="2400">
              <a:solidFill>
                <a:srgbClr val="FFFF00"/>
              </a:solidFill>
              <a:latin typeface="Constantia"/>
              <a:cs typeface="Constant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00200" y="2057400"/>
            <a:ext cx="58813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2555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PILOT </a:t>
            </a:r>
            <a:r>
              <a:rPr sz="4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PLANT </a:t>
            </a:r>
            <a:r>
              <a:rPr sz="40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 SC</a:t>
            </a:r>
            <a:r>
              <a:rPr sz="40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40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LE-</a:t>
            </a:r>
            <a:r>
              <a:rPr sz="4000" b="1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r>
              <a:rPr sz="4000" b="1" spc="-2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TECH</a:t>
            </a:r>
            <a:r>
              <a:rPr sz="40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40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IQUE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VIRTUAL 8TH SEM\ppt to be sent\Pilot-Plant-Scale-Up-Techniques-For-Capsules-scal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5334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986" name="AutoShape 2" descr="The life of a business jet pilot: how does it differ from commercial  aviation? - Aero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232775" cy="5416868"/>
          </a:xfrm>
        </p:spPr>
        <p:txBody>
          <a:bodyPr/>
          <a:lstStyle/>
          <a:p>
            <a:pPr marL="457200" indent="-457200"/>
            <a:r>
              <a:rPr lang="en-US" sz="3200" b="1" dirty="0" smtClean="0">
                <a:solidFill>
                  <a:srgbClr val="FF0000"/>
                </a:solidFill>
              </a:rPr>
              <a:t>Uses / Functions of Pilot Plant 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Evaluating the results of laboratory studies and making product and process corrections and improvements.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Producing small quantities for sensory , microbial  evaluations, chemical , limited market testing or furnishing samples to potential customers, shelf-life and storage stability studies.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Determining possible salable by-products or waste stream requiring treatment before discharge.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To ensure the lab scale formulation proves to be efficient, economical and consistently reproducible ( technology evaluation) , scale up is attempted to the production( technology transfer ). 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To evaluate the changes in drug-</a:t>
            </a:r>
            <a:r>
              <a:rPr lang="en-US" dirty="0" err="1" smtClean="0"/>
              <a:t>excipients</a:t>
            </a:r>
            <a:r>
              <a:rPr lang="en-US" dirty="0" smtClean="0"/>
              <a:t> due to alternative supplies. 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To recommend for the purchase of new piece of equipments required for large scale manufacture or optimum utilization of existing equipments.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To validate the dosage forms of new drugs and drugs in the market.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06"/>
            <a:ext cx="8763000" cy="49244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Advantages of Pilot Plant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8616315" cy="6248400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n-US" dirty="0" smtClean="0"/>
              <a:t>Pilot plant scale is convenient. In fact, products can be produced in a short time.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Cost of the manufacture becomes low.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Pilot plant scale up becomes economical and consumes less production time.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Maintenance of equipments becomes low and the life of equipments is extended.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Pilot plant validation simplifies the production scale validation, because it sets product specifications , in-process  controls and process variable control-limits.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Reworking and revalidation at pilot plant will prove to be valuable during production operations.  </a:t>
            </a:r>
          </a:p>
          <a:p>
            <a:pPr marL="457200" indent="-457200"/>
            <a:r>
              <a:rPr lang="en-US" b="1" dirty="0" smtClean="0">
                <a:solidFill>
                  <a:srgbClr val="FF0000"/>
                </a:solidFill>
              </a:rPr>
              <a:t>Disadvantages of Pilot Plant </a:t>
            </a:r>
          </a:p>
          <a:p>
            <a:pPr marL="457200" indent="-457200" algn="just">
              <a:buAutoNum type="arabicPeriod"/>
            </a:pPr>
            <a:r>
              <a:rPr lang="en-US" sz="1800" dirty="0" smtClean="0"/>
              <a:t>Pilot plant does not guarantee a smooth transition.</a:t>
            </a:r>
          </a:p>
          <a:p>
            <a:pPr marL="457200" indent="-457200" algn="just">
              <a:buAutoNum type="arabicPeriod"/>
            </a:pPr>
            <a:r>
              <a:rPr lang="en-US" sz="1800" dirty="0" smtClean="0"/>
              <a:t>A well defined process at laboratory scale may fail in pilot scale or full production scale.</a:t>
            </a:r>
          </a:p>
          <a:p>
            <a:pPr marL="457200" indent="-457200" algn="just">
              <a:buAutoNum type="arabicPeriod"/>
            </a:pPr>
            <a:r>
              <a:rPr lang="en-US" sz="1800" dirty="0" smtClean="0"/>
              <a:t>The unit operation conducted on an equipment of specific size on hand may not reflect the same in the final equipment.</a:t>
            </a:r>
          </a:p>
          <a:p>
            <a:pPr marL="457200" indent="-457200" algn="just">
              <a:buAutoNum type="arabicPeriod"/>
            </a:pPr>
            <a:r>
              <a:rPr lang="en-US" sz="1800" dirty="0" smtClean="0"/>
              <a:t>Initially working on high potency drugs need to be avoided , because high costs involved and the materials are usually discarded after testing even at pilot plant level.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06"/>
            <a:ext cx="9144000" cy="49244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SCALE OF BATCHES –PRODUCT DEVELOPMENT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33400"/>
            <a:ext cx="8692515" cy="7940635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The batch size increases continuously from drug product development to the production level.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In case of generic product application( ANDA),  the batch size is small.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 smtClean="0"/>
              <a:t>After the product is approved , the batch size increases , in order to meet the demand of market.</a:t>
            </a:r>
          </a:p>
          <a:p>
            <a:pPr marL="457200" indent="-457200"/>
            <a:r>
              <a:rPr lang="en-US" sz="3200" dirty="0" smtClean="0"/>
              <a:t>3 types of batches</a:t>
            </a:r>
          </a:p>
          <a:p>
            <a:pPr marL="457200" indent="-457200"/>
            <a:r>
              <a:rPr lang="en-US" sz="3200" dirty="0" smtClean="0"/>
              <a:t># Laboratory batch</a:t>
            </a:r>
          </a:p>
          <a:p>
            <a:pPr marL="457200" indent="-457200"/>
            <a:r>
              <a:rPr lang="en-US" sz="3200" dirty="0" smtClean="0"/>
              <a:t>#Pilot batch</a:t>
            </a:r>
          </a:p>
          <a:p>
            <a:pPr marL="457200" indent="-457200"/>
            <a:r>
              <a:rPr lang="en-US" sz="3200" dirty="0" smtClean="0"/>
              <a:t>#Production batch</a:t>
            </a:r>
          </a:p>
          <a:p>
            <a:pPr marL="457200" indent="-457200"/>
            <a:endParaRPr lang="en-US" sz="3200" dirty="0" smtClean="0"/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 algn="just"/>
            <a:endParaRPr lang="en-US" dirty="0" smtClean="0"/>
          </a:p>
          <a:p>
            <a:pPr marL="457200" indent="-457200" algn="just"/>
            <a:endParaRPr lang="en-US" dirty="0" smtClean="0"/>
          </a:p>
          <a:p>
            <a:pPr marL="457200" indent="-4572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692515" cy="5416868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sz="3200" b="1" dirty="0" smtClean="0">
                <a:solidFill>
                  <a:srgbClr val="FF0000"/>
                </a:solidFill>
              </a:rPr>
              <a:t>Laboratory Batch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 Laboratory batch is a (1 x) process intended to develop a suitable formulation,     based on certain design criteria and specification.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These are attempted at the early stage of development.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Products including packaging aspects are evaluated and supplied for preclinical studies.</a:t>
            </a:r>
          </a:p>
          <a:p>
            <a:pPr marL="457200" indent="-457200" algn="just"/>
            <a:r>
              <a:rPr lang="en-US" dirty="0" smtClean="0"/>
              <a:t>The size of (1 x ) laboratory batch usually as follows for dosage forms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dirty="0" smtClean="0"/>
              <a:t>Solid, semisolid dosage forms: 3-10kg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dirty="0" smtClean="0"/>
              <a:t>Tablets or capsules:3000-10,000 units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dirty="0" smtClean="0"/>
              <a:t>Liquid dosage forms: 3-10 liters 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Stability study criteria: kept at 45 degree temp for 1month or 40-48 degree Celsius for 3month at 80% RH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The physical and chemical stability of the product are assured.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Laboratory batches are performed in the product development laboratory under the supervision of formulation development pharmacist.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The formulation is now set for the next step , pilot plant.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16315" cy="757130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B. Pilot Batch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Pilot batch is a (10 x) scale up process for assuring stable product, meant for documentation, evaluation of clinical testing  including bioequivalence studies 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10 x batch represents the first replication of the designated formula.</a:t>
            </a:r>
          </a:p>
          <a:p>
            <a:r>
              <a:rPr lang="en-US" dirty="0" smtClean="0"/>
              <a:t>The size of the pilot batch is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dirty="0" smtClean="0"/>
              <a:t>Solid, semisolid dosage forms: 3-10kg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dirty="0" smtClean="0"/>
              <a:t>Tablets or capsules:3000-10,000 units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dirty="0" smtClean="0"/>
              <a:t>Liquid dosage forms: 3-10 liters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During this stage, the production facilities must be CGMP approved.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The batches are prepared in pilot level equipment.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The equipment must be cost effective, easy to clean and capable of producing high yield of products which consistently meet the established specifications.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These are also  known as exhibit batches in order to prepare relevant documents for submitting to the FDA.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Process demonstration or process capability studies are usually started at this stage.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 algn="just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 algn="just">
              <a:buFont typeface="Wingdings" pitchFamily="2" charset="2"/>
              <a:buChar char="q"/>
            </a:pPr>
            <a:endParaRPr lang="en-US" dirty="0" smtClean="0"/>
          </a:p>
          <a:p>
            <a:pPr marL="457200" indent="-457200"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16315" cy="3077766"/>
          </a:xfrm>
        </p:spPr>
        <p:txBody>
          <a:bodyPr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The capability studies consists of process characterization, process ranging and process optimization. This is a prerequisite for validation.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The no. and actual size of the pilot batches may vary in response to one or more of the following factors :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Equipments availability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Availability of API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Cost of raw material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5416868"/>
          </a:xfrm>
        </p:spPr>
        <p:txBody>
          <a:bodyPr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. Production Batch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 Production batch is to scale the production and process by another magnitude (100 x ), meant for marketing the products.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The size of 100 x batch is usually as follows.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dirty="0" smtClean="0"/>
              <a:t>Solid, semisolid dosage forms: 3-10kg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dirty="0" smtClean="0"/>
              <a:t>Tablets or capsules:3000-10,000 units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dirty="0" smtClean="0"/>
              <a:t>Liquid dosage forms: 3-10 liters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The actual size </a:t>
            </a:r>
            <a:r>
              <a:rPr lang="en-US" dirty="0" smtClean="0">
                <a:solidFill>
                  <a:prstClr val="black"/>
                </a:solidFill>
              </a:rPr>
              <a:t>(100 x ) may vary due to availability of equipment and raw materials.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Usually three successfully completed production batches are required for validation purpose. </a:t>
            </a: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Production represents the full production batch in standard production equipments.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The size can be increased to any level, depending on the in the market.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If the batch size changes significantly , additional validation studies are required.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The permission for marketing is granted based on exhibit batches, production batches, are thoroughly evaluated by the supervising authority.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ULU\Downloads\WhatsApp Image 2021-07-09 at 11.36.08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270" y="1764610"/>
            <a:ext cx="56019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0000"/>
                </a:solidFill>
                <a:latin typeface="Times New Roman"/>
                <a:cs typeface="Times New Roman"/>
              </a:rPr>
              <a:t>STEPS </a:t>
            </a:r>
            <a:r>
              <a:rPr sz="48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4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000000"/>
                </a:solidFill>
                <a:latin typeface="Times New Roman"/>
                <a:cs typeface="Times New Roman"/>
              </a:rPr>
              <a:t>SCALE</a:t>
            </a:r>
            <a:r>
              <a:rPr sz="4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838200"/>
            <a:ext cx="8686800" cy="1147109"/>
          </a:xfrm>
          <a:prstGeom prst="rect">
            <a:avLst/>
          </a:prstGeom>
          <a:solidFill>
            <a:srgbClr val="FFFFFF"/>
          </a:solidFill>
          <a:ln w="9524">
            <a:solidFill>
              <a:srgbClr val="009CD9"/>
            </a:solidFill>
          </a:ln>
        </p:spPr>
        <p:txBody>
          <a:bodyPr vert="horz" wrap="square" lIns="0" tIns="221615" rIns="0" bIns="0" rtlCol="0">
            <a:spAutoFit/>
          </a:bodyPr>
          <a:lstStyle/>
          <a:p>
            <a:pPr marL="169545" marR="96520" indent="659765" algn="just">
              <a:lnSpc>
                <a:spcPct val="100000"/>
              </a:lnSpc>
              <a:spcBef>
                <a:spcPts val="1745"/>
              </a:spcBef>
            </a:pP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Define </a:t>
            </a:r>
            <a:r>
              <a:rPr sz="2000" spc="-5" dirty="0">
                <a:solidFill>
                  <a:srgbClr val="000000"/>
                </a:solidFill>
                <a:latin typeface="Arial MT"/>
                <a:cs typeface="Arial MT"/>
              </a:rPr>
              <a:t>product economics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based </a:t>
            </a:r>
            <a:r>
              <a:rPr sz="2000" spc="-5" dirty="0">
                <a:solidFill>
                  <a:srgbClr val="000000"/>
                </a:solidFill>
                <a:latin typeface="Arial MT"/>
                <a:cs typeface="Arial MT"/>
              </a:rPr>
              <a:t>on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projected market size </a:t>
            </a:r>
            <a:r>
              <a:rPr sz="2000" spc="-5" dirty="0">
                <a:solidFill>
                  <a:srgbClr val="000000"/>
                </a:solidFill>
                <a:latin typeface="Arial MT"/>
                <a:cs typeface="Arial MT"/>
              </a:rPr>
              <a:t>and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 competitive</a:t>
            </a:r>
            <a:r>
              <a:rPr sz="2000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 MT"/>
                <a:cs typeface="Arial MT"/>
              </a:rPr>
              <a:t>selling</a:t>
            </a:r>
            <a:r>
              <a:rPr sz="20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 MT"/>
                <a:cs typeface="Arial MT"/>
              </a:rPr>
              <a:t>and</a:t>
            </a:r>
            <a:r>
              <a:rPr sz="200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 MT"/>
                <a:cs typeface="Arial MT"/>
              </a:rPr>
              <a:t>provide</a:t>
            </a:r>
            <a:r>
              <a:rPr sz="200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 MT"/>
                <a:cs typeface="Arial MT"/>
              </a:rPr>
              <a:t>guidance</a:t>
            </a:r>
            <a:r>
              <a:rPr sz="200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for</a:t>
            </a:r>
            <a:r>
              <a:rPr sz="2000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 MT"/>
                <a:cs typeface="Arial MT"/>
              </a:rPr>
              <a:t>allowable</a:t>
            </a:r>
            <a:r>
              <a:rPr sz="200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manufacturing</a:t>
            </a:r>
            <a:r>
              <a:rPr sz="200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costs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2362200"/>
            <a:ext cx="8686800" cy="8382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58293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Conduct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laboratory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studies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and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scale-up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planning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at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same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time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3657600"/>
            <a:ext cx="8686800" cy="1066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Define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rate-controlling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steps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proposed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process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5105400"/>
            <a:ext cx="8686800" cy="1066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1302385" marR="624205" indent="-672465">
              <a:lnSpc>
                <a:spcPct val="110000"/>
              </a:lnSpc>
              <a:spcBef>
                <a:spcPts val="70"/>
              </a:spcBef>
            </a:pPr>
            <a:r>
              <a:rPr sz="2000" dirty="0">
                <a:latin typeface="Arial MT"/>
                <a:cs typeface="Arial MT"/>
              </a:rPr>
              <a:t>Conduct </a:t>
            </a:r>
            <a:r>
              <a:rPr sz="2000" spc="-5" dirty="0">
                <a:latin typeface="Arial MT"/>
                <a:cs typeface="Arial MT"/>
              </a:rPr>
              <a:t>preliminary larger-than-laboratory </a:t>
            </a:r>
            <a:r>
              <a:rPr sz="2000" dirty="0">
                <a:latin typeface="Arial MT"/>
                <a:cs typeface="Arial MT"/>
              </a:rPr>
              <a:t>studies </a:t>
            </a:r>
            <a:r>
              <a:rPr sz="2000" spc="-5" dirty="0">
                <a:latin typeface="Arial MT"/>
                <a:cs typeface="Arial MT"/>
              </a:rPr>
              <a:t>with equipment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rate-controlling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step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aid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plant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design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05300" y="1981199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284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44" y="317510"/>
                </a:lnTo>
                <a:lnTo>
                  <a:pt x="33284" y="317510"/>
                </a:lnTo>
                <a:lnTo>
                  <a:pt x="33284" y="304800"/>
                </a:lnTo>
                <a:close/>
              </a:path>
              <a:path w="76200" h="381000">
                <a:moveTo>
                  <a:pt x="42793" y="0"/>
                </a:moveTo>
                <a:lnTo>
                  <a:pt x="33284" y="0"/>
                </a:lnTo>
                <a:lnTo>
                  <a:pt x="33284" y="317510"/>
                </a:lnTo>
                <a:lnTo>
                  <a:pt x="42793" y="317510"/>
                </a:lnTo>
                <a:lnTo>
                  <a:pt x="42793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793" y="304800"/>
                </a:lnTo>
                <a:lnTo>
                  <a:pt x="42793" y="317510"/>
                </a:lnTo>
                <a:lnTo>
                  <a:pt x="69844" y="31751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05300" y="3200399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284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44" y="317510"/>
                </a:lnTo>
                <a:lnTo>
                  <a:pt x="33284" y="317510"/>
                </a:lnTo>
                <a:lnTo>
                  <a:pt x="33284" y="304800"/>
                </a:lnTo>
                <a:close/>
              </a:path>
              <a:path w="76200" h="381000">
                <a:moveTo>
                  <a:pt x="42793" y="0"/>
                </a:moveTo>
                <a:lnTo>
                  <a:pt x="33284" y="0"/>
                </a:lnTo>
                <a:lnTo>
                  <a:pt x="33284" y="317510"/>
                </a:lnTo>
                <a:lnTo>
                  <a:pt x="42793" y="317510"/>
                </a:lnTo>
                <a:lnTo>
                  <a:pt x="42793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793" y="304800"/>
                </a:lnTo>
                <a:lnTo>
                  <a:pt x="42793" y="317510"/>
                </a:lnTo>
                <a:lnTo>
                  <a:pt x="69844" y="31751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5300" y="4800600"/>
            <a:ext cx="76200" cy="2286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500" y="6248400"/>
            <a:ext cx="76200" cy="22860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19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6019800"/>
            <a:ext cx="6861175" cy="738664"/>
          </a:xfrm>
        </p:spPr>
        <p:txBody>
          <a:bodyPr/>
          <a:lstStyle/>
          <a:p>
            <a:r>
              <a:rPr lang="en-US" sz="4800" b="1" dirty="0" smtClean="0"/>
              <a:t>I am the pilot</a:t>
            </a:r>
            <a:endParaRPr lang="en-US" sz="4800" b="1" dirty="0"/>
          </a:p>
        </p:txBody>
      </p:sp>
      <p:pic>
        <p:nvPicPr>
          <p:cNvPr id="50178" name="Picture 2" descr="E:\187800306_164659338930235_4263503273928674571_nn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6172200" cy="4114289"/>
          </a:xfrm>
          <a:prstGeom prst="rect">
            <a:avLst/>
          </a:prstGeom>
          <a:noFill/>
        </p:spPr>
      </p:pic>
      <p:pic>
        <p:nvPicPr>
          <p:cNvPr id="50179" name="Picture 3" descr="E: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191000"/>
            <a:ext cx="345757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295400"/>
            <a:ext cx="8153400" cy="16764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Times New Roman"/>
              <a:cs typeface="Times New Roman"/>
            </a:endParaRPr>
          </a:p>
          <a:p>
            <a:pPr marL="47625" marR="29845" indent="62230" algn="just">
              <a:lnSpc>
                <a:spcPct val="100000"/>
              </a:lnSpc>
            </a:pP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Design and construct a </a:t>
            </a:r>
            <a:r>
              <a:rPr sz="2000" spc="-5" dirty="0">
                <a:solidFill>
                  <a:srgbClr val="000000"/>
                </a:solidFill>
                <a:latin typeface="Arial MT"/>
                <a:cs typeface="Arial MT"/>
              </a:rPr>
              <a:t>pilot plant including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provisions for process and </a:t>
            </a:r>
            <a:r>
              <a:rPr sz="2000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environmental controls, cleaning and </a:t>
            </a:r>
            <a:r>
              <a:rPr sz="2000" spc="-5" dirty="0">
                <a:solidFill>
                  <a:srgbClr val="000000"/>
                </a:solidFill>
                <a:latin typeface="Arial MT"/>
                <a:cs typeface="Arial MT"/>
              </a:rPr>
              <a:t>sanitizing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systems, packaging and </a:t>
            </a:r>
            <a:r>
              <a:rPr sz="2000" spc="-5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waste</a:t>
            </a:r>
            <a:r>
              <a:rPr sz="200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handling</a:t>
            </a:r>
            <a:r>
              <a:rPr sz="2000" spc="-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systems,</a:t>
            </a:r>
            <a:r>
              <a:rPr sz="200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and</a:t>
            </a:r>
            <a:r>
              <a:rPr sz="2000" spc="-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meeting</a:t>
            </a:r>
            <a:r>
              <a:rPr sz="2000" spc="-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regulatory</a:t>
            </a:r>
            <a:r>
              <a:rPr sz="200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agency</a:t>
            </a:r>
            <a:r>
              <a:rPr sz="200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0"/>
                </a:solidFill>
                <a:latin typeface="Arial MT"/>
                <a:cs typeface="Arial MT"/>
              </a:rPr>
              <a:t>requirements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3581400"/>
            <a:ext cx="8153400" cy="182880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221615" rIns="0" bIns="0" rtlCol="0">
            <a:spAutoFit/>
          </a:bodyPr>
          <a:lstStyle/>
          <a:p>
            <a:pPr marL="163830" marR="227965" indent="-635" algn="ctr">
              <a:lnSpc>
                <a:spcPct val="110100"/>
              </a:lnSpc>
              <a:spcBef>
                <a:spcPts val="1745"/>
              </a:spcBef>
            </a:pPr>
            <a:r>
              <a:rPr sz="2000" spc="-5" dirty="0">
                <a:latin typeface="Arial MT"/>
                <a:cs typeface="Arial MT"/>
              </a:rPr>
              <a:t>Evaluate pilot plant </a:t>
            </a:r>
            <a:r>
              <a:rPr sz="2000" dirty="0">
                <a:latin typeface="Arial MT"/>
                <a:cs typeface="Arial MT"/>
              </a:rPr>
              <a:t>results (product </a:t>
            </a:r>
            <a:r>
              <a:rPr sz="2000" spc="-5" dirty="0">
                <a:latin typeface="Arial MT"/>
                <a:cs typeface="Arial MT"/>
              </a:rPr>
              <a:t>and </a:t>
            </a:r>
            <a:r>
              <a:rPr sz="2000" dirty="0">
                <a:latin typeface="Arial MT"/>
                <a:cs typeface="Arial MT"/>
              </a:rPr>
              <a:t>process) </a:t>
            </a:r>
            <a:r>
              <a:rPr sz="2000" spc="-5" dirty="0">
                <a:latin typeface="Arial MT"/>
                <a:cs typeface="Arial MT"/>
              </a:rPr>
              <a:t>including </a:t>
            </a:r>
            <a:r>
              <a:rPr sz="2000" dirty="0">
                <a:latin typeface="Arial MT"/>
                <a:cs typeface="Arial MT"/>
              </a:rPr>
              <a:t>process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Economics to make </a:t>
            </a:r>
            <a:r>
              <a:rPr sz="2000" spc="-5" dirty="0">
                <a:latin typeface="Arial MT"/>
                <a:cs typeface="Arial MT"/>
              </a:rPr>
              <a:t>any corrections and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5" dirty="0">
                <a:latin typeface="Arial MT"/>
                <a:cs typeface="Arial MT"/>
              </a:rPr>
              <a:t>decision on whether or not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proceed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with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5" dirty="0">
                <a:latin typeface="Arial MT"/>
                <a:cs typeface="Arial MT"/>
              </a:rPr>
              <a:t>full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scale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plant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development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5300" y="2971799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33284" y="533400"/>
                </a:moveTo>
                <a:lnTo>
                  <a:pt x="0" y="533400"/>
                </a:lnTo>
                <a:lnTo>
                  <a:pt x="38100" y="609600"/>
                </a:lnTo>
                <a:lnTo>
                  <a:pt x="69844" y="546110"/>
                </a:lnTo>
                <a:lnTo>
                  <a:pt x="33284" y="546110"/>
                </a:lnTo>
                <a:lnTo>
                  <a:pt x="33284" y="533400"/>
                </a:lnTo>
                <a:close/>
              </a:path>
              <a:path w="76200" h="609600">
                <a:moveTo>
                  <a:pt x="42793" y="0"/>
                </a:moveTo>
                <a:lnTo>
                  <a:pt x="33284" y="0"/>
                </a:lnTo>
                <a:lnTo>
                  <a:pt x="33284" y="546110"/>
                </a:lnTo>
                <a:lnTo>
                  <a:pt x="42793" y="546110"/>
                </a:lnTo>
                <a:lnTo>
                  <a:pt x="42793" y="0"/>
                </a:lnTo>
                <a:close/>
              </a:path>
              <a:path w="76200" h="609600">
                <a:moveTo>
                  <a:pt x="76200" y="533400"/>
                </a:moveTo>
                <a:lnTo>
                  <a:pt x="42793" y="533400"/>
                </a:lnTo>
                <a:lnTo>
                  <a:pt x="42793" y="546110"/>
                </a:lnTo>
                <a:lnTo>
                  <a:pt x="69844" y="546110"/>
                </a:lnTo>
                <a:lnTo>
                  <a:pt x="7620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20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375" y="629153"/>
            <a:ext cx="4736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Why</a:t>
            </a:r>
            <a:r>
              <a:rPr sz="3600" spc="-55" dirty="0"/>
              <a:t> </a:t>
            </a:r>
            <a:r>
              <a:rPr sz="3600" spc="-5" dirty="0"/>
              <a:t>Scale-Up</a:t>
            </a:r>
            <a:r>
              <a:rPr sz="3600" spc="-45" dirty="0"/>
              <a:t> </a:t>
            </a:r>
            <a:r>
              <a:rPr sz="3600" spc="-5" dirty="0"/>
              <a:t>needed……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553212" y="1731264"/>
            <a:ext cx="1397635" cy="4488180"/>
            <a:chOff x="553212" y="1731264"/>
            <a:chExt cx="1397635" cy="4488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212" y="1731264"/>
              <a:ext cx="1397508" cy="44881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64" y="3304032"/>
              <a:ext cx="1144524" cy="13822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840" y="1752600"/>
              <a:ext cx="1277931" cy="436879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80364" y="3368164"/>
            <a:ext cx="737235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71120">
              <a:lnSpc>
                <a:spcPct val="91500"/>
              </a:lnSpc>
              <a:spcBef>
                <a:spcPts val="275"/>
              </a:spcBef>
            </a:pPr>
            <a:r>
              <a:rPr sz="1700" dirty="0">
                <a:latin typeface="Constantia"/>
                <a:cs typeface="Constantia"/>
              </a:rPr>
              <a:t>A </a:t>
            </a:r>
            <a:r>
              <a:rPr sz="1700" spc="-10" dirty="0">
                <a:latin typeface="Constantia"/>
                <a:cs typeface="Constantia"/>
              </a:rPr>
              <a:t>well </a:t>
            </a:r>
            <a:r>
              <a:rPr sz="1700" spc="-415" dirty="0">
                <a:latin typeface="Constantia"/>
                <a:cs typeface="Constantia"/>
              </a:rPr>
              <a:t> </a:t>
            </a:r>
            <a:r>
              <a:rPr sz="1700" dirty="0">
                <a:latin typeface="Constantia"/>
                <a:cs typeface="Constantia"/>
              </a:rPr>
              <a:t>de</a:t>
            </a:r>
            <a:r>
              <a:rPr sz="1700" spc="30" dirty="0">
                <a:latin typeface="Constantia"/>
                <a:cs typeface="Constantia"/>
              </a:rPr>
              <a:t>f</a:t>
            </a:r>
            <a:r>
              <a:rPr sz="1700" spc="-5" dirty="0">
                <a:latin typeface="Constantia"/>
                <a:cs typeface="Constantia"/>
              </a:rPr>
              <a:t>ined 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onstantia"/>
                <a:cs typeface="Constantia"/>
              </a:rPr>
              <a:t>process</a:t>
            </a:r>
            <a:endParaRPr sz="1700">
              <a:latin typeface="Constantia"/>
              <a:cs typeface="Constant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27860" y="1731264"/>
            <a:ext cx="1426845" cy="4488180"/>
            <a:chOff x="1927860" y="1731264"/>
            <a:chExt cx="1426845" cy="44881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7860" y="1731264"/>
              <a:ext cx="1395983" cy="44881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6148" y="3230880"/>
              <a:ext cx="1408176" cy="15270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6665" y="1752600"/>
              <a:ext cx="1277864" cy="436879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124838" y="3295647"/>
            <a:ext cx="1000125" cy="12338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indent="1905" algn="ctr">
              <a:lnSpc>
                <a:spcPct val="91500"/>
              </a:lnSpc>
              <a:spcBef>
                <a:spcPts val="275"/>
              </a:spcBef>
            </a:pPr>
            <a:r>
              <a:rPr sz="1700" dirty="0">
                <a:latin typeface="Constantia"/>
                <a:cs typeface="Constantia"/>
              </a:rPr>
              <a:t>A </a:t>
            </a:r>
            <a:r>
              <a:rPr sz="1700" spc="-5" dirty="0">
                <a:latin typeface="Constantia"/>
                <a:cs typeface="Constantia"/>
              </a:rPr>
              <a:t>perfect </a:t>
            </a:r>
            <a:r>
              <a:rPr sz="1700" dirty="0">
                <a:latin typeface="Constantia"/>
                <a:cs typeface="Constantia"/>
              </a:rPr>
              <a:t> </a:t>
            </a:r>
            <a:r>
              <a:rPr sz="1700" spc="-10" dirty="0">
                <a:latin typeface="Constantia"/>
                <a:cs typeface="Constantia"/>
              </a:rPr>
              <a:t>p</a:t>
            </a:r>
            <a:r>
              <a:rPr sz="1700" spc="-30" dirty="0">
                <a:latin typeface="Constantia"/>
                <a:cs typeface="Constantia"/>
              </a:rPr>
              <a:t>r</a:t>
            </a:r>
            <a:r>
              <a:rPr sz="1700" dirty="0">
                <a:latin typeface="Constantia"/>
                <a:cs typeface="Constantia"/>
              </a:rPr>
              <a:t>o</a:t>
            </a:r>
            <a:r>
              <a:rPr sz="1700" spc="5" dirty="0">
                <a:latin typeface="Constantia"/>
                <a:cs typeface="Constantia"/>
              </a:rPr>
              <a:t>d</a:t>
            </a:r>
            <a:r>
              <a:rPr sz="1700" spc="-5" dirty="0">
                <a:latin typeface="Constantia"/>
                <a:cs typeface="Constantia"/>
              </a:rPr>
              <a:t>u</a:t>
            </a:r>
            <a:r>
              <a:rPr sz="1700" spc="5" dirty="0">
                <a:latin typeface="Constantia"/>
                <a:cs typeface="Constantia"/>
              </a:rPr>
              <a:t>c</a:t>
            </a:r>
            <a:r>
              <a:rPr sz="1700" dirty="0">
                <a:latin typeface="Constantia"/>
                <a:cs typeface="Constantia"/>
              </a:rPr>
              <a:t>t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onstantia"/>
                <a:cs typeface="Constantia"/>
              </a:rPr>
              <a:t>in 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onstantia"/>
                <a:cs typeface="Constantia"/>
              </a:rPr>
              <a:t>labo</a:t>
            </a:r>
            <a:r>
              <a:rPr sz="1700" spc="-30" dirty="0">
                <a:latin typeface="Constantia"/>
                <a:cs typeface="Constantia"/>
              </a:rPr>
              <a:t>r</a:t>
            </a:r>
            <a:r>
              <a:rPr sz="1700" dirty="0">
                <a:latin typeface="Constantia"/>
                <a:cs typeface="Constantia"/>
              </a:rPr>
              <a:t>a</a:t>
            </a:r>
            <a:r>
              <a:rPr sz="1700" spc="-30" dirty="0">
                <a:latin typeface="Constantia"/>
                <a:cs typeface="Constantia"/>
              </a:rPr>
              <a:t>t</a:t>
            </a:r>
            <a:r>
              <a:rPr sz="1700" dirty="0">
                <a:latin typeface="Constantia"/>
                <a:cs typeface="Constantia"/>
              </a:rPr>
              <a:t>o</a:t>
            </a:r>
            <a:r>
              <a:rPr sz="1700" spc="20" dirty="0">
                <a:latin typeface="Constantia"/>
                <a:cs typeface="Constantia"/>
              </a:rPr>
              <a:t>r</a:t>
            </a:r>
            <a:r>
              <a:rPr sz="1700" dirty="0">
                <a:latin typeface="Constantia"/>
                <a:cs typeface="Constantia"/>
              </a:rPr>
              <a:t>y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onstantia"/>
                <a:cs typeface="Constantia"/>
              </a:rPr>
              <a:t>and </a:t>
            </a:r>
            <a:r>
              <a:rPr sz="1700" spc="-5" dirty="0">
                <a:latin typeface="Constantia"/>
                <a:cs typeface="Constantia"/>
              </a:rPr>
              <a:t>pilot </a:t>
            </a:r>
            <a:r>
              <a:rPr sz="1700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plant</a:t>
            </a:r>
            <a:endParaRPr sz="17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0984" y="1731264"/>
            <a:ext cx="1397635" cy="4488180"/>
            <a:chOff x="3300984" y="1731264"/>
            <a:chExt cx="1397635" cy="448818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0984" y="1731264"/>
              <a:ext cx="1397508" cy="44881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60420" y="3468624"/>
              <a:ext cx="1325879" cy="10530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0420" y="1752600"/>
              <a:ext cx="1277995" cy="436879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538476" y="3532756"/>
            <a:ext cx="923290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270" algn="ctr">
              <a:lnSpc>
                <a:spcPct val="91500"/>
              </a:lnSpc>
              <a:spcBef>
                <a:spcPts val="275"/>
              </a:spcBef>
            </a:pPr>
            <a:r>
              <a:rPr sz="1700" dirty="0">
                <a:latin typeface="Constantia"/>
                <a:cs typeface="Constantia"/>
              </a:rPr>
              <a:t>But </a:t>
            </a:r>
            <a:r>
              <a:rPr sz="1700" spc="-15" dirty="0">
                <a:latin typeface="Constantia"/>
                <a:cs typeface="Constantia"/>
              </a:rPr>
              <a:t>May </a:t>
            </a:r>
            <a:r>
              <a:rPr sz="1700" spc="-10" dirty="0">
                <a:latin typeface="Constantia"/>
                <a:cs typeface="Constantia"/>
              </a:rPr>
              <a:t> </a:t>
            </a:r>
            <a:r>
              <a:rPr sz="1700" dirty="0">
                <a:latin typeface="Constantia"/>
                <a:cs typeface="Constantia"/>
              </a:rPr>
              <a:t>fail</a:t>
            </a:r>
            <a:r>
              <a:rPr sz="1700" spc="-55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in</a:t>
            </a:r>
            <a:r>
              <a:rPr sz="1700" spc="-70" dirty="0">
                <a:latin typeface="Constantia"/>
                <a:cs typeface="Constantia"/>
              </a:rPr>
              <a:t> </a:t>
            </a:r>
            <a:r>
              <a:rPr sz="1700" spc="-25" dirty="0">
                <a:latin typeface="Constantia"/>
                <a:cs typeface="Constantia"/>
              </a:rPr>
              <a:t>QA </a:t>
            </a:r>
            <a:r>
              <a:rPr sz="1700" spc="-409" dirty="0">
                <a:latin typeface="Constantia"/>
                <a:cs typeface="Constantia"/>
              </a:rPr>
              <a:t> </a:t>
            </a:r>
            <a:r>
              <a:rPr sz="1700" spc="-35" dirty="0">
                <a:latin typeface="Constantia"/>
                <a:cs typeface="Constantia"/>
              </a:rPr>
              <a:t>Tests</a:t>
            </a:r>
            <a:endParaRPr sz="1700">
              <a:latin typeface="Constantia"/>
              <a:cs typeface="Constant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71059" y="1731264"/>
            <a:ext cx="1450975" cy="4488180"/>
            <a:chOff x="4671059" y="1731264"/>
            <a:chExt cx="1450975" cy="448818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4107" y="1731264"/>
              <a:ext cx="1397507" cy="44881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71059" y="3349752"/>
              <a:ext cx="1450848" cy="12893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4183" y="1752600"/>
              <a:ext cx="1277995" cy="436879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850133" y="3414138"/>
            <a:ext cx="1048385" cy="9956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-635" algn="ctr">
              <a:lnSpc>
                <a:spcPct val="91400"/>
              </a:lnSpc>
              <a:spcBef>
                <a:spcPts val="280"/>
              </a:spcBef>
            </a:pPr>
            <a:r>
              <a:rPr sz="1700" spc="-5" dirty="0">
                <a:latin typeface="Constantia"/>
                <a:cs typeface="Constantia"/>
              </a:rPr>
              <a:t>Because </a:t>
            </a:r>
            <a:r>
              <a:rPr sz="1700" dirty="0">
                <a:latin typeface="Constantia"/>
                <a:cs typeface="Constantia"/>
              </a:rPr>
              <a:t> </a:t>
            </a:r>
            <a:r>
              <a:rPr sz="1700" spc="-10" dirty="0">
                <a:latin typeface="Constantia"/>
                <a:cs typeface="Constantia"/>
              </a:rPr>
              <a:t>p</a:t>
            </a:r>
            <a:r>
              <a:rPr sz="1700" spc="-30" dirty="0">
                <a:latin typeface="Constantia"/>
                <a:cs typeface="Constantia"/>
              </a:rPr>
              <a:t>r</a:t>
            </a:r>
            <a:r>
              <a:rPr sz="1700" dirty="0">
                <a:latin typeface="Constantia"/>
                <a:cs typeface="Constantia"/>
              </a:rPr>
              <a:t>o</a:t>
            </a:r>
            <a:r>
              <a:rPr sz="1700" spc="-30" dirty="0">
                <a:latin typeface="Constantia"/>
                <a:cs typeface="Constantia"/>
              </a:rPr>
              <a:t>c</a:t>
            </a:r>
            <a:r>
              <a:rPr sz="1700" dirty="0">
                <a:latin typeface="Constantia"/>
                <a:cs typeface="Constantia"/>
              </a:rPr>
              <a:t>e</a:t>
            </a:r>
            <a:r>
              <a:rPr sz="1700" spc="-10" dirty="0">
                <a:latin typeface="Constantia"/>
                <a:cs typeface="Constantia"/>
              </a:rPr>
              <a:t>s</a:t>
            </a:r>
            <a:r>
              <a:rPr sz="1700" dirty="0">
                <a:latin typeface="Constantia"/>
                <a:cs typeface="Constantia"/>
              </a:rPr>
              <a:t>s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onstantia"/>
                <a:cs typeface="Constantia"/>
              </a:rPr>
              <a:t>a</a:t>
            </a:r>
            <a:r>
              <a:rPr sz="1700" spc="-35" dirty="0">
                <a:latin typeface="Constantia"/>
                <a:cs typeface="Constantia"/>
              </a:rPr>
              <a:t>r</a:t>
            </a:r>
            <a:r>
              <a:rPr sz="1700" dirty="0">
                <a:latin typeface="Constantia"/>
                <a:cs typeface="Constantia"/>
              </a:rPr>
              <a:t>e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onstantia"/>
                <a:cs typeface="Constantia"/>
              </a:rPr>
              <a:t>scale </a:t>
            </a:r>
            <a:r>
              <a:rPr sz="1700" dirty="0">
                <a:latin typeface="Constantia"/>
                <a:cs typeface="Constantia"/>
              </a:rPr>
              <a:t> dependent</a:t>
            </a:r>
            <a:endParaRPr sz="1700">
              <a:latin typeface="Constantia"/>
              <a:cs typeface="Constant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48755" y="1731264"/>
            <a:ext cx="1469390" cy="4488180"/>
            <a:chOff x="6048755" y="1731264"/>
            <a:chExt cx="1469390" cy="448818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8755" y="1731264"/>
              <a:ext cx="1395983" cy="44881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6375" y="3112008"/>
              <a:ext cx="1461516" cy="17647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8069" y="1752600"/>
              <a:ext cx="1277873" cy="436879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234815" y="3177028"/>
            <a:ext cx="1028700" cy="14712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75"/>
              </a:spcBef>
            </a:pPr>
            <a:r>
              <a:rPr sz="1700" spc="-10" dirty="0">
                <a:latin typeface="Constantia"/>
                <a:cs typeface="Constantia"/>
              </a:rPr>
              <a:t>Processes </a:t>
            </a:r>
            <a:r>
              <a:rPr sz="1700" spc="-5" dirty="0">
                <a:latin typeface="Constantia"/>
                <a:cs typeface="Constantia"/>
              </a:rPr>
              <a:t> </a:t>
            </a:r>
            <a:r>
              <a:rPr sz="1700" spc="-15" dirty="0">
                <a:latin typeface="Constantia"/>
                <a:cs typeface="Constantia"/>
              </a:rPr>
              <a:t>behave </a:t>
            </a:r>
            <a:r>
              <a:rPr sz="1700" spc="-10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differently </a:t>
            </a:r>
            <a:r>
              <a:rPr sz="1700" spc="-415" dirty="0">
                <a:latin typeface="Constantia"/>
                <a:cs typeface="Constantia"/>
              </a:rPr>
              <a:t> </a:t>
            </a:r>
            <a:r>
              <a:rPr sz="1700" dirty="0">
                <a:latin typeface="Constantia"/>
                <a:cs typeface="Constantia"/>
              </a:rPr>
              <a:t>on a </a:t>
            </a:r>
            <a:r>
              <a:rPr sz="1700" spc="-5" dirty="0">
                <a:latin typeface="Constantia"/>
                <a:cs typeface="Constantia"/>
              </a:rPr>
              <a:t>small </a:t>
            </a:r>
            <a:r>
              <a:rPr sz="1700" spc="-415" dirty="0">
                <a:latin typeface="Constantia"/>
                <a:cs typeface="Constantia"/>
              </a:rPr>
              <a:t> </a:t>
            </a:r>
            <a:r>
              <a:rPr sz="1700" spc="-10" dirty="0">
                <a:latin typeface="Constantia"/>
                <a:cs typeface="Constantia"/>
              </a:rPr>
              <a:t>s</a:t>
            </a:r>
            <a:r>
              <a:rPr sz="1700" dirty="0">
                <a:latin typeface="Constantia"/>
                <a:cs typeface="Constantia"/>
              </a:rPr>
              <a:t>cale</a:t>
            </a:r>
            <a:r>
              <a:rPr sz="1700" spc="-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onstantia"/>
                <a:cs typeface="Constantia"/>
              </a:rPr>
              <a:t>and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onstantia"/>
                <a:cs typeface="Constantia"/>
              </a:rPr>
              <a:t>a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onstantia"/>
                <a:cs typeface="Constantia"/>
              </a:rPr>
              <a:t>la</a:t>
            </a:r>
            <a:r>
              <a:rPr sz="1700" spc="-30" dirty="0">
                <a:latin typeface="Constantia"/>
                <a:cs typeface="Constantia"/>
              </a:rPr>
              <a:t>r</a:t>
            </a:r>
            <a:r>
              <a:rPr sz="1700" spc="-40" dirty="0">
                <a:latin typeface="Constantia"/>
                <a:cs typeface="Constantia"/>
              </a:rPr>
              <a:t>g</a:t>
            </a:r>
            <a:r>
              <a:rPr sz="1700" dirty="0">
                <a:latin typeface="Constantia"/>
                <a:cs typeface="Constantia"/>
              </a:rPr>
              <a:t>e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onstantia"/>
                <a:cs typeface="Constantia"/>
              </a:rPr>
              <a:t>s</a:t>
            </a:r>
            <a:r>
              <a:rPr sz="1700" dirty="0">
                <a:latin typeface="Constantia"/>
                <a:cs typeface="Constantia"/>
              </a:rPr>
              <a:t>cale</a:t>
            </a:r>
            <a:endParaRPr sz="1700">
              <a:latin typeface="Constantia"/>
              <a:cs typeface="Constant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421880" y="1731264"/>
            <a:ext cx="1426845" cy="4488180"/>
            <a:chOff x="7421880" y="1731264"/>
            <a:chExt cx="1426845" cy="4488180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21880" y="1731264"/>
              <a:ext cx="1397507" cy="44881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38644" y="2875788"/>
              <a:ext cx="1409700" cy="22387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1834" y="1752600"/>
              <a:ext cx="1277995" cy="436879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617973" y="2939614"/>
            <a:ext cx="1005840" cy="194563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5080" algn="ctr">
              <a:lnSpc>
                <a:spcPct val="91500"/>
              </a:lnSpc>
              <a:spcBef>
                <a:spcPts val="280"/>
              </a:spcBef>
            </a:pPr>
            <a:r>
              <a:rPr sz="1700" spc="-10" dirty="0">
                <a:latin typeface="Constantia"/>
                <a:cs typeface="Constantia"/>
              </a:rPr>
              <a:t>S</a:t>
            </a:r>
            <a:r>
              <a:rPr sz="1700" dirty="0">
                <a:latin typeface="Constantia"/>
                <a:cs typeface="Constantia"/>
              </a:rPr>
              <a:t>cale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onstantia"/>
                <a:cs typeface="Constantia"/>
              </a:rPr>
              <a:t>u</a:t>
            </a:r>
            <a:r>
              <a:rPr sz="1700" dirty="0">
                <a:latin typeface="Constantia"/>
                <a:cs typeface="Constantia"/>
              </a:rPr>
              <a:t>p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onstantia"/>
                <a:cs typeface="Constantia"/>
              </a:rPr>
              <a:t>is 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onstantia"/>
                <a:cs typeface="Constantia"/>
              </a:rPr>
              <a:t>necessary </a:t>
            </a:r>
            <a:r>
              <a:rPr sz="1700" dirty="0">
                <a:latin typeface="Constantia"/>
                <a:cs typeface="Constantia"/>
              </a:rPr>
              <a:t> </a:t>
            </a:r>
            <a:r>
              <a:rPr sz="1700" spc="-15" dirty="0">
                <a:latin typeface="Constantia"/>
                <a:cs typeface="Constantia"/>
              </a:rPr>
              <a:t>to </a:t>
            </a:r>
            <a:r>
              <a:rPr sz="1700" spc="-10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determine </a:t>
            </a:r>
            <a:r>
              <a:rPr sz="1700" spc="-415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the effect </a:t>
            </a:r>
            <a:r>
              <a:rPr sz="1700" dirty="0">
                <a:latin typeface="Constantia"/>
                <a:cs typeface="Constantia"/>
              </a:rPr>
              <a:t> of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onstantia"/>
                <a:cs typeface="Constantia"/>
              </a:rPr>
              <a:t>s</a:t>
            </a:r>
            <a:r>
              <a:rPr sz="1700" dirty="0">
                <a:latin typeface="Constantia"/>
                <a:cs typeface="Constantia"/>
              </a:rPr>
              <a:t>cale</a:t>
            </a:r>
            <a:r>
              <a:rPr sz="1700" spc="-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onstantia"/>
                <a:cs typeface="Constantia"/>
              </a:rPr>
              <a:t>on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onstantia"/>
                <a:cs typeface="Constantia"/>
              </a:rPr>
              <a:t>product </a:t>
            </a:r>
            <a:r>
              <a:rPr sz="1700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quality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21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331" y="857753"/>
            <a:ext cx="5129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OBJECTIVES</a:t>
            </a:r>
            <a:r>
              <a:rPr sz="3600" spc="-5" dirty="0"/>
              <a:t> OF</a:t>
            </a:r>
            <a:r>
              <a:rPr sz="3600" spc="-10" dirty="0"/>
              <a:t> </a:t>
            </a:r>
            <a:r>
              <a:rPr sz="3600" spc="-5" dirty="0"/>
              <a:t>SCALE</a:t>
            </a:r>
            <a:r>
              <a:rPr sz="3600" spc="-20" dirty="0"/>
              <a:t> </a:t>
            </a:r>
            <a:r>
              <a:rPr sz="3600" dirty="0"/>
              <a:t>UP….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550163" y="1784604"/>
            <a:ext cx="8272780" cy="4483735"/>
            <a:chOff x="550163" y="1784604"/>
            <a:chExt cx="8272272" cy="448360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163" y="5641848"/>
              <a:ext cx="8272272" cy="6263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6603" y="5686044"/>
              <a:ext cx="4332732" cy="5791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99" y="5663492"/>
              <a:ext cx="8153399" cy="5066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163" y="4870704"/>
              <a:ext cx="8272272" cy="8976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10968" y="4913376"/>
              <a:ext cx="4605528" cy="5791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599" y="4891908"/>
              <a:ext cx="8153399" cy="7791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163" y="4099560"/>
              <a:ext cx="8272272" cy="8976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93363" y="4142232"/>
              <a:ext cx="2840736" cy="5791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599" y="4120265"/>
              <a:ext cx="8153399" cy="7792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0163" y="3326892"/>
              <a:ext cx="8272272" cy="8991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6771" y="3371088"/>
              <a:ext cx="4693919" cy="5791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599" y="3348746"/>
              <a:ext cx="8153399" cy="7791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0163" y="2555748"/>
              <a:ext cx="8272272" cy="8976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14828" y="2598420"/>
              <a:ext cx="3796283" cy="5791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9599" y="2577084"/>
              <a:ext cx="8153399" cy="7791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163" y="1784604"/>
              <a:ext cx="8272272" cy="8976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34539" y="1827276"/>
              <a:ext cx="5356860" cy="579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599" y="1805422"/>
              <a:ext cx="8153399" cy="77928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213230" y="1891102"/>
            <a:ext cx="4946015" cy="4144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700" spc="-150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sz="1700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onstantia"/>
                <a:cs typeface="Constantia"/>
              </a:rPr>
              <a:t>p</a:t>
            </a:r>
            <a:r>
              <a:rPr sz="1700" spc="-3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od</a:t>
            </a:r>
            <a:r>
              <a:rPr sz="1700" spc="-5" dirty="0">
                <a:solidFill>
                  <a:srgbClr val="FFFF00"/>
                </a:solidFill>
                <a:latin typeface="Constantia"/>
                <a:cs typeface="Constantia"/>
              </a:rPr>
              <a:t>u</a:t>
            </a:r>
            <a:r>
              <a:rPr sz="1700" spc="-30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1700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onstantia"/>
                <a:cs typeface="Constantia"/>
              </a:rPr>
              <a:t>p</a:t>
            </a:r>
            <a:r>
              <a:rPr sz="1700" spc="-30" dirty="0">
                <a:solidFill>
                  <a:srgbClr val="FFFF00"/>
                </a:solidFill>
                <a:latin typeface="Constantia"/>
                <a:cs typeface="Constantia"/>
              </a:rPr>
              <a:t>h</a:t>
            </a:r>
            <a:r>
              <a:rPr sz="1700" spc="-20" dirty="0">
                <a:solidFill>
                  <a:srgbClr val="FFFF00"/>
                </a:solidFill>
                <a:latin typeface="Constantia"/>
                <a:cs typeface="Constantia"/>
              </a:rPr>
              <a:t>y</a:t>
            </a:r>
            <a:r>
              <a:rPr sz="1700" spc="-10" dirty="0">
                <a:solidFill>
                  <a:srgbClr val="FFFF00"/>
                </a:solidFill>
                <a:latin typeface="Constantia"/>
                <a:cs typeface="Constantia"/>
              </a:rPr>
              <a:t>s</a:t>
            </a:r>
            <a:r>
              <a:rPr sz="1700" spc="-5" dirty="0">
                <a:solidFill>
                  <a:srgbClr val="FFFF00"/>
                </a:solidFill>
                <a:latin typeface="Constantia"/>
                <a:cs typeface="Constantia"/>
              </a:rPr>
              <a:t>ical</a:t>
            </a:r>
            <a:r>
              <a:rPr sz="1700" spc="-15" dirty="0">
                <a:solidFill>
                  <a:srgbClr val="FFFF00"/>
                </a:solidFill>
                <a:latin typeface="Constantia"/>
                <a:cs typeface="Constantia"/>
              </a:rPr>
              <a:t>l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y</a:t>
            </a:r>
            <a:r>
              <a:rPr sz="1700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and</a:t>
            </a:r>
            <a:r>
              <a:rPr sz="1700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1700" spc="-5" dirty="0">
                <a:solidFill>
                  <a:srgbClr val="FFFF00"/>
                </a:solidFill>
                <a:latin typeface="Constantia"/>
                <a:cs typeface="Constantia"/>
              </a:rPr>
              <a:t>h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em</a:t>
            </a:r>
            <a:r>
              <a:rPr sz="1700" spc="-10" dirty="0">
                <a:solidFill>
                  <a:srgbClr val="FFFF00"/>
                </a:solidFill>
                <a:latin typeface="Constantia"/>
                <a:cs typeface="Constantia"/>
              </a:rPr>
              <a:t>i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cal</a:t>
            </a:r>
            <a:r>
              <a:rPr sz="1700" spc="-15" dirty="0">
                <a:solidFill>
                  <a:srgbClr val="FFFF00"/>
                </a:solidFill>
                <a:latin typeface="Constantia"/>
                <a:cs typeface="Constantia"/>
              </a:rPr>
              <a:t>l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y</a:t>
            </a:r>
            <a:r>
              <a:rPr sz="1700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onstantia"/>
                <a:cs typeface="Constantia"/>
              </a:rPr>
              <a:t>s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1700" spc="-10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1700" spc="-5" dirty="0">
                <a:solidFill>
                  <a:srgbClr val="FFFF00"/>
                </a:solidFill>
                <a:latin typeface="Constantia"/>
                <a:cs typeface="Constantia"/>
              </a:rPr>
              <a:t>bl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1700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onstantia"/>
                <a:cs typeface="Constantia"/>
              </a:rPr>
              <a:t>p</a:t>
            </a:r>
            <a:r>
              <a:rPr sz="1700" spc="-3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od</a:t>
            </a:r>
            <a:r>
              <a:rPr sz="1700" spc="-5" dirty="0">
                <a:solidFill>
                  <a:srgbClr val="FFFF00"/>
                </a:solidFill>
                <a:latin typeface="Constantia"/>
                <a:cs typeface="Constantia"/>
              </a:rPr>
              <a:t>u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cts</a:t>
            </a:r>
            <a:endParaRPr sz="1700">
              <a:solidFill>
                <a:srgbClr val="FFFF00"/>
              </a:solidFill>
              <a:latin typeface="Constantia"/>
              <a:cs typeface="Constantia"/>
            </a:endParaRPr>
          </a:p>
          <a:p>
            <a:pPr marL="344805" marR="337820" indent="635" algn="ctr">
              <a:lnSpc>
                <a:spcPct val="297900"/>
              </a:lnSpc>
            </a:pPr>
            <a:r>
              <a:rPr sz="1700" b="1" spc="-5" dirty="0">
                <a:solidFill>
                  <a:srgbClr val="FFFF00"/>
                </a:solidFill>
                <a:latin typeface="Constantia"/>
                <a:cs typeface="Constantia"/>
              </a:rPr>
              <a:t>Review 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of </a:t>
            </a:r>
            <a:r>
              <a:rPr sz="1700" b="1" spc="-5" dirty="0">
                <a:solidFill>
                  <a:srgbClr val="FFFF00"/>
                </a:solidFill>
                <a:latin typeface="Constantia"/>
                <a:cs typeface="Constantia"/>
              </a:rPr>
              <a:t>the </a:t>
            </a:r>
            <a:r>
              <a:rPr sz="1700" b="1" spc="-10" dirty="0">
                <a:solidFill>
                  <a:srgbClr val="FFFF00"/>
                </a:solidFill>
                <a:latin typeface="Constantia"/>
                <a:cs typeface="Constantia"/>
              </a:rPr>
              <a:t>processing 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equipment </a:t>
            </a:r>
            <a:r>
              <a:rPr sz="1700" b="1" spc="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Guidelines</a:t>
            </a:r>
            <a:r>
              <a:rPr sz="1700" spc="-8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700" spc="-5" dirty="0">
                <a:solidFill>
                  <a:srgbClr val="FFFF00"/>
                </a:solidFill>
                <a:latin typeface="Constantia"/>
                <a:cs typeface="Constantia"/>
              </a:rPr>
              <a:t>for</a:t>
            </a:r>
            <a:r>
              <a:rPr sz="1700" spc="-10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700" spc="-5" dirty="0">
                <a:solidFill>
                  <a:srgbClr val="FFFF00"/>
                </a:solidFill>
                <a:latin typeface="Constantia"/>
                <a:cs typeface="Constantia"/>
              </a:rPr>
              <a:t>production</a:t>
            </a:r>
            <a:r>
              <a:rPr sz="1700" spc="-9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700" dirty="0">
                <a:solidFill>
                  <a:srgbClr val="FFFF00"/>
                </a:solidFill>
                <a:latin typeface="Constantia"/>
                <a:cs typeface="Constantia"/>
              </a:rPr>
              <a:t>and</a:t>
            </a:r>
            <a:r>
              <a:rPr sz="1700" spc="-4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onstantia"/>
                <a:cs typeface="Constantia"/>
              </a:rPr>
              <a:t>process</a:t>
            </a:r>
            <a:r>
              <a:rPr sz="1700" spc="-8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Constantia"/>
                <a:cs typeface="Constantia"/>
              </a:rPr>
              <a:t>control </a:t>
            </a:r>
            <a:r>
              <a:rPr sz="1700" spc="-409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FFFF00"/>
                </a:solidFill>
                <a:latin typeface="Constantia"/>
                <a:cs typeface="Constantia"/>
              </a:rPr>
              <a:t>Evaluation</a:t>
            </a:r>
            <a:r>
              <a:rPr sz="1700" b="1" spc="-9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and</a:t>
            </a:r>
            <a:r>
              <a:rPr sz="1700" b="1" spc="-5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700" b="1" spc="-15" dirty="0">
                <a:solidFill>
                  <a:srgbClr val="FFFF00"/>
                </a:solidFill>
                <a:latin typeface="Constantia"/>
                <a:cs typeface="Constantia"/>
              </a:rPr>
              <a:t>Validation</a:t>
            </a:r>
            <a:endParaRPr sz="1700" b="1">
              <a:solidFill>
                <a:srgbClr val="FFFF00"/>
              </a:solidFill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7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700" b="1" spc="-150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sz="17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FFFF00"/>
                </a:solidFill>
                <a:latin typeface="Constantia"/>
                <a:cs typeface="Constantia"/>
              </a:rPr>
              <a:t>ide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nti</a:t>
            </a:r>
            <a:r>
              <a:rPr sz="1700" b="1" spc="50" dirty="0">
                <a:solidFill>
                  <a:srgbClr val="FFFF00"/>
                </a:solidFill>
                <a:latin typeface="Constantia"/>
                <a:cs typeface="Constantia"/>
              </a:rPr>
              <a:t>f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y</a:t>
            </a:r>
            <a:r>
              <a:rPr sz="17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1700" b="1" spc="-10" dirty="0">
                <a:solidFill>
                  <a:srgbClr val="FFFF00"/>
                </a:solidFill>
                <a:latin typeface="Constantia"/>
                <a:cs typeface="Constantia"/>
              </a:rPr>
              <a:t>h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17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1700" b="1" spc="-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1700" b="1" spc="-10" dirty="0">
                <a:solidFill>
                  <a:srgbClr val="FFFF00"/>
                </a:solidFill>
                <a:latin typeface="Constantia"/>
                <a:cs typeface="Constantia"/>
              </a:rPr>
              <a:t>i</a:t>
            </a:r>
            <a:r>
              <a:rPr sz="1700" b="1" spc="-5" dirty="0">
                <a:solidFill>
                  <a:srgbClr val="FFFF00"/>
                </a:solidFill>
                <a:latin typeface="Constantia"/>
                <a:cs typeface="Constantia"/>
              </a:rPr>
              <a:t>tica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l</a:t>
            </a:r>
            <a:r>
              <a:rPr sz="17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>
                <a:solidFill>
                  <a:srgbClr val="FFFF00"/>
                </a:solidFill>
                <a:latin typeface="Constantia"/>
                <a:cs typeface="Constantia"/>
              </a:rPr>
              <a:t>f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eatu</a:t>
            </a:r>
            <a:r>
              <a:rPr sz="1700" b="1" spc="-3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es</a:t>
            </a:r>
            <a:r>
              <a:rPr sz="17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of</a:t>
            </a:r>
            <a:r>
              <a:rPr sz="17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1700" b="1" spc="-10" dirty="0">
                <a:solidFill>
                  <a:srgbClr val="FFFF00"/>
                </a:solidFill>
                <a:latin typeface="Constantia"/>
                <a:cs typeface="Constantia"/>
              </a:rPr>
              <a:t>h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17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FFFF00"/>
                </a:solidFill>
                <a:latin typeface="Constantia"/>
                <a:cs typeface="Constantia"/>
              </a:rPr>
              <a:t>p</a:t>
            </a:r>
            <a:r>
              <a:rPr sz="1700" b="1" spc="-3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sz="1700" b="1" spc="-30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1700" b="1" spc="-10" dirty="0">
                <a:solidFill>
                  <a:srgbClr val="FFFF00"/>
                </a:solidFill>
                <a:latin typeface="Constantia"/>
                <a:cs typeface="Constantia"/>
              </a:rPr>
              <a:t>s</a:t>
            </a:r>
            <a:r>
              <a:rPr sz="1700" b="1" dirty="0">
                <a:solidFill>
                  <a:srgbClr val="FFFF00"/>
                </a:solidFill>
                <a:latin typeface="Constantia"/>
                <a:cs typeface="Constantia"/>
              </a:rPr>
              <a:t>s</a:t>
            </a:r>
            <a:endParaRPr sz="1700" b="1">
              <a:solidFill>
                <a:srgbClr val="FFFF00"/>
              </a:solidFill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700" smtClean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smtClean="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700" b="1" spc="-75" dirty="0">
                <a:solidFill>
                  <a:srgbClr val="FFFF00"/>
                </a:solidFill>
                <a:latin typeface="Constantia"/>
                <a:cs typeface="Constantia"/>
              </a:rPr>
              <a:t>To</a:t>
            </a:r>
            <a:r>
              <a:rPr sz="1700" b="1" spc="-8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700" b="1" spc="-10" dirty="0">
                <a:solidFill>
                  <a:srgbClr val="FFFF00"/>
                </a:solidFill>
                <a:latin typeface="Constantia"/>
                <a:cs typeface="Constantia"/>
              </a:rPr>
              <a:t>provide</a:t>
            </a:r>
            <a:r>
              <a:rPr sz="1700" b="1" spc="-5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700" b="1" spc="-10" dirty="0">
                <a:solidFill>
                  <a:srgbClr val="FFFF00"/>
                </a:solidFill>
                <a:latin typeface="Constantia"/>
                <a:cs typeface="Constantia"/>
              </a:rPr>
              <a:t>master</a:t>
            </a:r>
            <a:r>
              <a:rPr sz="1700" b="1" spc="-6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FFFF00"/>
                </a:solidFill>
                <a:latin typeface="Constantia"/>
                <a:cs typeface="Constantia"/>
              </a:rPr>
              <a:t>manufacturing</a:t>
            </a:r>
            <a:r>
              <a:rPr sz="1700" b="1" spc="-4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700" b="1" spc="-5" dirty="0">
                <a:solidFill>
                  <a:srgbClr val="FFFF00"/>
                </a:solidFill>
                <a:latin typeface="Constantia"/>
                <a:cs typeface="Constantia"/>
              </a:rPr>
              <a:t>formula</a:t>
            </a:r>
            <a:endParaRPr sz="1700" b="1">
              <a:solidFill>
                <a:srgbClr val="FFFF00"/>
              </a:solidFill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4571999" cy="34004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 of Scale Up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16315" cy="4185761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n-US" dirty="0" smtClean="0"/>
              <a:t>Members of the production and quality control division can readily observe scale up runs.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Supplies of excipients and drugs , cleared by the QC division , can be drawn from the more spacious area to the production division.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Access to engineering department personnel is provided for installation , maintenance and repair. 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 algn="ctr"/>
            <a:r>
              <a:rPr lang="en-US" sz="3200" b="1" dirty="0" smtClean="0">
                <a:solidFill>
                  <a:srgbClr val="FF0000"/>
                </a:solidFill>
              </a:rPr>
              <a:t>Disadvantages of Scale up 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The frequency of direct interaction of the formulator with the production personnel in the manufacturing area will be reduced which may arise communication gap.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 Any problem in manufacturing will be directed towards its own pilot plant personnel’s.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56458"/>
            <a:ext cx="823658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000000"/>
                </a:solidFill>
              </a:rPr>
              <a:t>Requirements/ considerations </a:t>
            </a:r>
            <a:r>
              <a:rPr sz="3600" spc="-25" dirty="0">
                <a:solidFill>
                  <a:srgbClr val="000000"/>
                </a:solidFill>
              </a:rPr>
              <a:t>for </a:t>
            </a:r>
            <a:r>
              <a:rPr sz="3600" spc="-5" dirty="0">
                <a:solidFill>
                  <a:srgbClr val="000000"/>
                </a:solidFill>
              </a:rPr>
              <a:t>pilot </a:t>
            </a:r>
            <a:r>
              <a:rPr sz="3600" spc="-10" dirty="0">
                <a:solidFill>
                  <a:srgbClr val="000000"/>
                </a:solidFill>
              </a:rPr>
              <a:t>plant </a:t>
            </a:r>
            <a:r>
              <a:rPr sz="3600" spc="-80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and</a:t>
            </a:r>
            <a:r>
              <a:rPr sz="3600" spc="-2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Scale-Up….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77398" y="1182365"/>
            <a:ext cx="5302250" cy="4964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85750" algn="l"/>
              </a:tabLst>
            </a:pPr>
            <a:r>
              <a:rPr sz="1800" spc="-5" dirty="0">
                <a:latin typeface="Constantia"/>
                <a:cs typeface="Constantia"/>
              </a:rPr>
              <a:t>Reporting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Responsibility</a:t>
            </a:r>
            <a:endParaRPr sz="18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85750" algn="l"/>
              </a:tabLst>
            </a:pPr>
            <a:r>
              <a:rPr sz="1800" spc="-10" dirty="0">
                <a:latin typeface="Constantia"/>
                <a:cs typeface="Constantia"/>
              </a:rPr>
              <a:t>Personnel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Requirements</a:t>
            </a:r>
            <a:endParaRPr sz="18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85750" algn="l"/>
              </a:tabLst>
            </a:pPr>
            <a:r>
              <a:rPr sz="1800" spc="-10" dirty="0">
                <a:latin typeface="Constantia"/>
                <a:cs typeface="Constantia"/>
              </a:rPr>
              <a:t>Space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Requirements</a:t>
            </a:r>
            <a:endParaRPr sz="1800">
              <a:latin typeface="Constantia"/>
              <a:cs typeface="Constantia"/>
            </a:endParaRPr>
          </a:p>
          <a:p>
            <a:pPr marL="926465" marR="381000">
              <a:lnSpc>
                <a:spcPct val="120000"/>
              </a:lnSpc>
            </a:pPr>
            <a:r>
              <a:rPr sz="1800" spc="-10" dirty="0">
                <a:latin typeface="Constantia"/>
                <a:cs typeface="Constantia"/>
              </a:rPr>
              <a:t>Administration </a:t>
            </a:r>
            <a:r>
              <a:rPr sz="1800" dirty="0">
                <a:latin typeface="Constantia"/>
                <a:cs typeface="Constantia"/>
              </a:rPr>
              <a:t>and </a:t>
            </a:r>
            <a:r>
              <a:rPr sz="1800" spc="-5" dirty="0">
                <a:latin typeface="Constantia"/>
                <a:cs typeface="Constantia"/>
              </a:rPr>
              <a:t>Information </a:t>
            </a:r>
            <a:r>
              <a:rPr sz="1800" spc="-10" dirty="0">
                <a:latin typeface="Constantia"/>
                <a:cs typeface="Constantia"/>
              </a:rPr>
              <a:t>Process </a:t>
            </a:r>
            <a:r>
              <a:rPr sz="1800" spc="-4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Physical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Testing </a:t>
            </a:r>
            <a:r>
              <a:rPr sz="1800" spc="-10" dirty="0">
                <a:latin typeface="Constantia"/>
                <a:cs typeface="Constantia"/>
              </a:rPr>
              <a:t>Area</a:t>
            </a:r>
            <a:endParaRPr sz="1800">
              <a:latin typeface="Constantia"/>
              <a:cs typeface="Constantia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Constantia"/>
                <a:cs typeface="Constantia"/>
              </a:rPr>
              <a:t>Standard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Pilot-plant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Equipment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Floor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Space</a:t>
            </a:r>
            <a:endParaRPr sz="1800">
              <a:latin typeface="Constantia"/>
              <a:cs typeface="Constantia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20" dirty="0">
                <a:latin typeface="Constantia"/>
                <a:cs typeface="Constantia"/>
              </a:rPr>
              <a:t>Storage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Area</a:t>
            </a:r>
            <a:endParaRPr sz="18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85750" algn="l"/>
              </a:tabLst>
            </a:pPr>
            <a:r>
              <a:rPr sz="1800" spc="-10" dirty="0">
                <a:latin typeface="Constantia"/>
                <a:cs typeface="Constantia"/>
              </a:rPr>
              <a:t>Review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3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Formula</a:t>
            </a:r>
            <a:endParaRPr sz="18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85750" algn="l"/>
              </a:tabLst>
            </a:pPr>
            <a:r>
              <a:rPr sz="1800" spc="-15" dirty="0">
                <a:latin typeface="Constantia"/>
                <a:cs typeface="Constantia"/>
              </a:rPr>
              <a:t>Raw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materials</a:t>
            </a:r>
            <a:endParaRPr sz="18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85750" algn="l"/>
              </a:tabLst>
            </a:pPr>
            <a:r>
              <a:rPr sz="1800" spc="-5" dirty="0">
                <a:latin typeface="Constantia"/>
                <a:cs typeface="Constantia"/>
              </a:rPr>
              <a:t>Equipment</a:t>
            </a:r>
            <a:endParaRPr sz="18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85750" algn="l"/>
              </a:tabLst>
            </a:pPr>
            <a:r>
              <a:rPr sz="1800" spc="-5" dirty="0">
                <a:latin typeface="Constantia"/>
                <a:cs typeface="Constantia"/>
              </a:rPr>
              <a:t>Production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rates</a:t>
            </a:r>
            <a:endParaRPr sz="18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85750" algn="l"/>
              </a:tabLst>
            </a:pPr>
            <a:r>
              <a:rPr sz="1800" spc="-10" dirty="0">
                <a:latin typeface="Constantia"/>
                <a:cs typeface="Constantia"/>
              </a:rPr>
              <a:t>Process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Evaluation</a:t>
            </a:r>
            <a:endParaRPr sz="18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85750" algn="l"/>
              </a:tabLst>
            </a:pPr>
            <a:r>
              <a:rPr sz="1800" spc="-10" dirty="0">
                <a:latin typeface="Constantia"/>
                <a:cs typeface="Constantia"/>
              </a:rPr>
              <a:t>Preparation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4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Master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Manufacturing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Procedures</a:t>
            </a:r>
            <a:endParaRPr sz="18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85750" algn="l"/>
              </a:tabLst>
            </a:pPr>
            <a:r>
              <a:rPr sz="1800" spc="-10" dirty="0">
                <a:latin typeface="Constantia"/>
                <a:cs typeface="Constantia"/>
              </a:rPr>
              <a:t>Product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Stability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and</a:t>
            </a:r>
            <a:r>
              <a:rPr sz="1800" spc="-10" dirty="0">
                <a:latin typeface="Constantia"/>
                <a:cs typeface="Constantia"/>
              </a:rPr>
              <a:t> Uniformity</a:t>
            </a:r>
            <a:endParaRPr sz="18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Wingdings"/>
              <a:buChar char=""/>
              <a:tabLst>
                <a:tab pos="285750" algn="l"/>
              </a:tabLst>
            </a:pPr>
            <a:r>
              <a:rPr sz="1800" dirty="0">
                <a:latin typeface="Constantia"/>
                <a:cs typeface="Constantia"/>
              </a:rPr>
              <a:t>GMP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Considerations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2140" y="629153"/>
            <a:ext cx="4379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0000FF"/>
                </a:solidFill>
                <a:latin typeface="Calibri"/>
                <a:cs typeface="Calibri"/>
              </a:rPr>
              <a:t>General</a:t>
            </a:r>
            <a:r>
              <a:rPr sz="3600" b="1" i="1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b="1" i="1" spc="-10" dirty="0">
                <a:solidFill>
                  <a:srgbClr val="0000FF"/>
                </a:solidFill>
                <a:latin typeface="Calibri"/>
                <a:cs typeface="Calibri"/>
              </a:rPr>
              <a:t>considerations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7635" y="1461257"/>
            <a:ext cx="36214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1.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Reporting</a:t>
            </a:r>
            <a:r>
              <a:rPr sz="24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Responsibility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38300" y="2057400"/>
            <a:ext cx="5486400" cy="1143000"/>
            <a:chOff x="1638300" y="2057400"/>
            <a:chExt cx="5486400" cy="1143000"/>
          </a:xfrm>
        </p:grpSpPr>
        <p:sp>
          <p:nvSpPr>
            <p:cNvPr id="5" name="object 5"/>
            <p:cNvSpPr/>
            <p:nvPr/>
          </p:nvSpPr>
          <p:spPr>
            <a:xfrm>
              <a:off x="1676399" y="2057400"/>
              <a:ext cx="5410200" cy="685800"/>
            </a:xfrm>
            <a:custGeom>
              <a:avLst/>
              <a:gdLst/>
              <a:ahLst/>
              <a:cxnLst/>
              <a:rect l="l" t="t" r="r" b="b"/>
              <a:pathLst>
                <a:path w="5410200" h="685800">
                  <a:moveTo>
                    <a:pt x="2971799" y="0"/>
                  </a:moveTo>
                  <a:lnTo>
                    <a:pt x="2971799" y="685799"/>
                  </a:lnTo>
                </a:path>
                <a:path w="5410200" h="685800">
                  <a:moveTo>
                    <a:pt x="0" y="685799"/>
                  </a:moveTo>
                  <a:lnTo>
                    <a:pt x="5410199" y="685799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8300" y="2743199"/>
              <a:ext cx="5486400" cy="457200"/>
            </a:xfrm>
            <a:custGeom>
              <a:avLst/>
              <a:gdLst/>
              <a:ahLst/>
              <a:cxnLst/>
              <a:rect l="l" t="t" r="r" b="b"/>
              <a:pathLst>
                <a:path w="5486400" h="457200">
                  <a:moveTo>
                    <a:pt x="76200" y="381000"/>
                  </a:moveTo>
                  <a:lnTo>
                    <a:pt x="42913" y="381000"/>
                  </a:lnTo>
                  <a:lnTo>
                    <a:pt x="42913" y="393712"/>
                  </a:lnTo>
                  <a:lnTo>
                    <a:pt x="42799" y="0"/>
                  </a:lnTo>
                  <a:lnTo>
                    <a:pt x="33274" y="0"/>
                  </a:lnTo>
                  <a:lnTo>
                    <a:pt x="33375" y="381000"/>
                  </a:lnTo>
                  <a:lnTo>
                    <a:pt x="0" y="381000"/>
                  </a:lnTo>
                  <a:lnTo>
                    <a:pt x="38100" y="457200"/>
                  </a:lnTo>
                  <a:lnTo>
                    <a:pt x="69837" y="393712"/>
                  </a:lnTo>
                  <a:lnTo>
                    <a:pt x="76200" y="381000"/>
                  </a:lnTo>
                  <a:close/>
                </a:path>
                <a:path w="5486400" h="457200">
                  <a:moveTo>
                    <a:pt x="5486400" y="304800"/>
                  </a:moveTo>
                  <a:lnTo>
                    <a:pt x="5452986" y="304800"/>
                  </a:lnTo>
                  <a:lnTo>
                    <a:pt x="5452986" y="0"/>
                  </a:lnTo>
                  <a:lnTo>
                    <a:pt x="5443474" y="0"/>
                  </a:lnTo>
                  <a:lnTo>
                    <a:pt x="5443474" y="304800"/>
                  </a:lnTo>
                  <a:lnTo>
                    <a:pt x="5410200" y="304800"/>
                  </a:lnTo>
                  <a:lnTo>
                    <a:pt x="5448300" y="381000"/>
                  </a:lnTo>
                  <a:lnTo>
                    <a:pt x="5480037" y="317512"/>
                  </a:lnTo>
                  <a:lnTo>
                    <a:pt x="5486400" y="304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69108" y="3223333"/>
            <a:ext cx="12007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462915" algn="l"/>
              </a:tabLst>
            </a:pPr>
            <a:r>
              <a:rPr sz="2400" dirty="0">
                <a:latin typeface="Times New Roman"/>
                <a:cs typeface="Times New Roman"/>
              </a:rPr>
              <a:t>D	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roup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separate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50" y="3223333"/>
            <a:ext cx="95059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59105" algn="l"/>
              </a:tabLst>
            </a:pPr>
            <a:r>
              <a:rPr sz="2400" dirty="0">
                <a:latin typeface="Times New Roman"/>
                <a:cs typeface="Times New Roman"/>
              </a:rPr>
              <a:t>R	&amp;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1770" y="3070933"/>
            <a:ext cx="47967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8500" algn="l"/>
                <a:tab pos="2212340" algn="l"/>
                <a:tab pos="2948305" algn="l"/>
                <a:tab pos="4411345" algn="l"/>
              </a:tabLst>
            </a:pPr>
            <a:r>
              <a:rPr sz="2400" dirty="0">
                <a:latin typeface="Times New Roman"/>
                <a:cs typeface="Times New Roman"/>
              </a:rPr>
              <a:t>The	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ulat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	w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o	dev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loped	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1770" y="3436998"/>
            <a:ext cx="4794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2835" algn="l"/>
                <a:tab pos="1663064" algn="l"/>
                <a:tab pos="2319020" algn="l"/>
                <a:tab pos="2941955" algn="l"/>
                <a:tab pos="3463290" algn="l"/>
              </a:tabLst>
            </a:pPr>
            <a:r>
              <a:rPr sz="2400" dirty="0">
                <a:latin typeface="Times New Roman"/>
                <a:cs typeface="Times New Roman"/>
              </a:rPr>
              <a:t>product	</a:t>
            </a:r>
            <a:r>
              <a:rPr sz="2400" spc="-5" dirty="0">
                <a:latin typeface="Times New Roman"/>
                <a:cs typeface="Times New Roman"/>
              </a:rPr>
              <a:t>can	take	</a:t>
            </a:r>
            <a:r>
              <a:rPr sz="2400" dirty="0">
                <a:latin typeface="Times New Roman"/>
                <a:cs typeface="Times New Roman"/>
              </a:rPr>
              <a:t>into	</a:t>
            </a:r>
            <a:r>
              <a:rPr sz="2400" spc="-5" dirty="0">
                <a:latin typeface="Times New Roman"/>
                <a:cs typeface="Times New Roman"/>
              </a:rPr>
              <a:t>the	production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1770" y="3802758"/>
            <a:ext cx="4795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626110" algn="l"/>
                <a:tab pos="1235710" algn="l"/>
                <a:tab pos="2352040" algn="l"/>
                <a:tab pos="3450590" algn="l"/>
                <a:tab pos="4212590" algn="l"/>
              </a:tabLst>
            </a:pPr>
            <a:r>
              <a:rPr sz="2400" dirty="0">
                <a:latin typeface="Times New Roman"/>
                <a:cs typeface="Times New Roman"/>
              </a:rPr>
              <a:t>and	can	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rovide	sup</a:t>
            </a:r>
            <a:r>
              <a:rPr sz="2400" spc="-10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ort	even	a</a:t>
            </a:r>
            <a:r>
              <a:rPr sz="2400" spc="-2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ter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been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1770" y="4168518"/>
            <a:ext cx="40093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73505" algn="l"/>
                <a:tab pos="2059305" algn="l"/>
                <a:tab pos="3589654" algn="l"/>
              </a:tabLst>
            </a:pPr>
            <a:r>
              <a:rPr sz="2400" dirty="0">
                <a:latin typeface="Times New Roman"/>
                <a:cs typeface="Times New Roman"/>
              </a:rPr>
              <a:t>transi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	i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to	prod</a:t>
            </a:r>
            <a:r>
              <a:rPr sz="2400" spc="-10" dirty="0">
                <a:latin typeface="Times New Roman"/>
                <a:cs typeface="Times New Roman"/>
              </a:rPr>
              <a:t>uc</a:t>
            </a:r>
            <a:r>
              <a:rPr sz="2400" dirty="0">
                <a:latin typeface="Times New Roman"/>
                <a:cs typeface="Times New Roman"/>
              </a:rPr>
              <a:t>tion	has  </a:t>
            </a:r>
            <a:r>
              <a:rPr sz="2400" spc="-5" dirty="0">
                <a:latin typeface="Times New Roman"/>
                <a:cs typeface="Times New Roman"/>
              </a:rPr>
              <a:t>completed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419" y="3480051"/>
            <a:ext cx="1504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0415" algn="l"/>
              </a:tabLst>
            </a:pPr>
            <a:r>
              <a:rPr sz="2400" dirty="0">
                <a:latin typeface="Times New Roman"/>
                <a:cs typeface="Times New Roman"/>
              </a:rPr>
              <a:t>The	group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6714" y="3897627"/>
            <a:ext cx="1210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personnel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8666" y="3428235"/>
            <a:ext cx="2646680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14199"/>
              </a:lnSpc>
              <a:spcBef>
                <a:spcPts val="100"/>
              </a:spcBef>
              <a:tabLst>
                <a:tab pos="1120140" algn="l"/>
                <a:tab pos="1195070" algn="l"/>
                <a:tab pos="1990725" algn="l"/>
              </a:tabLst>
            </a:pPr>
            <a:r>
              <a:rPr sz="2400" dirty="0">
                <a:latin typeface="Times New Roman"/>
                <a:cs typeface="Times New Roman"/>
              </a:rPr>
              <a:t>should	have	so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  with		engi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eering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714" y="4261818"/>
            <a:ext cx="4338955" cy="15940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400" dirty="0">
                <a:latin typeface="Times New Roman"/>
                <a:cs typeface="Times New Roman"/>
              </a:rPr>
              <a:t>knowledge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well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scale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up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also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400" dirty="0">
                <a:latin typeface="Times New Roman"/>
                <a:cs typeface="Times New Roman"/>
              </a:rPr>
              <a:t>involves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>
                <a:latin typeface="Times New Roman"/>
                <a:cs typeface="Times New Roman"/>
              </a:rPr>
              <a:t>engineering</a:t>
            </a:r>
            <a:r>
              <a:rPr sz="2400" spc="-5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principles</a:t>
            </a:r>
            <a:r>
              <a:rPr lang="en-US" sz="2400" dirty="0" smtClean="0">
                <a:latin typeface="Times New Roman"/>
                <a:cs typeface="Times New Roman"/>
              </a:rPr>
              <a:t> along with knowledge of computers and electronics.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2990850"/>
            <a:ext cx="3333750" cy="33337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90726" y="467304"/>
            <a:ext cx="60667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i="1" spc="-10" dirty="0">
                <a:solidFill>
                  <a:srgbClr val="0000FF"/>
                </a:solidFill>
                <a:latin typeface="Constantia"/>
                <a:cs typeface="Constantia"/>
              </a:rPr>
              <a:t>General </a:t>
            </a:r>
            <a:r>
              <a:rPr b="1" i="1" spc="-5" dirty="0">
                <a:solidFill>
                  <a:srgbClr val="0000FF"/>
                </a:solidFill>
                <a:latin typeface="Constantia"/>
                <a:cs typeface="Constantia"/>
              </a:rPr>
              <a:t>considerations</a:t>
            </a:r>
            <a:r>
              <a:rPr b="1" i="1" spc="-40" dirty="0">
                <a:solidFill>
                  <a:srgbClr val="0000FF"/>
                </a:solidFill>
                <a:latin typeface="Constantia"/>
                <a:cs typeface="Constantia"/>
              </a:rPr>
              <a:t> </a:t>
            </a:r>
            <a:r>
              <a:rPr b="1" i="1" spc="-15" dirty="0">
                <a:solidFill>
                  <a:srgbClr val="0000FF"/>
                </a:solidFill>
                <a:latin typeface="Constantia"/>
                <a:cs typeface="Constantia"/>
              </a:rPr>
              <a:t>(contd.)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600" y="838200"/>
            <a:ext cx="8379460" cy="214994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2.</a:t>
            </a:r>
            <a:r>
              <a:rPr sz="2400" b="1" spc="-2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Personnel</a:t>
            </a:r>
            <a:r>
              <a:rPr sz="2400" b="1" spc="-1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Requirement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buFont typeface="Wingdings" pitchFamily="2" charset="2"/>
              <a:buChar char="q"/>
            </a:pPr>
            <a:r>
              <a:rPr sz="2400" dirty="0">
                <a:latin typeface="Times New Roman"/>
                <a:cs typeface="Times New Roman"/>
              </a:rPr>
              <a:t>Scientists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experience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pilot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operations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well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3290"/>
              </a:lnSpc>
              <a:spcBef>
                <a:spcPts val="85"/>
              </a:spcBef>
              <a:tabLst>
                <a:tab pos="6115685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actual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most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preferable.</a:t>
            </a:r>
            <a:r>
              <a:rPr sz="2400">
                <a:latin typeface="Times New Roman"/>
                <a:cs typeface="Times New Roman"/>
              </a:rPr>
              <a:t>	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ts val="3290"/>
              </a:lnSpc>
              <a:spcBef>
                <a:spcPts val="85"/>
              </a:spcBef>
              <a:buFont typeface="Wingdings" pitchFamily="2" charset="2"/>
              <a:buChar char="q"/>
              <a:tabLst>
                <a:tab pos="6115685" algn="l"/>
              </a:tabLst>
            </a:pPr>
            <a:r>
              <a:rPr sz="2400" spc="-5" smtClean="0">
                <a:latin typeface="Times New Roman"/>
                <a:cs typeface="Times New Roman"/>
              </a:rPr>
              <a:t>As</a:t>
            </a:r>
            <a:r>
              <a:rPr sz="2400" spc="-3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understand the intent of the </a:t>
            </a:r>
            <a:r>
              <a:rPr sz="2400" spc="-5" dirty="0">
                <a:latin typeface="Times New Roman"/>
                <a:cs typeface="Times New Roman"/>
              </a:rPr>
              <a:t>formulator </a:t>
            </a:r>
            <a:r>
              <a:rPr sz="2400" dirty="0">
                <a:latin typeface="Times New Roman"/>
                <a:cs typeface="Times New Roman"/>
              </a:rPr>
              <a:t>as well as understand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perspective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personnel.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9496" y="2011498"/>
            <a:ext cx="352679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00FF"/>
                </a:solidFill>
                <a:latin typeface="Constantia"/>
                <a:cs typeface="Constantia"/>
              </a:rPr>
              <a:t>3.</a:t>
            </a:r>
            <a:r>
              <a:rPr sz="2600" b="1" spc="-25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spc="-15" dirty="0">
                <a:solidFill>
                  <a:srgbClr val="FF00FF"/>
                </a:solidFill>
                <a:latin typeface="Constantia"/>
                <a:cs typeface="Constantia"/>
              </a:rPr>
              <a:t>Space</a:t>
            </a:r>
            <a:r>
              <a:rPr sz="2600" b="1" spc="-105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FF"/>
                </a:solidFill>
                <a:latin typeface="Constantia"/>
                <a:cs typeface="Constantia"/>
              </a:rPr>
              <a:t>Requirements</a:t>
            </a:r>
            <a:endParaRPr sz="2600">
              <a:latin typeface="Constantia"/>
              <a:cs typeface="Constant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8700" y="2433637"/>
            <a:ext cx="6824980" cy="1452880"/>
            <a:chOff x="1028700" y="2433637"/>
            <a:chExt cx="6824980" cy="1452880"/>
          </a:xfrm>
        </p:grpSpPr>
        <p:sp>
          <p:nvSpPr>
            <p:cNvPr id="4" name="object 4"/>
            <p:cNvSpPr/>
            <p:nvPr/>
          </p:nvSpPr>
          <p:spPr>
            <a:xfrm>
              <a:off x="1066799" y="2438400"/>
              <a:ext cx="6781800" cy="762000"/>
            </a:xfrm>
            <a:custGeom>
              <a:avLst/>
              <a:gdLst/>
              <a:ahLst/>
              <a:cxnLst/>
              <a:rect l="l" t="t" r="r" b="b"/>
              <a:pathLst>
                <a:path w="6781800" h="762000">
                  <a:moveTo>
                    <a:pt x="3428999" y="0"/>
                  </a:moveTo>
                  <a:lnTo>
                    <a:pt x="3428999" y="685799"/>
                  </a:lnTo>
                </a:path>
                <a:path w="6781800" h="762000">
                  <a:moveTo>
                    <a:pt x="0" y="761999"/>
                  </a:moveTo>
                  <a:lnTo>
                    <a:pt x="6781799" y="685799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3200399"/>
              <a:ext cx="4800600" cy="685800"/>
            </a:xfrm>
            <a:custGeom>
              <a:avLst/>
              <a:gdLst/>
              <a:ahLst/>
              <a:cxnLst/>
              <a:rect l="l" t="t" r="r" b="b"/>
              <a:pathLst>
                <a:path w="4800600" h="685800">
                  <a:moveTo>
                    <a:pt x="76200" y="609600"/>
                  </a:moveTo>
                  <a:lnTo>
                    <a:pt x="42862" y="609600"/>
                  </a:lnTo>
                  <a:lnTo>
                    <a:pt x="42862" y="0"/>
                  </a:lnTo>
                  <a:lnTo>
                    <a:pt x="33337" y="0"/>
                  </a:lnTo>
                  <a:lnTo>
                    <a:pt x="33337" y="609600"/>
                  </a:lnTo>
                  <a:lnTo>
                    <a:pt x="0" y="609600"/>
                  </a:lnTo>
                  <a:lnTo>
                    <a:pt x="38100" y="685800"/>
                  </a:lnTo>
                  <a:lnTo>
                    <a:pt x="69837" y="622312"/>
                  </a:lnTo>
                  <a:lnTo>
                    <a:pt x="76200" y="609600"/>
                  </a:lnTo>
                  <a:close/>
                </a:path>
                <a:path w="4800600" h="685800">
                  <a:moveTo>
                    <a:pt x="2590800" y="609600"/>
                  </a:moveTo>
                  <a:lnTo>
                    <a:pt x="2557386" y="609600"/>
                  </a:lnTo>
                  <a:lnTo>
                    <a:pt x="2557386" y="0"/>
                  </a:lnTo>
                  <a:lnTo>
                    <a:pt x="2547874" y="0"/>
                  </a:lnTo>
                  <a:lnTo>
                    <a:pt x="2547874" y="609600"/>
                  </a:lnTo>
                  <a:lnTo>
                    <a:pt x="2514600" y="609600"/>
                  </a:lnTo>
                  <a:lnTo>
                    <a:pt x="2552700" y="685800"/>
                  </a:lnTo>
                  <a:lnTo>
                    <a:pt x="2584437" y="622312"/>
                  </a:lnTo>
                  <a:lnTo>
                    <a:pt x="2590800" y="609600"/>
                  </a:lnTo>
                  <a:close/>
                </a:path>
                <a:path w="4800600" h="685800">
                  <a:moveTo>
                    <a:pt x="4800600" y="609600"/>
                  </a:moveTo>
                  <a:lnTo>
                    <a:pt x="4767186" y="609600"/>
                  </a:lnTo>
                  <a:lnTo>
                    <a:pt x="4767186" y="0"/>
                  </a:lnTo>
                  <a:lnTo>
                    <a:pt x="4757674" y="0"/>
                  </a:lnTo>
                  <a:lnTo>
                    <a:pt x="4757674" y="609600"/>
                  </a:lnTo>
                  <a:lnTo>
                    <a:pt x="4724400" y="609600"/>
                  </a:lnTo>
                  <a:lnTo>
                    <a:pt x="4762500" y="685800"/>
                  </a:lnTo>
                  <a:lnTo>
                    <a:pt x="4794237" y="622312"/>
                  </a:lnTo>
                  <a:lnTo>
                    <a:pt x="4800600" y="609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1140" y="3984114"/>
            <a:ext cx="230568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Administration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information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processing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6826" y="4081008"/>
            <a:ext cx="16516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Physical </a:t>
            </a:r>
            <a:r>
              <a:rPr sz="2800" dirty="0">
                <a:latin typeface="Times New Roman"/>
                <a:cs typeface="Times New Roman"/>
              </a:rPr>
              <a:t> testing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0258" y="3907914"/>
            <a:ext cx="15938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Standard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equipment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floor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space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0500" y="3124199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3284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44" y="622310"/>
                </a:lnTo>
                <a:lnTo>
                  <a:pt x="33284" y="622310"/>
                </a:lnTo>
                <a:lnTo>
                  <a:pt x="33284" y="609600"/>
                </a:lnTo>
                <a:close/>
              </a:path>
              <a:path w="76200" h="685800">
                <a:moveTo>
                  <a:pt x="42793" y="0"/>
                </a:moveTo>
                <a:lnTo>
                  <a:pt x="33284" y="0"/>
                </a:lnTo>
                <a:lnTo>
                  <a:pt x="33284" y="622310"/>
                </a:lnTo>
                <a:lnTo>
                  <a:pt x="42793" y="622310"/>
                </a:lnTo>
                <a:lnTo>
                  <a:pt x="42793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2793" y="609600"/>
                </a:lnTo>
                <a:lnTo>
                  <a:pt x="42793" y="622310"/>
                </a:lnTo>
                <a:lnTo>
                  <a:pt x="69844" y="622310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33519" y="3955539"/>
            <a:ext cx="11118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St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rage  area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8291" y="682873"/>
            <a:ext cx="461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2400" b="1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considerations</a:t>
            </a:r>
            <a:r>
              <a:rPr sz="2400" b="1" i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(contd.)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8042"/>
            <a:ext cx="8072120" cy="2257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20"/>
              </a:lnSpc>
            </a:pPr>
            <a:r>
              <a:rPr sz="2600" dirty="0">
                <a:solidFill>
                  <a:srgbClr val="FF00FF"/>
                </a:solidFill>
                <a:latin typeface="Constantia"/>
                <a:cs typeface="Constantia"/>
              </a:rPr>
              <a:t>3.1.</a:t>
            </a:r>
            <a:r>
              <a:rPr sz="2600" spc="-20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Administration</a:t>
            </a:r>
            <a:r>
              <a:rPr sz="2400" b="1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400" b="1" spc="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information</a:t>
            </a:r>
            <a:r>
              <a:rPr sz="2400" b="1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onstantia"/>
                <a:cs typeface="Constantia"/>
              </a:rPr>
              <a:t>process: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50">
              <a:latin typeface="Constantia"/>
              <a:cs typeface="Constantia"/>
            </a:endParaRPr>
          </a:p>
          <a:p>
            <a:pPr marL="285115" marR="5080" indent="31750">
              <a:lnSpc>
                <a:spcPts val="232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Adequate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office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desk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space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provided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both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scientist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>
                <a:latin typeface="Times New Roman"/>
                <a:cs typeface="Times New Roman"/>
              </a:rPr>
              <a:t>technicians</a:t>
            </a:r>
            <a:r>
              <a:rPr sz="2400" smtClean="0">
                <a:latin typeface="Times New Roman"/>
                <a:cs typeface="Times New Roman"/>
              </a:rPr>
              <a:t>.</a:t>
            </a:r>
            <a:endParaRPr sz="3100">
              <a:latin typeface="Times New Roman"/>
              <a:cs typeface="Times New Roman"/>
            </a:endParaRPr>
          </a:p>
          <a:p>
            <a:pPr marL="311150">
              <a:lnSpc>
                <a:spcPct val="100000"/>
              </a:lnSpc>
              <a:buFont typeface="Arial" pitchFamily="34" charset="0"/>
              <a:buChar char="•"/>
              <a:tabLst>
                <a:tab pos="5897880" algn="l"/>
              </a:tabLst>
            </a:pPr>
            <a:r>
              <a:rPr sz="2400" dirty="0">
                <a:latin typeface="Times New Roman"/>
                <a:cs typeface="Times New Roman"/>
              </a:rPr>
              <a:t>The space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adjacent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working	</a:t>
            </a:r>
            <a:r>
              <a:rPr sz="2600" spc="-5">
                <a:latin typeface="Times New Roman"/>
                <a:cs typeface="Times New Roman"/>
              </a:rPr>
              <a:t>area</a:t>
            </a:r>
            <a:r>
              <a:rPr sz="2600" spc="-5" smtClean="0">
                <a:latin typeface="Times New Roman"/>
                <a:cs typeface="Times New Roman"/>
              </a:rPr>
              <a:t>.</a:t>
            </a:r>
            <a:endParaRPr lang="en-US" sz="2600" spc="-5" dirty="0" smtClean="0">
              <a:latin typeface="Times New Roman"/>
              <a:cs typeface="Times New Roman"/>
            </a:endParaRPr>
          </a:p>
          <a:p>
            <a:pPr marL="311150">
              <a:lnSpc>
                <a:spcPct val="100000"/>
              </a:lnSpc>
              <a:buFont typeface="Arial" pitchFamily="34" charset="0"/>
              <a:buChar char="•"/>
              <a:tabLst>
                <a:tab pos="5897880" algn="l"/>
              </a:tabLst>
            </a:pPr>
            <a:r>
              <a:rPr lang="en-US" sz="2600" spc="-5" dirty="0" smtClean="0">
                <a:latin typeface="Times New Roman"/>
                <a:cs typeface="Times New Roman"/>
              </a:rPr>
              <a:t>Adequate space for computer works should be available.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3962400"/>
            <a:ext cx="3048000" cy="2057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2015" y="635248"/>
            <a:ext cx="461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2400" b="1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considerations</a:t>
            </a:r>
            <a:r>
              <a:rPr sz="2400" b="1" i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(contd.)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914401"/>
            <a:ext cx="8151495" cy="22660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000" b="1" spc="-5" dirty="0">
                <a:solidFill>
                  <a:srgbClr val="FF00FF"/>
                </a:solidFill>
                <a:latin typeface="Constantia"/>
                <a:cs typeface="Constantia"/>
              </a:rPr>
              <a:t>3.2.</a:t>
            </a:r>
            <a:r>
              <a:rPr sz="2000" b="1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onstantia"/>
                <a:cs typeface="Constantia"/>
              </a:rPr>
              <a:t>Physical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 testing</a:t>
            </a:r>
            <a:r>
              <a:rPr sz="2000" b="1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10">
                <a:solidFill>
                  <a:srgbClr val="FF0000"/>
                </a:solidFill>
                <a:latin typeface="Constantia"/>
                <a:cs typeface="Constantia"/>
              </a:rPr>
              <a:t>area</a:t>
            </a:r>
            <a:r>
              <a:rPr sz="2000" b="1" spc="-10" smtClean="0">
                <a:solidFill>
                  <a:srgbClr val="FF0000"/>
                </a:solidFill>
                <a:latin typeface="Constantia"/>
                <a:cs typeface="Constantia"/>
              </a:rPr>
              <a:t>:</a:t>
            </a:r>
            <a:endParaRPr lang="en-US" sz="2000" b="1" spc="-10" dirty="0" smtClean="0">
              <a:solidFill>
                <a:srgbClr val="FF0000"/>
              </a:solidFill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270"/>
              </a:spcBef>
            </a:pPr>
            <a:r>
              <a:rPr lang="en-US" sz="2000" spc="-10" dirty="0" smtClean="0">
                <a:latin typeface="Constantia"/>
                <a:cs typeface="Constantia"/>
              </a:rPr>
              <a:t>There should be adequate working area where the analysis and physical testing of samples can be performed (in-process control analysis) which helps in early identification of production error.</a:t>
            </a:r>
            <a:r>
              <a:rPr lang="en-US" sz="2000" spc="-10" dirty="0">
                <a:latin typeface="Constantia"/>
                <a:cs typeface="Constantia"/>
              </a:rPr>
              <a:t> </a:t>
            </a:r>
            <a:r>
              <a:rPr lang="en-US" sz="2000" spc="-10" dirty="0" smtClean="0">
                <a:latin typeface="Constantia"/>
                <a:cs typeface="Constantia"/>
              </a:rPr>
              <a:t> </a:t>
            </a:r>
          </a:p>
          <a:p>
            <a:pPr marL="12700" algn="just">
              <a:lnSpc>
                <a:spcPct val="100000"/>
              </a:lnSpc>
              <a:spcBef>
                <a:spcPts val="270"/>
              </a:spcBef>
            </a:pPr>
            <a:r>
              <a:rPr sz="2000" smtClean="0">
                <a:latin typeface="Times New Roman"/>
                <a:cs typeface="Times New Roman"/>
              </a:rPr>
              <a:t>This</a:t>
            </a:r>
            <a:r>
              <a:rPr sz="2000" dirty="0">
                <a:latin typeface="Times New Roman"/>
                <a:cs typeface="Times New Roman"/>
              </a:rPr>
              <a:t>	ar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a	should	</a:t>
            </a:r>
            <a:r>
              <a:rPr sz="2000" spc="-1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rovide	per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anent	be</a:t>
            </a:r>
            <a:r>
              <a:rPr sz="2000" spc="-10" dirty="0">
                <a:latin typeface="Times New Roman"/>
                <a:cs typeface="Times New Roman"/>
              </a:rPr>
              <a:t>nc</a:t>
            </a:r>
            <a:r>
              <a:rPr sz="2000" dirty="0">
                <a:latin typeface="Times New Roman"/>
                <a:cs typeface="Times New Roman"/>
              </a:rPr>
              <a:t>h	top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5" smtClean="0">
                <a:latin typeface="Times New Roman"/>
                <a:cs typeface="Times New Roman"/>
              </a:rPr>
              <a:t>s</a:t>
            </a:r>
            <a:r>
              <a:rPr sz="2000" spc="-15" smtClean="0">
                <a:latin typeface="Times New Roman"/>
                <a:cs typeface="Times New Roman"/>
              </a:rPr>
              <a:t>p</a:t>
            </a:r>
            <a:r>
              <a:rPr sz="2000" smtClean="0">
                <a:latin typeface="Times New Roman"/>
                <a:cs typeface="Times New Roman"/>
              </a:rPr>
              <a:t>ace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sz="2000" smtClean="0">
                <a:latin typeface="Times New Roman"/>
                <a:cs typeface="Times New Roman"/>
              </a:rPr>
              <a:t>for  </a:t>
            </a:r>
            <a:r>
              <a:rPr sz="2000" dirty="0">
                <a:latin typeface="Times New Roman"/>
                <a:cs typeface="Times New Roman"/>
              </a:rPr>
              <a:t>routinely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physical-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testing</a:t>
            </a:r>
            <a:r>
              <a:rPr sz="2000" spc="-30">
                <a:latin typeface="Times New Roman"/>
                <a:cs typeface="Times New Roman"/>
              </a:rPr>
              <a:t> </a:t>
            </a:r>
            <a:r>
              <a:rPr sz="2000" spc="-5" smtClean="0">
                <a:latin typeface="Times New Roman"/>
                <a:cs typeface="Times New Roman"/>
              </a:rPr>
              <a:t>equipment</a:t>
            </a:r>
            <a:r>
              <a:rPr lang="en-US" sz="2000" spc="-5" dirty="0" smtClean="0">
                <a:latin typeface="Times New Roman"/>
                <a:cs typeface="Times New Roman"/>
              </a:rPr>
              <a:t> like balances, pH meter, viscometer etc.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3352800"/>
            <a:ext cx="8382000" cy="2743200"/>
            <a:chOff x="457200" y="2819400"/>
            <a:chExt cx="8382000" cy="3276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819400"/>
              <a:ext cx="8382000" cy="3276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4419600"/>
              <a:ext cx="685800" cy="762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15415" y="558744"/>
            <a:ext cx="4612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2400" b="1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considerations</a:t>
            </a:r>
            <a:r>
              <a:rPr sz="2400" b="1" i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(contd.)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801365"/>
            <a:ext cx="8074659" cy="6245941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5750" marR="5080" indent="-273685" algn="just">
              <a:lnSpc>
                <a:spcPts val="1920"/>
              </a:lnSpc>
              <a:spcBef>
                <a:spcPts val="565"/>
              </a:spcBef>
              <a:buClr>
                <a:srgbClr val="0AD0D9"/>
              </a:buClr>
              <a:buSzPct val="95000"/>
              <a:buFont typeface="Wingdings"/>
              <a:buChar char=""/>
              <a:tabLst>
                <a:tab pos="28638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Plant</a:t>
            </a:r>
            <a:r>
              <a:rPr sz="2000" spc="-5">
                <a:latin typeface="Times New Roman"/>
                <a:cs typeface="Times New Roman"/>
              </a:rPr>
              <a:t>:- </a:t>
            </a:r>
            <a:r>
              <a:rPr sz="2000" smtClean="0">
                <a:latin typeface="Times New Roman"/>
                <a:cs typeface="Times New Roman"/>
              </a:rPr>
              <a:t>It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a place </a:t>
            </a:r>
            <a:r>
              <a:rPr sz="2000" spc="-5" dirty="0">
                <a:latin typeface="Times New Roman"/>
                <a:cs typeface="Times New Roman"/>
              </a:rPr>
              <a:t>where </a:t>
            </a:r>
            <a:r>
              <a:rPr sz="2000" dirty="0">
                <a:latin typeface="Times New Roman"/>
                <a:cs typeface="Times New Roman"/>
              </a:rPr>
              <a:t> the 5 </a:t>
            </a:r>
            <a:r>
              <a:rPr sz="2000" spc="-40" dirty="0">
                <a:latin typeface="Times New Roman"/>
                <a:cs typeface="Times New Roman"/>
              </a:rPr>
              <a:t>M’s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like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money,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material,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man,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method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machine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are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brought </a:t>
            </a:r>
            <a:r>
              <a:rPr sz="2000" dirty="0">
                <a:latin typeface="Times New Roman"/>
                <a:cs typeface="Times New Roman"/>
              </a:rPr>
              <a:t> together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manufacturing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products.</a:t>
            </a:r>
            <a:endParaRPr sz="2000">
              <a:latin typeface="Times New Roman"/>
              <a:cs typeface="Times New Roman"/>
            </a:endParaRPr>
          </a:p>
          <a:p>
            <a:pPr marL="285750" marR="5715" indent="-273685" algn="just">
              <a:lnSpc>
                <a:spcPct val="85000"/>
              </a:lnSpc>
              <a:spcBef>
                <a:spcPts val="380"/>
              </a:spcBef>
              <a:buClr>
                <a:srgbClr val="0AD0D9"/>
              </a:buClr>
              <a:buSzPct val="95000"/>
              <a:buFont typeface="Wingdings"/>
              <a:buChar char=""/>
              <a:tabLst>
                <a:tab pos="28638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Pilot </a:t>
            </a:r>
            <a:r>
              <a:rPr sz="2000" b="1" spc="-10" dirty="0">
                <a:latin typeface="Times New Roman"/>
                <a:cs typeface="Times New Roman"/>
              </a:rPr>
              <a:t>Plant</a:t>
            </a:r>
            <a:r>
              <a:rPr sz="2000" spc="-10">
                <a:latin typeface="Times New Roman"/>
                <a:cs typeface="Times New Roman"/>
              </a:rPr>
              <a:t>:- </a:t>
            </a:r>
            <a:r>
              <a:rPr lang="en-US" sz="2000" b="1" dirty="0" smtClean="0">
                <a:latin typeface="Times New Roman"/>
                <a:cs typeface="Times New Roman"/>
              </a:rPr>
              <a:t>Pilot means “ experimental” or “test” that guides the destination.</a:t>
            </a:r>
            <a:r>
              <a:rPr lang="en-US" sz="2000" dirty="0" smtClean="0">
                <a:latin typeface="Times New Roman"/>
                <a:cs typeface="Times New Roman"/>
              </a:rPr>
              <a:t>  It is the part of the pharmaceutical industry where a lab scale formula is transformed in to a viable product by development of liable and practical procedures of manufacturing . </a:t>
            </a:r>
          </a:p>
          <a:p>
            <a:pPr marL="285750" marR="5715" indent="-273685" algn="just">
              <a:lnSpc>
                <a:spcPct val="85000"/>
              </a:lnSpc>
              <a:spcBef>
                <a:spcPts val="380"/>
              </a:spcBef>
              <a:buClr>
                <a:srgbClr val="0AD0D9"/>
              </a:buClr>
              <a:buSzPct val="95000"/>
              <a:buFont typeface="Wingdings"/>
              <a:buChar char=""/>
              <a:tabLst>
                <a:tab pos="286385" algn="l"/>
              </a:tabLst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285750" marR="5715" indent="-273685" algn="just">
              <a:lnSpc>
                <a:spcPct val="85000"/>
              </a:lnSpc>
              <a:spcBef>
                <a:spcPts val="380"/>
              </a:spcBef>
              <a:buClr>
                <a:srgbClr val="0AD0D9"/>
              </a:buClr>
              <a:buSzPct val="95000"/>
              <a:buFont typeface="Wingdings"/>
              <a:buChar char=""/>
              <a:tabLst>
                <a:tab pos="286385" algn="l"/>
              </a:tabLst>
            </a:pPr>
            <a:r>
              <a:rPr lang="en-US" sz="2000" b="1" spc="-5" dirty="0" smtClean="0">
                <a:latin typeface="Times New Roman"/>
                <a:cs typeface="Times New Roman"/>
              </a:rPr>
              <a:t>Scale-up:</a:t>
            </a:r>
            <a:r>
              <a:rPr lang="en-US" sz="2000" spc="-5" dirty="0" smtClean="0">
                <a:latin typeface="Times New Roman"/>
                <a:cs typeface="Times New Roman"/>
              </a:rPr>
              <a:t>- The </a:t>
            </a:r>
            <a:r>
              <a:rPr lang="en-US" sz="2000" dirty="0" smtClean="0">
                <a:latin typeface="Times New Roman"/>
                <a:cs typeface="Times New Roman"/>
              </a:rPr>
              <a:t>art </a:t>
            </a:r>
            <a:r>
              <a:rPr lang="en-US" sz="2000" spc="-5" dirty="0" smtClean="0">
                <a:latin typeface="Times New Roman"/>
                <a:cs typeface="Times New Roman"/>
              </a:rPr>
              <a:t>for designing of prototype using the data obtained </a:t>
            </a:r>
            <a:r>
              <a:rPr lang="en-US" sz="2000" dirty="0" smtClean="0">
                <a:latin typeface="Times New Roman"/>
                <a:cs typeface="Times New Roman"/>
              </a:rPr>
              <a:t>from </a:t>
            </a:r>
            <a:r>
              <a:rPr lang="en-US" sz="2000" spc="5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en-US" sz="2000" spc="-15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pilot</a:t>
            </a:r>
            <a:r>
              <a:rPr lang="en-US" sz="2000" spc="-25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plant</a:t>
            </a:r>
            <a:r>
              <a:rPr lang="en-US" sz="2000" spc="-20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model. It is a process of increasing the batch size.  Scale up is a  general term used for the “transfer of knowledge” and “transfer of technology”. (Application of same procedures for achieving different volumes of output).</a:t>
            </a:r>
            <a:endParaRPr sz="2150">
              <a:latin typeface="Times New Roman"/>
              <a:cs typeface="Times New Roman"/>
            </a:endParaRPr>
          </a:p>
          <a:p>
            <a:pPr marL="285750" marR="5715" indent="-273685" algn="just">
              <a:lnSpc>
                <a:spcPct val="8500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Wingdings"/>
              <a:buChar char=""/>
              <a:tabLst>
                <a:tab pos="28638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Model: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geometrical </a:t>
            </a:r>
            <a:r>
              <a:rPr sz="2000" spc="-10" dirty="0">
                <a:latin typeface="Times New Roman"/>
                <a:cs typeface="Times New Roman"/>
              </a:rPr>
              <a:t>similar </a:t>
            </a:r>
            <a:r>
              <a:rPr sz="2000" dirty="0">
                <a:latin typeface="Times New Roman"/>
                <a:cs typeface="Times New Roman"/>
              </a:rPr>
              <a:t>replica </a:t>
            </a:r>
            <a:r>
              <a:rPr sz="2000" spc="-5" dirty="0">
                <a:latin typeface="Times New Roman"/>
                <a:cs typeface="Times New Roman"/>
              </a:rPr>
              <a:t>of complete prototype on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0" dirty="0">
                <a:latin typeface="Times New Roman"/>
                <a:cs typeface="Times New Roman"/>
              </a:rPr>
              <a:t>small </a:t>
            </a:r>
            <a:r>
              <a:rPr sz="2000" spc="-5" dirty="0">
                <a:latin typeface="Times New Roman"/>
                <a:cs typeface="Times New Roman"/>
              </a:rPr>
              <a:t>scale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 </a:t>
            </a:r>
            <a:r>
              <a:rPr sz="2000" spc="-5" dirty="0">
                <a:latin typeface="Times New Roman"/>
                <a:cs typeface="Times New Roman"/>
              </a:rPr>
              <a:t>equal scale ratios </a:t>
            </a:r>
            <a:r>
              <a:rPr sz="2000" spc="-1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all direction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termed as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model. </a:t>
            </a:r>
            <a:r>
              <a:rPr sz="2000" dirty="0">
                <a:latin typeface="Times New Roman"/>
                <a:cs typeface="Times New Roman"/>
              </a:rPr>
              <a:t>Its </a:t>
            </a:r>
            <a:r>
              <a:rPr sz="2000" spc="-5" dirty="0">
                <a:latin typeface="Times New Roman"/>
                <a:cs typeface="Times New Roman"/>
              </a:rPr>
              <a:t>function is </a:t>
            </a:r>
            <a:r>
              <a:rPr sz="2000" spc="-20" dirty="0">
                <a:latin typeface="Times New Roman"/>
                <a:cs typeface="Times New Roman"/>
              </a:rPr>
              <a:t>to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exhibit the </a:t>
            </a:r>
            <a:r>
              <a:rPr sz="2000" spc="-10" dirty="0">
                <a:latin typeface="Times New Roman"/>
                <a:cs typeface="Times New Roman"/>
              </a:rPr>
              <a:t>effects </a:t>
            </a:r>
            <a:r>
              <a:rPr sz="2000" spc="-5" dirty="0">
                <a:latin typeface="Times New Roman"/>
                <a:cs typeface="Times New Roman"/>
              </a:rPr>
              <a:t>of change in shape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-5" dirty="0">
                <a:latin typeface="Times New Roman"/>
                <a:cs typeface="Times New Roman"/>
              </a:rPr>
              <a:t>operating conditions of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existing </a:t>
            </a:r>
            <a:r>
              <a:rPr sz="2000" dirty="0">
                <a:latin typeface="Times New Roman"/>
                <a:cs typeface="Times New Roman"/>
              </a:rPr>
              <a:t> plant.</a:t>
            </a:r>
            <a:endParaRPr sz="2000">
              <a:latin typeface="Times New Roman"/>
              <a:cs typeface="Times New Roman"/>
            </a:endParaRPr>
          </a:p>
          <a:p>
            <a:pPr marL="285750" indent="-273685" algn="just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"/>
              <a:tabLst>
                <a:tab pos="28638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Prototyp</a:t>
            </a:r>
            <a:r>
              <a:rPr sz="2000" spc="-5" dirty="0">
                <a:latin typeface="Times New Roman"/>
                <a:cs typeface="Times New Roman"/>
              </a:rPr>
              <a:t>e: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large </a:t>
            </a:r>
            <a:r>
              <a:rPr sz="2000" spc="-5" dirty="0">
                <a:latin typeface="Times New Roman"/>
                <a:cs typeface="Times New Roman"/>
              </a:rPr>
              <a:t>scale </a:t>
            </a:r>
            <a:r>
              <a:rPr sz="2000" dirty="0">
                <a:latin typeface="Times New Roman"/>
                <a:cs typeface="Times New Roman"/>
              </a:rPr>
              <a:t>apparatus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full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size </a:t>
            </a:r>
            <a:r>
              <a:rPr sz="2000" dirty="0">
                <a:latin typeface="Times New Roman"/>
                <a:cs typeface="Times New Roman"/>
              </a:rPr>
              <a:t>plant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called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prototype</a:t>
            </a:r>
            <a:r>
              <a:rPr sz="2000" smtClean="0">
                <a:latin typeface="Times New Roman"/>
                <a:cs typeface="Times New Roman"/>
              </a:rPr>
              <a:t>.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285750" indent="-273685" algn="just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"/>
              <a:tabLst>
                <a:tab pos="286385" algn="l"/>
              </a:tabLst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285750" indent="-273685" algn="just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"/>
              <a:tabLst>
                <a:tab pos="286385" algn="l"/>
              </a:tabLst>
            </a:pPr>
            <a:r>
              <a:rPr lang="en-US" sz="2000" b="1" dirty="0" smtClean="0">
                <a:latin typeface="Times New Roman"/>
                <a:cs typeface="Times New Roman"/>
              </a:rPr>
              <a:t>Pilot Program:-</a:t>
            </a:r>
            <a:r>
              <a:rPr lang="en-US" sz="2000" dirty="0" smtClean="0">
                <a:latin typeface="Times New Roman"/>
                <a:cs typeface="Times New Roman"/>
              </a:rPr>
              <a:t> The scale up operation conducted after developing a product( or a process) in the laboratory and prior to its acceptance for full scale commercial manufacturing. 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Wingdings"/>
              <a:buChar char=""/>
            </a:pPr>
            <a:endParaRPr sz="2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4886" y="6537255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35C75"/>
                </a:solidFill>
                <a:latin typeface="Arial MT"/>
                <a:cs typeface="Arial MT"/>
              </a:rPr>
              <a:pPr marL="38100">
                <a:lnSpc>
                  <a:spcPts val="1425"/>
                </a:lnSpc>
              </a:pPr>
              <a:t>3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6362" y="93974"/>
            <a:ext cx="4890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Fundamental</a:t>
            </a:r>
            <a:r>
              <a:rPr sz="36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Definitions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35248"/>
            <a:ext cx="8302625" cy="5722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16585" algn="ctr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2400" b="1" i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considerations</a:t>
            </a:r>
            <a:r>
              <a:rPr sz="2400" b="1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(contd.)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25"/>
              </a:spcBef>
            </a:pP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3.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3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.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St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nda</a:t>
            </a:r>
            <a:r>
              <a:rPr sz="2400" b="1" spc="-4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pilot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-plant</a:t>
            </a:r>
            <a:r>
              <a:rPr sz="24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equi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p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men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4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90" dirty="0">
                <a:solidFill>
                  <a:srgbClr val="FF0000"/>
                </a:solidFill>
                <a:latin typeface="Constantia"/>
                <a:cs typeface="Constantia"/>
              </a:rPr>
              <a:t>f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lo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or</a:t>
            </a:r>
            <a:r>
              <a:rPr sz="2400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sp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400" b="1" spc="-50" dirty="0">
                <a:solidFill>
                  <a:srgbClr val="FF0000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e: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400">
              <a:latin typeface="Constantia"/>
              <a:cs typeface="Constantia"/>
            </a:endParaRPr>
          </a:p>
          <a:p>
            <a:pPr marL="285115" marR="7620" indent="31750" algn="just">
              <a:lnSpc>
                <a:spcPct val="100000"/>
              </a:lnSpc>
              <a:buFont typeface="Wingdings" pitchFamily="2" charset="2"/>
              <a:buChar char="v"/>
            </a:pPr>
            <a:r>
              <a:rPr sz="2400" spc="-5" dirty="0">
                <a:latin typeface="Times New Roman"/>
                <a:cs typeface="Times New Roman"/>
              </a:rPr>
              <a:t>Discreet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pilot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plant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space,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where</a:t>
            </a:r>
            <a:r>
              <a:rPr sz="2400" dirty="0">
                <a:latin typeface="Times New Roman"/>
                <a:cs typeface="Times New Roman"/>
              </a:rPr>
              <a:t> 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equipment</a:t>
            </a:r>
            <a:r>
              <a:rPr sz="2400" dirty="0">
                <a:latin typeface="Times New Roman"/>
                <a:cs typeface="Times New Roman"/>
              </a:rPr>
              <a:t> needed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manufacturing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dosage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 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located.</a:t>
            </a:r>
            <a:endParaRPr sz="2400">
              <a:latin typeface="Times New Roman"/>
              <a:cs typeface="Times New Roman"/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v"/>
            </a:pPr>
            <a:endParaRPr sz="2300">
              <a:latin typeface="Times New Roman"/>
              <a:cs typeface="Times New Roman"/>
            </a:endParaRPr>
          </a:p>
          <a:p>
            <a:pPr marL="285115" marR="5080" indent="107950" algn="just">
              <a:lnSpc>
                <a:spcPct val="100000"/>
              </a:lnSpc>
              <a:buFont typeface="Wingdings" pitchFamily="2" charset="2"/>
              <a:buChar char="v"/>
            </a:pPr>
            <a:r>
              <a:rPr sz="2400" spc="-5" dirty="0">
                <a:latin typeface="Times New Roman"/>
                <a:cs typeface="Times New Roman"/>
              </a:rPr>
              <a:t>Intermediate</a:t>
            </a:r>
            <a:r>
              <a:rPr sz="2400" dirty="0">
                <a:latin typeface="Times New Roman"/>
                <a:cs typeface="Times New Roman"/>
              </a:rPr>
              <a:t> –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sized</a:t>
            </a:r>
            <a:r>
              <a:rPr sz="2400" dirty="0">
                <a:latin typeface="Times New Roman"/>
                <a:cs typeface="Times New Roman"/>
              </a:rPr>
              <a:t> 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full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scale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production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equipment</a:t>
            </a:r>
            <a:r>
              <a:rPr sz="2400" dirty="0">
                <a:latin typeface="Times New Roman"/>
                <a:cs typeface="Times New Roman"/>
              </a:rPr>
              <a:t> is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essential</a:t>
            </a:r>
            <a:r>
              <a:rPr sz="2400" dirty="0">
                <a:latin typeface="Times New Roman"/>
                <a:cs typeface="Times New Roman"/>
              </a:rPr>
              <a:t>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evaluating</a:t>
            </a:r>
            <a:r>
              <a:rPr sz="2400" dirty="0">
                <a:latin typeface="Times New Roman"/>
                <a:cs typeface="Times New Roman"/>
              </a:rPr>
              <a:t> 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effects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scale-up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research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formulations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processes.</a:t>
            </a:r>
            <a:endParaRPr sz="2400">
              <a:latin typeface="Times New Roman"/>
              <a:cs typeface="Times New Roman"/>
            </a:endParaRPr>
          </a:p>
          <a:p>
            <a:pPr marL="514350" indent="-514350">
              <a:lnSpc>
                <a:spcPct val="100000"/>
              </a:lnSpc>
              <a:spcBef>
                <a:spcPts val="15"/>
              </a:spcBef>
              <a:buFont typeface="Wingdings" pitchFamily="2" charset="2"/>
              <a:buChar char="v"/>
            </a:pPr>
            <a:endParaRPr sz="2700">
              <a:latin typeface="Times New Roman"/>
              <a:cs typeface="Times New Roman"/>
            </a:endParaRPr>
          </a:p>
          <a:p>
            <a:pPr marL="285115" marR="5080" indent="31750" algn="just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v"/>
            </a:pPr>
            <a:r>
              <a:rPr sz="2400" spc="-5" dirty="0">
                <a:latin typeface="Times New Roman"/>
                <a:cs typeface="Times New Roman"/>
              </a:rPr>
              <a:t>Equipments </a:t>
            </a:r>
            <a:r>
              <a:rPr sz="2400" dirty="0">
                <a:latin typeface="Times New Roman"/>
                <a:cs typeface="Times New Roman"/>
              </a:rPr>
              <a:t>used should be </a:t>
            </a:r>
            <a:r>
              <a:rPr sz="2400" spc="-5" dirty="0">
                <a:latin typeface="Times New Roman"/>
                <a:cs typeface="Times New Roman"/>
              </a:rPr>
              <a:t>made </a:t>
            </a:r>
            <a:r>
              <a:rPr sz="2400" dirty="0">
                <a:latin typeface="Times New Roman"/>
                <a:cs typeface="Times New Roman"/>
              </a:rPr>
              <a:t>portable where </a:t>
            </a:r>
            <a:r>
              <a:rPr sz="2400" spc="-5" dirty="0">
                <a:latin typeface="Times New Roman"/>
                <a:cs typeface="Times New Roman"/>
              </a:rPr>
              <a:t>ever possible.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after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stored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small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store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room.</a:t>
            </a:r>
            <a:endParaRPr sz="2400">
              <a:latin typeface="Times New Roman"/>
              <a:cs typeface="Times New Roman"/>
            </a:endParaRPr>
          </a:p>
          <a:p>
            <a:pPr marL="514350" indent="-514350">
              <a:lnSpc>
                <a:spcPct val="100000"/>
              </a:lnSpc>
              <a:spcBef>
                <a:spcPts val="15"/>
              </a:spcBef>
              <a:buFont typeface="Wingdings" pitchFamily="2" charset="2"/>
              <a:buChar char="v"/>
            </a:pPr>
            <a:endParaRPr sz="2700">
              <a:latin typeface="Times New Roman"/>
              <a:cs typeface="Times New Roman"/>
            </a:endParaRPr>
          </a:p>
          <a:p>
            <a:pPr marL="774065" indent="-457200" algn="just">
              <a:lnSpc>
                <a:spcPct val="100000"/>
              </a:lnSpc>
              <a:buFont typeface="Wingdings" pitchFamily="2" charset="2"/>
              <a:buChar char="v"/>
            </a:pPr>
            <a:r>
              <a:rPr sz="2400" dirty="0">
                <a:latin typeface="Times New Roman"/>
                <a:cs typeface="Times New Roman"/>
              </a:rPr>
              <a:t>Space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dirty="0">
                <a:latin typeface="Times New Roman"/>
                <a:cs typeface="Times New Roman"/>
              </a:rPr>
              <a:t> cleaning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equipment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provided.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136" y="3351661"/>
            <a:ext cx="17265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8350" algn="l"/>
              </a:tabLst>
            </a:pP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136" y="3717421"/>
            <a:ext cx="2591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8760" algn="l"/>
              </a:tabLst>
            </a:pPr>
            <a:r>
              <a:rPr sz="2400" spc="-10" dirty="0">
                <a:latin typeface="Constantia"/>
                <a:cs typeface="Constantia"/>
              </a:rPr>
              <a:t>materials,</a:t>
            </a:r>
            <a:r>
              <a:rPr sz="2400" spc="-1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onstantia"/>
                <a:cs typeface="Constantia"/>
              </a:rPr>
              <a:t>finished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136" y="4083182"/>
            <a:ext cx="29165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55980" algn="l"/>
                <a:tab pos="925830" algn="l"/>
                <a:tab pos="1490980" algn="l"/>
              </a:tabLst>
            </a:pPr>
            <a:r>
              <a:rPr sz="2400" dirty="0">
                <a:latin typeface="Constantia"/>
                <a:cs typeface="Constantia"/>
              </a:rPr>
              <a:t>f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om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onstantia"/>
                <a:cs typeface="Constantia"/>
              </a:rPr>
              <a:t>pilo</a:t>
            </a:r>
            <a:r>
              <a:rPr sz="2400" spc="5" dirty="0">
                <a:latin typeface="Constantia"/>
                <a:cs typeface="Constantia"/>
              </a:rPr>
              <a:t>t</a:t>
            </a:r>
            <a:r>
              <a:rPr sz="2400" spc="-15" dirty="0">
                <a:latin typeface="Constantia"/>
                <a:cs typeface="Constantia"/>
              </a:rPr>
              <a:t>-</a:t>
            </a:r>
            <a:r>
              <a:rPr sz="2400" dirty="0">
                <a:latin typeface="Constantia"/>
                <a:cs typeface="Constantia"/>
              </a:rPr>
              <a:t>pla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from</a:t>
            </a:r>
            <a:r>
              <a:rPr sz="2400" spc="-10" dirty="0">
                <a:latin typeface="Times New Roman"/>
                <a:cs typeface="Times New Roman"/>
              </a:rPr>
              <a:t>		</a:t>
            </a:r>
            <a:r>
              <a:rPr sz="2400" spc="-5" dirty="0">
                <a:latin typeface="Constantia"/>
                <a:cs typeface="Constantia"/>
              </a:rPr>
              <a:t>the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9166" y="4449018"/>
            <a:ext cx="17608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5" dirty="0">
                <a:latin typeface="Constantia"/>
                <a:cs typeface="Constantia"/>
              </a:rPr>
              <a:t>x</a:t>
            </a:r>
            <a:r>
              <a:rPr sz="2400" dirty="0">
                <a:latin typeface="Constantia"/>
                <a:cs typeface="Constantia"/>
              </a:rPr>
              <a:t>per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20" dirty="0">
                <a:latin typeface="Constantia"/>
                <a:cs typeface="Constantia"/>
              </a:rPr>
              <a:t>m</a:t>
            </a:r>
            <a:r>
              <a:rPr sz="2400" spc="-10" dirty="0">
                <a:latin typeface="Constantia"/>
                <a:cs typeface="Constantia"/>
              </a:rPr>
              <a:t>e</a:t>
            </a:r>
            <a:r>
              <a:rPr sz="2400" spc="-5" dirty="0">
                <a:latin typeface="Constantia"/>
                <a:cs typeface="Constantia"/>
              </a:rPr>
              <a:t>ntal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6169" y="3351661"/>
            <a:ext cx="27343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920" marR="7620" indent="-744855" algn="r">
              <a:lnSpc>
                <a:spcPct val="100000"/>
              </a:lnSpc>
              <a:spcBef>
                <a:spcPts val="100"/>
              </a:spcBef>
              <a:tabLst>
                <a:tab pos="611505" algn="l"/>
                <a:tab pos="1174115" algn="l"/>
                <a:tab pos="1367155" algn="l"/>
                <a:tab pos="1548765" algn="l"/>
              </a:tabLst>
            </a:pPr>
            <a:r>
              <a:rPr sz="2400" spc="-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-p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10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bul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d</a:t>
            </a:r>
            <a:r>
              <a:rPr sz="2400" spc="-5" dirty="0">
                <a:latin typeface="Constantia"/>
                <a:cs typeface="Constantia"/>
              </a:rPr>
              <a:t>u</a:t>
            </a:r>
            <a:r>
              <a:rPr sz="2400" spc="5" dirty="0">
                <a:latin typeface="Constantia"/>
                <a:cs typeface="Constantia"/>
              </a:rPr>
              <a:t>c</a:t>
            </a:r>
            <a:r>
              <a:rPr sz="2400" spc="-5" dirty="0">
                <a:latin typeface="Constantia"/>
                <a:cs typeface="Constantia"/>
              </a:rPr>
              <a:t>ts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onstantia"/>
                <a:cs typeface="Constantia"/>
              </a:rPr>
              <a:t>&amp;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materials</a:t>
            </a:r>
            <a:endParaRPr sz="2400">
              <a:latin typeface="Constantia"/>
              <a:cs typeface="Constantia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scale-up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4741931"/>
            <a:ext cx="5410200" cy="20871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latin typeface="Constantia"/>
                <a:cs typeface="Constantia"/>
              </a:rPr>
              <a:t>batches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made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production.</a:t>
            </a:r>
            <a:endParaRPr sz="2400">
              <a:latin typeface="Constantia"/>
              <a:cs typeface="Constantia"/>
            </a:endParaRPr>
          </a:p>
          <a:p>
            <a:pPr marL="12700" marR="5080" indent="107950">
              <a:lnSpc>
                <a:spcPct val="100000"/>
              </a:lnSpc>
              <a:spcBef>
                <a:spcPts val="575"/>
              </a:spcBef>
              <a:tabLst>
                <a:tab pos="1410335" algn="l"/>
                <a:tab pos="2273300" algn="l"/>
                <a:tab pos="2954655" algn="l"/>
                <a:tab pos="3696970" algn="l"/>
              </a:tabLst>
            </a:pPr>
            <a:r>
              <a:rPr sz="2400" smtClean="0">
                <a:latin typeface="Constantia"/>
                <a:cs typeface="Constantia"/>
              </a:rPr>
              <a:t>S</a:t>
            </a:r>
            <a:r>
              <a:rPr sz="2400" spc="-35" smtClean="0">
                <a:latin typeface="Constantia"/>
                <a:cs typeface="Constantia"/>
              </a:rPr>
              <a:t>t</a:t>
            </a:r>
            <a:r>
              <a:rPr sz="2400" smtClean="0">
                <a:latin typeface="Constantia"/>
                <a:cs typeface="Constantia"/>
              </a:rPr>
              <a:t>o</a:t>
            </a:r>
            <a:r>
              <a:rPr sz="2400" spc="-35" smtClean="0">
                <a:latin typeface="Constantia"/>
                <a:cs typeface="Constantia"/>
              </a:rPr>
              <a:t>r</a:t>
            </a:r>
            <a:r>
              <a:rPr sz="2400" smtClean="0">
                <a:latin typeface="Constantia"/>
                <a:cs typeface="Constantia"/>
              </a:rPr>
              <a:t>a</a:t>
            </a:r>
            <a:r>
              <a:rPr sz="2400" spc="-60" smtClean="0">
                <a:latin typeface="Constantia"/>
                <a:cs typeface="Constantia"/>
              </a:rPr>
              <a:t>g</a:t>
            </a:r>
            <a:r>
              <a:rPr sz="2400" smtClean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onstantia"/>
                <a:cs typeface="Constantia"/>
              </a:rPr>
              <a:t>packing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material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should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also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>
                <a:latin typeface="Constantia"/>
                <a:cs typeface="Constantia"/>
              </a:rPr>
              <a:t>provided</a:t>
            </a:r>
            <a:r>
              <a:rPr sz="2400" spc="-10" smtClean="0">
                <a:latin typeface="Constantia"/>
                <a:cs typeface="Constantia"/>
              </a:rPr>
              <a:t>.</a:t>
            </a:r>
            <a:endParaRPr lang="en-US" sz="2400" spc="-10" dirty="0" smtClean="0">
              <a:latin typeface="Constantia"/>
              <a:cs typeface="Constantia"/>
            </a:endParaRPr>
          </a:p>
          <a:p>
            <a:pPr marL="12700" marR="5080" indent="107950">
              <a:lnSpc>
                <a:spcPct val="100000"/>
              </a:lnSpc>
              <a:spcBef>
                <a:spcPts val="575"/>
              </a:spcBef>
              <a:tabLst>
                <a:tab pos="1410335" algn="l"/>
                <a:tab pos="2273300" algn="l"/>
                <a:tab pos="2954655" algn="l"/>
                <a:tab pos="3696970" algn="l"/>
              </a:tabLst>
            </a:pPr>
            <a:r>
              <a:rPr lang="en-US" sz="2400" spc="-10" dirty="0" smtClean="0">
                <a:latin typeface="Constantia"/>
                <a:cs typeface="Constantia"/>
              </a:rPr>
              <a:t>Controlled environment space should be allocated for storage of stability samples </a:t>
            </a:r>
            <a:endParaRPr sz="2400">
              <a:latin typeface="Constantia"/>
              <a:cs typeface="Constanti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8350" y="4133850"/>
            <a:ext cx="3295650" cy="27241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9600" y="685800"/>
            <a:ext cx="8070850" cy="7243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0415" indent="-36385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"/>
              <a:tabLst>
                <a:tab pos="781050" algn="l"/>
              </a:tabLst>
            </a:pP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32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considerations</a:t>
            </a:r>
            <a:r>
              <a:rPr sz="32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(contd.)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3.4.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Storage</a:t>
            </a:r>
            <a:r>
              <a:rPr sz="24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12700" marR="5080">
              <a:spcBef>
                <a:spcPts val="2400"/>
              </a:spcBef>
              <a:tabLst>
                <a:tab pos="433070" algn="l"/>
                <a:tab pos="1582420" algn="l"/>
                <a:tab pos="2494280" algn="l"/>
                <a:tab pos="3219450" algn="l"/>
                <a:tab pos="4233545" algn="l"/>
                <a:tab pos="5450840" algn="l"/>
                <a:tab pos="6025515" algn="l"/>
                <a:tab pos="7550150" algn="l"/>
              </a:tabLst>
            </a:pP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	sho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hav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	two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divi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ap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rov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and  unapproved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for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active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ingredient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well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excipient</a:t>
            </a:r>
            <a:r>
              <a:rPr sz="2400" spc="-5" smtClean="0">
                <a:latin typeface="Arial MT"/>
                <a:cs typeface="Arial MT"/>
              </a:rPr>
              <a:t>.</a:t>
            </a:r>
            <a:r>
              <a:rPr lang="en-US" sz="2400" spc="-10" dirty="0" smtClean="0">
                <a:latin typeface="Constantia"/>
                <a:cs typeface="Constantia"/>
              </a:rPr>
              <a:t>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sz="2400" spc="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areas</a:t>
            </a:r>
            <a:r>
              <a:rPr lang="en-US" sz="2400" spc="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sz="2400" spc="1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provided</a:t>
            </a:r>
            <a:r>
              <a:rPr lang="en-US" sz="2400" spc="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for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  <a:tabLst>
                <a:tab pos="433070" algn="l"/>
                <a:tab pos="1582420" algn="l"/>
                <a:tab pos="2494280" algn="l"/>
                <a:tab pos="3219450" algn="l"/>
                <a:tab pos="4233545" algn="l"/>
                <a:tab pos="5450840" algn="l"/>
                <a:tab pos="6025515" algn="l"/>
                <a:tab pos="7550150" algn="l"/>
              </a:tabLst>
            </a:pPr>
            <a:endParaRPr sz="2400">
              <a:latin typeface="Arial MT"/>
              <a:cs typeface="Arial MT"/>
            </a:endParaRPr>
          </a:p>
          <a:p>
            <a:pPr marL="88900">
              <a:lnSpc>
                <a:spcPct val="100000"/>
              </a:lnSpc>
              <a:spcBef>
                <a:spcPts val="665"/>
              </a:spcBef>
            </a:pPr>
            <a:endParaRPr lang="en-US" sz="2400" spc="-10" dirty="0" smtClean="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  <a:spcBef>
                <a:spcPts val="665"/>
              </a:spcBef>
            </a:pPr>
            <a:endParaRPr lang="en-US" sz="2400" spc="-10" dirty="0" smtClean="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  <a:spcBef>
                <a:spcPts val="665"/>
              </a:spcBef>
            </a:pPr>
            <a:endParaRPr lang="en-US" sz="2400" spc="-10" dirty="0" smtClean="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  <a:spcBef>
                <a:spcPts val="665"/>
              </a:spcBef>
            </a:pPr>
            <a:endParaRPr lang="en-US" sz="2400" spc="-10" dirty="0" smtClean="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  <a:spcBef>
                <a:spcPts val="665"/>
              </a:spcBef>
            </a:pPr>
            <a:endParaRPr lang="en-US" sz="2400" spc="-10" dirty="0" smtClean="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  <a:spcBef>
                <a:spcPts val="665"/>
              </a:spcBef>
            </a:pPr>
            <a:endParaRPr lang="en-US" sz="2400" spc="-10" dirty="0" smtClean="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  <a:spcBef>
                <a:spcPts val="665"/>
              </a:spcBef>
            </a:pPr>
            <a:endParaRPr lang="en-US" sz="2400" spc="-10" dirty="0" smtClean="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  <a:spcBef>
                <a:spcPts val="665"/>
              </a:spcBef>
            </a:pPr>
            <a:endParaRPr lang="en-US" sz="2400" spc="-10" dirty="0" smtClean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244" y="1577081"/>
            <a:ext cx="7934325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FF"/>
                </a:solidFill>
                <a:latin typeface="Constantia"/>
                <a:cs typeface="Constantia"/>
              </a:rPr>
              <a:t>4</a:t>
            </a:r>
            <a:r>
              <a:rPr sz="2400" b="1" dirty="0">
                <a:solidFill>
                  <a:srgbClr val="FF00FF"/>
                </a:solidFill>
                <a:latin typeface="Constantia"/>
                <a:cs typeface="Constantia"/>
              </a:rPr>
              <a:t>.</a:t>
            </a:r>
            <a:r>
              <a:rPr sz="2400" spc="-3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FF00FF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rgbClr val="FF00FF"/>
                </a:solidFill>
                <a:latin typeface="Constantia"/>
                <a:cs typeface="Constantia"/>
              </a:rPr>
              <a:t>e</a:t>
            </a:r>
            <a:r>
              <a:rPr sz="2400" b="1" spc="5" dirty="0">
                <a:solidFill>
                  <a:srgbClr val="FF00FF"/>
                </a:solidFill>
                <a:latin typeface="Constantia"/>
                <a:cs typeface="Constantia"/>
              </a:rPr>
              <a:t>v</a:t>
            </a:r>
            <a:r>
              <a:rPr sz="2400" b="1" dirty="0">
                <a:solidFill>
                  <a:srgbClr val="FF00FF"/>
                </a:solidFill>
                <a:latin typeface="Constantia"/>
                <a:cs typeface="Constantia"/>
              </a:rPr>
              <a:t>iew</a:t>
            </a:r>
            <a:r>
              <a:rPr sz="2400" spc="-15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FF"/>
                </a:solidFill>
                <a:latin typeface="Constantia"/>
                <a:cs typeface="Constantia"/>
              </a:rPr>
              <a:t>of</a:t>
            </a:r>
            <a:r>
              <a:rPr sz="2400" spc="1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FF"/>
                </a:solidFill>
                <a:latin typeface="Constantia"/>
                <a:cs typeface="Constantia"/>
              </a:rPr>
              <a:t>the</a:t>
            </a:r>
            <a:r>
              <a:rPr sz="2400" spc="-1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FF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rgbClr val="FF00FF"/>
                </a:solidFill>
                <a:latin typeface="Constantia"/>
                <a:cs typeface="Constantia"/>
              </a:rPr>
              <a:t>ormula: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Constantia"/>
              <a:cs typeface="Constantia"/>
            </a:endParaRPr>
          </a:p>
          <a:p>
            <a:pPr marL="140335" marR="5080" indent="25400" algn="just">
              <a:lnSpc>
                <a:spcPts val="2590"/>
              </a:lnSpc>
            </a:pP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10" dirty="0">
                <a:latin typeface="Constantia"/>
                <a:cs typeface="Constantia"/>
              </a:rPr>
              <a:t>thorough review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each aspect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formulation </a:t>
            </a:r>
            <a:r>
              <a:rPr sz="2400" dirty="0">
                <a:latin typeface="Constantia"/>
                <a:cs typeface="Constantia"/>
              </a:rPr>
              <a:t>is 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important.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Constantia"/>
              <a:cs typeface="Constantia"/>
            </a:endParaRPr>
          </a:p>
          <a:p>
            <a:pPr marL="140335" marR="5080" indent="-52069" algn="just">
              <a:lnSpc>
                <a:spcPts val="2590"/>
              </a:lnSpc>
              <a:spcBef>
                <a:spcPts val="5"/>
              </a:spcBef>
            </a:pP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purpose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dirty="0">
                <a:latin typeface="Constantia"/>
                <a:cs typeface="Constantia"/>
              </a:rPr>
              <a:t>each </a:t>
            </a:r>
            <a:r>
              <a:rPr sz="2400" spc="-5" dirty="0">
                <a:latin typeface="Constantia"/>
                <a:cs typeface="Constantia"/>
              </a:rPr>
              <a:t>ingredient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30" dirty="0">
                <a:latin typeface="Constantia"/>
                <a:cs typeface="Constantia"/>
              </a:rPr>
              <a:t>it’s </a:t>
            </a:r>
            <a:r>
              <a:rPr sz="2400" spc="-10" dirty="0">
                <a:latin typeface="Constantia"/>
                <a:cs typeface="Constantia"/>
              </a:rPr>
              <a:t>contribution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5" dirty="0">
                <a:latin typeface="Constantia"/>
                <a:cs typeface="Constantia"/>
              </a:rPr>
              <a:t>final </a:t>
            </a:r>
            <a:r>
              <a:rPr sz="2400" spc="-10" dirty="0">
                <a:latin typeface="Constantia"/>
                <a:cs typeface="Constantia"/>
              </a:rPr>
              <a:t>product manufactured </a:t>
            </a:r>
            <a:r>
              <a:rPr sz="2400" spc="-5" dirty="0">
                <a:latin typeface="Constantia"/>
                <a:cs typeface="Constantia"/>
              </a:rPr>
              <a:t>on the </a:t>
            </a:r>
            <a:r>
              <a:rPr sz="2400" dirty="0">
                <a:latin typeface="Constantia"/>
                <a:cs typeface="Constantia"/>
              </a:rPr>
              <a:t>small-scale </a:t>
            </a:r>
            <a:r>
              <a:rPr sz="2400" spc="-5" dirty="0">
                <a:latin typeface="Constantia"/>
                <a:cs typeface="Constantia"/>
              </a:rPr>
              <a:t>laboratory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equipment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should</a:t>
            </a:r>
            <a:r>
              <a:rPr sz="2400" spc="-5" dirty="0">
                <a:latin typeface="Constantia"/>
                <a:cs typeface="Constantia"/>
              </a:rPr>
              <a:t> be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understood.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Constantia"/>
              <a:cs typeface="Constantia"/>
            </a:endParaRPr>
          </a:p>
          <a:p>
            <a:pPr marL="140335" marR="5080" indent="-52069" algn="just">
              <a:lnSpc>
                <a:spcPts val="2590"/>
              </a:lnSpc>
            </a:pPr>
            <a:r>
              <a:rPr sz="2400" spc="-5" dirty="0">
                <a:latin typeface="Constantia"/>
                <a:cs typeface="Constantia"/>
              </a:rPr>
              <a:t>Then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effect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scale-up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using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equipment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that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may 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subject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product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stresses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different</a:t>
            </a:r>
            <a:r>
              <a:rPr sz="2400" spc="-5" dirty="0">
                <a:latin typeface="Constantia"/>
                <a:cs typeface="Constantia"/>
              </a:rPr>
              <a:t> types</a:t>
            </a:r>
            <a:r>
              <a:rPr sz="2400" dirty="0">
                <a:latin typeface="Constantia"/>
                <a:cs typeface="Constantia"/>
              </a:rPr>
              <a:t> and 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degrees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more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readily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predicted,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or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recognized.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5" y="635248"/>
            <a:ext cx="461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2400" b="1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considerations</a:t>
            </a:r>
            <a:r>
              <a:rPr sz="2400" b="1" i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(contd.)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450" y="2734179"/>
            <a:ext cx="45681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49705" algn="l"/>
                <a:tab pos="1989455" algn="l"/>
                <a:tab pos="3594100" algn="l"/>
                <a:tab pos="4150360" algn="l"/>
              </a:tabLst>
            </a:pP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5" dirty="0">
                <a:latin typeface="Times New Roman"/>
                <a:cs typeface="Times New Roman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proval	&amp;	valida</a:t>
            </a:r>
            <a:r>
              <a:rPr sz="2600" spc="-10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ion	</a:t>
            </a:r>
            <a:r>
              <a:rPr sz="2600" spc="-10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f	the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5538" y="2369943"/>
            <a:ext cx="7827009" cy="786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2995"/>
              </a:lnSpc>
              <a:spcBef>
                <a:spcPts val="105"/>
              </a:spcBef>
              <a:buFont typeface="Wingdings" pitchFamily="2" charset="2"/>
              <a:buChar char="Ø"/>
              <a:tabLst>
                <a:tab pos="822325" algn="l"/>
                <a:tab pos="4029710" algn="l"/>
                <a:tab pos="4578350" algn="l"/>
                <a:tab pos="5253990" algn="l"/>
                <a:tab pos="6904355" algn="l"/>
                <a:tab pos="7397115" algn="l"/>
              </a:tabLst>
            </a:pPr>
            <a:r>
              <a:rPr sz="2600" spc="5" dirty="0">
                <a:latin typeface="Times New Roman"/>
                <a:cs typeface="Times New Roman"/>
              </a:rPr>
              <a:t>On</a:t>
            </a:r>
            <a:r>
              <a:rPr sz="2600" dirty="0">
                <a:latin typeface="Times New Roman"/>
                <a:cs typeface="Times New Roman"/>
              </a:rPr>
              <a:t>e	pu</a:t>
            </a:r>
            <a:r>
              <a:rPr sz="2600" spc="-20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p</a:t>
            </a:r>
            <a:r>
              <a:rPr sz="2600" spc="10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-15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/r</a:t>
            </a:r>
            <a:r>
              <a:rPr sz="2600" spc="-15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-15" dirty="0">
                <a:latin typeface="Times New Roman"/>
                <a:cs typeface="Times New Roman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ons</a:t>
            </a:r>
            <a:r>
              <a:rPr sz="2600" spc="-10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bili</a:t>
            </a:r>
            <a:r>
              <a:rPr sz="2600" spc="-1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y	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f	the	pilot</a:t>
            </a:r>
            <a:r>
              <a:rPr sz="2600" spc="-5" dirty="0">
                <a:latin typeface="Times New Roman"/>
                <a:cs typeface="Times New Roman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plant	</a:t>
            </a:r>
            <a:r>
              <a:rPr sz="2600" spc="-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s	the</a:t>
            </a:r>
            <a:endParaRPr sz="2600">
              <a:latin typeface="Times New Roman"/>
              <a:cs typeface="Times New Roman"/>
            </a:endParaRPr>
          </a:p>
          <a:p>
            <a:pPr marR="6985" algn="r">
              <a:lnSpc>
                <a:spcPts val="2995"/>
              </a:lnSpc>
              <a:tabLst>
                <a:tab pos="1071245" algn="l"/>
                <a:tab pos="2691765" algn="l"/>
              </a:tabLst>
            </a:pPr>
            <a:r>
              <a:rPr sz="2600" spc="-5" dirty="0">
                <a:latin typeface="Times New Roman"/>
                <a:cs typeface="Times New Roman"/>
              </a:rPr>
              <a:t>active	</a:t>
            </a:r>
            <a:r>
              <a:rPr sz="2600" dirty="0">
                <a:latin typeface="Times New Roman"/>
                <a:cs typeface="Times New Roman"/>
              </a:rPr>
              <a:t>ingredient	&amp;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2506" y="3474720"/>
            <a:ext cx="85725" cy="754380"/>
          </a:xfrm>
          <a:custGeom>
            <a:avLst/>
            <a:gdLst/>
            <a:ahLst/>
            <a:cxnLst/>
            <a:rect l="l" t="t" r="r" b="b"/>
            <a:pathLst>
              <a:path w="85725" h="754379">
                <a:moveTo>
                  <a:pt x="42757" y="678608"/>
                </a:moveTo>
                <a:lnTo>
                  <a:pt x="9509" y="680715"/>
                </a:lnTo>
                <a:lnTo>
                  <a:pt x="52334" y="754380"/>
                </a:lnTo>
                <a:lnTo>
                  <a:pt x="79075" y="691265"/>
                </a:lnTo>
                <a:lnTo>
                  <a:pt x="43555" y="691265"/>
                </a:lnTo>
                <a:lnTo>
                  <a:pt x="42757" y="678608"/>
                </a:lnTo>
                <a:close/>
              </a:path>
              <a:path w="85725" h="754379">
                <a:moveTo>
                  <a:pt x="52289" y="678004"/>
                </a:moveTo>
                <a:lnTo>
                  <a:pt x="42757" y="678608"/>
                </a:lnTo>
                <a:lnTo>
                  <a:pt x="43555" y="691265"/>
                </a:lnTo>
                <a:lnTo>
                  <a:pt x="53096" y="690753"/>
                </a:lnTo>
                <a:lnTo>
                  <a:pt x="52289" y="678004"/>
                </a:lnTo>
                <a:close/>
              </a:path>
              <a:path w="85725" h="754379">
                <a:moveTo>
                  <a:pt x="85587" y="675894"/>
                </a:moveTo>
                <a:lnTo>
                  <a:pt x="52289" y="678004"/>
                </a:lnTo>
                <a:lnTo>
                  <a:pt x="53096" y="690753"/>
                </a:lnTo>
                <a:lnTo>
                  <a:pt x="43555" y="691265"/>
                </a:lnTo>
                <a:lnTo>
                  <a:pt x="79075" y="691265"/>
                </a:lnTo>
                <a:lnTo>
                  <a:pt x="85587" y="675894"/>
                </a:lnTo>
                <a:close/>
              </a:path>
              <a:path w="85725" h="754379">
                <a:moveTo>
                  <a:pt x="9387" y="0"/>
                </a:moveTo>
                <a:lnTo>
                  <a:pt x="0" y="640"/>
                </a:lnTo>
                <a:lnTo>
                  <a:pt x="42757" y="678608"/>
                </a:lnTo>
                <a:lnTo>
                  <a:pt x="52289" y="678004"/>
                </a:lnTo>
                <a:lnTo>
                  <a:pt x="93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5538" y="3090745"/>
            <a:ext cx="7827009" cy="355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05"/>
              </a:spcBef>
            </a:pPr>
            <a:r>
              <a:rPr sz="2600">
                <a:latin typeface="Times New Roman"/>
                <a:cs typeface="Times New Roman"/>
              </a:rPr>
              <a:t>excipients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raw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materials.</a:t>
            </a:r>
            <a:endParaRPr sz="2600">
              <a:latin typeface="Times New Roman"/>
              <a:cs typeface="Times New Roman"/>
            </a:endParaRPr>
          </a:p>
          <a:p>
            <a:pPr marL="135890" algn="ctr">
              <a:lnSpc>
                <a:spcPct val="100000"/>
              </a:lnSpc>
              <a:spcBef>
                <a:spcPts val="90"/>
              </a:spcBef>
            </a:pP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Why?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38100" marR="5080" indent="-26034" algn="just">
              <a:lnSpc>
                <a:spcPts val="2810"/>
              </a:lnSpc>
              <a:buFont typeface="Wingdings" pitchFamily="2" charset="2"/>
              <a:buChar char="Ø"/>
            </a:pPr>
            <a:r>
              <a:rPr sz="2600" smtClean="0">
                <a:latin typeface="Times New Roman"/>
                <a:cs typeface="Times New Roman"/>
              </a:rPr>
              <a:t>Raw </a:t>
            </a:r>
            <a:r>
              <a:rPr sz="2600" spc="-5" dirty="0">
                <a:latin typeface="Times New Roman"/>
                <a:cs typeface="Times New Roman"/>
              </a:rPr>
              <a:t>materials </a:t>
            </a:r>
            <a:r>
              <a:rPr sz="2600" dirty="0">
                <a:latin typeface="Times New Roman"/>
                <a:cs typeface="Times New Roman"/>
              </a:rPr>
              <a:t>used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small scale production cannot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necessarily</a:t>
            </a:r>
            <a:r>
              <a:rPr sz="2600" dirty="0">
                <a:latin typeface="Times New Roman"/>
                <a:cs typeface="Times New Roman"/>
              </a:rPr>
              <a:t> be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representative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for</a:t>
            </a:r>
            <a:r>
              <a:rPr sz="2600" spc="-5" dirty="0">
                <a:latin typeface="Times New Roman"/>
                <a:cs typeface="Times New Roman"/>
              </a:rPr>
              <a:t> 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large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>
                <a:latin typeface="Times New Roman"/>
                <a:cs typeface="Times New Roman"/>
              </a:rPr>
              <a:t>scale </a:t>
            </a:r>
            <a:r>
              <a:rPr sz="2600">
                <a:latin typeface="Times New Roman"/>
                <a:cs typeface="Times New Roman"/>
              </a:rPr>
              <a:t> </a:t>
            </a:r>
            <a:r>
              <a:rPr sz="2600" smtClean="0">
                <a:latin typeface="Times New Roman"/>
                <a:cs typeface="Times New Roman"/>
              </a:rPr>
              <a:t>production</a:t>
            </a:r>
            <a:r>
              <a:rPr lang="en-US" sz="2600" dirty="0" smtClean="0">
                <a:latin typeface="Times New Roman"/>
                <a:cs typeface="Times New Roman"/>
              </a:rPr>
              <a:t>.</a:t>
            </a:r>
          </a:p>
          <a:p>
            <a:pPr marL="38100" marR="5080" indent="-26034" algn="just">
              <a:lnSpc>
                <a:spcPts val="281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Times New Roman"/>
                <a:cs typeface="Times New Roman"/>
              </a:rPr>
              <a:t>However, ingredients with change in particle size, shape or morphology may result differences in bulk density, static charges, rate of solubility, flow properties, color, etc.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635248"/>
            <a:ext cx="5910580" cy="1283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2400" b="1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considerations</a:t>
            </a:r>
            <a:r>
              <a:rPr sz="2400" b="1" i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(contd.)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spc="-5" dirty="0">
                <a:solidFill>
                  <a:srgbClr val="FF00FF"/>
                </a:solidFill>
                <a:latin typeface="Constantia"/>
                <a:cs typeface="Constantia"/>
              </a:rPr>
              <a:t>5.</a:t>
            </a:r>
            <a:r>
              <a:rPr sz="2600" b="1" spc="-15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spc="-20" dirty="0">
                <a:solidFill>
                  <a:srgbClr val="FF00FF"/>
                </a:solidFill>
                <a:latin typeface="Constantia"/>
                <a:cs typeface="Constantia"/>
              </a:rPr>
              <a:t>Raw</a:t>
            </a:r>
            <a:r>
              <a:rPr sz="2600" b="1" spc="-85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FF"/>
                </a:solidFill>
                <a:latin typeface="Constantia"/>
                <a:cs typeface="Constantia"/>
              </a:rPr>
              <a:t>materials:-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724" y="1638041"/>
            <a:ext cx="7897495" cy="44403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FF"/>
                </a:solidFill>
                <a:latin typeface="Constantia"/>
                <a:cs typeface="Constantia"/>
              </a:rPr>
              <a:t>6.</a:t>
            </a:r>
            <a:r>
              <a:rPr sz="2000" b="1" spc="-40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FF"/>
                </a:solidFill>
                <a:latin typeface="Constantia"/>
                <a:cs typeface="Constantia"/>
              </a:rPr>
              <a:t>Equipment:-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 pitchFamily="2" charset="2"/>
              <a:buChar char="Ø"/>
            </a:pPr>
            <a:endParaRPr sz="2050">
              <a:latin typeface="Constantia"/>
              <a:cs typeface="Constantia"/>
            </a:endParaRPr>
          </a:p>
          <a:p>
            <a:pPr marL="109855" marR="5080" indent="-97790">
              <a:lnSpc>
                <a:spcPts val="1920"/>
              </a:lnSpc>
              <a:spcBef>
                <a:spcPts val="5"/>
              </a:spcBef>
              <a:buFont typeface="Wingdings" pitchFamily="2" charset="2"/>
              <a:buChar char="Ø"/>
              <a:tabLst>
                <a:tab pos="535305" algn="l"/>
                <a:tab pos="7576184" algn="l"/>
              </a:tabLst>
            </a:pPr>
            <a:r>
              <a:rPr sz="2000" smtClean="0">
                <a:latin typeface="Times New Roman"/>
                <a:cs typeface="Times New Roman"/>
              </a:rPr>
              <a:t>The</a:t>
            </a:r>
            <a:r>
              <a:rPr lang="en-US" sz="2000" dirty="0" smtClean="0">
                <a:latin typeface="Times New Roman"/>
                <a:cs typeface="Times New Roman"/>
              </a:rPr>
              <a:t>   </a:t>
            </a:r>
            <a:r>
              <a:rPr sz="2000" spc="-25" smtClean="0">
                <a:latin typeface="Times New Roman"/>
                <a:cs typeface="Times New Roman"/>
              </a:rPr>
              <a:t>m</a:t>
            </a:r>
            <a:r>
              <a:rPr sz="2000" smtClean="0">
                <a:latin typeface="Times New Roman"/>
                <a:cs typeface="Times New Roman"/>
              </a:rPr>
              <a:t>ost </a:t>
            </a:r>
            <a:r>
              <a:rPr sz="2000" spc="-1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al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</a:t>
            </a:r>
            <a:r>
              <a:rPr sz="2000" spc="-3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pl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st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&amp;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fic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ent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hi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	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  capable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proposed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specifications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 pitchFamily="2" charset="2"/>
              <a:buChar char="Ø"/>
            </a:pPr>
            <a:endParaRPr sz="2300">
              <a:latin typeface="Times New Roman"/>
              <a:cs typeface="Times New Roman"/>
            </a:endParaRPr>
          </a:p>
          <a:p>
            <a:pPr marL="86995">
              <a:lnSpc>
                <a:spcPts val="2160"/>
              </a:lnSpc>
              <a:buFont typeface="Wingdings" pitchFamily="2" charset="2"/>
              <a:buChar char="Ø"/>
            </a:pP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size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of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equipment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should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such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that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experimental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-5">
                <a:latin typeface="Times New Roman"/>
                <a:cs typeface="Times New Roman"/>
              </a:rPr>
              <a:t>trials</a:t>
            </a:r>
            <a:r>
              <a:rPr sz="2000" spc="260">
                <a:latin typeface="Times New Roman"/>
                <a:cs typeface="Times New Roman"/>
              </a:rPr>
              <a:t> </a:t>
            </a:r>
            <a:r>
              <a:rPr sz="2000" spc="-10" smtClean="0">
                <a:latin typeface="Times New Roman"/>
                <a:cs typeface="Times New Roman"/>
              </a:rPr>
              <a:t>run</a:t>
            </a:r>
            <a:r>
              <a:rPr lang="en-US" sz="2000" spc="-10" dirty="0" smtClean="0">
                <a:latin typeface="Times New Roman"/>
                <a:cs typeface="Times New Roman"/>
              </a:rPr>
              <a:t> </a:t>
            </a:r>
            <a:r>
              <a:rPr sz="2000" smtClean="0">
                <a:latin typeface="Times New Roman"/>
                <a:cs typeface="Times New Roman"/>
              </a:rPr>
              <a:t>should</a:t>
            </a:r>
            <a:r>
              <a:rPr sz="2000" spc="-4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relevant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sized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batches.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 pitchFamily="2" charset="2"/>
              <a:buChar char="Ø"/>
            </a:pPr>
            <a:endParaRPr sz="225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  <a:buFont typeface="Wingdings" pitchFamily="2" charset="2"/>
              <a:buChar char="Ø"/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equipment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dirty="0">
                <a:latin typeface="Times New Roman"/>
                <a:cs typeface="Times New Roman"/>
              </a:rPr>
              <a:t> too </a:t>
            </a:r>
            <a:r>
              <a:rPr sz="2000" spc="-10" dirty="0">
                <a:latin typeface="Times New Roman"/>
                <a:cs typeface="Times New Roman"/>
              </a:rPr>
              <a:t>small</a:t>
            </a:r>
            <a:r>
              <a:rPr sz="2000" dirty="0">
                <a:latin typeface="Times New Roman"/>
                <a:cs typeface="Times New Roman"/>
              </a:rPr>
              <a:t> 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process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developed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not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scale </a:t>
            </a:r>
            <a:r>
              <a:rPr sz="2000" spc="5" dirty="0">
                <a:latin typeface="Times New Roman"/>
                <a:cs typeface="Times New Roman"/>
              </a:rPr>
              <a:t>up,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 pitchFamily="2" charset="2"/>
              <a:buChar char="Ø"/>
            </a:pPr>
            <a:endParaRPr sz="2250">
              <a:latin typeface="Times New Roman"/>
              <a:cs typeface="Times New Roman"/>
            </a:endParaRPr>
          </a:p>
          <a:p>
            <a:pPr marL="85725">
              <a:lnSpc>
                <a:spcPts val="2160"/>
              </a:lnSpc>
              <a:buFont typeface="Wingdings" pitchFamily="2" charset="2"/>
              <a:buChar char="Ø"/>
              <a:tabLst>
                <a:tab pos="5786755" algn="l"/>
              </a:tabLst>
            </a:pPr>
            <a:r>
              <a:rPr sz="2000" spc="-5" dirty="0">
                <a:latin typeface="Times New Roman"/>
                <a:cs typeface="Times New Roman"/>
              </a:rPr>
              <a:t>Whereas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if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equipment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too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big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then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wastage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of	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expensive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active</a:t>
            </a:r>
            <a:endParaRPr sz="2000">
              <a:latin typeface="Times New Roman"/>
              <a:cs typeface="Times New Roman"/>
            </a:endParaRPr>
          </a:p>
          <a:p>
            <a:pPr marL="109855">
              <a:lnSpc>
                <a:spcPts val="2160"/>
              </a:lnSpc>
            </a:pPr>
            <a:r>
              <a:rPr sz="2000" smtClean="0">
                <a:latin typeface="Times New Roman"/>
                <a:cs typeface="Times New Roman"/>
              </a:rPr>
              <a:t>ingredients.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109855">
              <a:lnSpc>
                <a:spcPts val="2160"/>
              </a:lnSpc>
              <a:buFont typeface="Wingdings" pitchFamily="2" charset="2"/>
              <a:buChar char="Ø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109855">
              <a:lnSpc>
                <a:spcPts val="216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Ease of cleaning , time of cleaning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8795" y="635248"/>
            <a:ext cx="461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2400" b="1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considerations</a:t>
            </a:r>
            <a:r>
              <a:rPr sz="2400" b="1" i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(contd.)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88333"/>
            <a:ext cx="32727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FF00FF"/>
                </a:solidFill>
                <a:latin typeface="Constantia"/>
                <a:cs typeface="Constantia"/>
              </a:rPr>
              <a:t>7.</a:t>
            </a:r>
            <a:r>
              <a:rPr sz="2600" b="1" spc="-25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FF"/>
                </a:solidFill>
                <a:latin typeface="Constantia"/>
                <a:cs typeface="Constantia"/>
              </a:rPr>
              <a:t>Production</a:t>
            </a:r>
            <a:r>
              <a:rPr sz="2600" b="1" spc="-90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FF"/>
                </a:solidFill>
                <a:latin typeface="Constantia"/>
                <a:cs typeface="Constantia"/>
              </a:rPr>
              <a:t>Rates:-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133600"/>
            <a:ext cx="8077073" cy="410112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 marR="5080" indent="-26034" algn="just">
              <a:lnSpc>
                <a:spcPct val="101000"/>
              </a:lnSpc>
              <a:spcBef>
                <a:spcPts val="70"/>
              </a:spcBef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immediate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as</a:t>
            </a:r>
            <a:r>
              <a:rPr sz="2600" dirty="0">
                <a:latin typeface="Times New Roman"/>
                <a:cs typeface="Times New Roman"/>
              </a:rPr>
              <a:t> well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as</a:t>
            </a:r>
            <a:r>
              <a:rPr sz="2600" dirty="0">
                <a:latin typeface="Times New Roman"/>
                <a:cs typeface="Times New Roman"/>
              </a:rPr>
              <a:t> 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future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trends/requirements </a:t>
            </a:r>
            <a:r>
              <a:rPr sz="2600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considered </a:t>
            </a:r>
            <a:r>
              <a:rPr sz="2600" dirty="0">
                <a:latin typeface="Times New Roman"/>
                <a:cs typeface="Times New Roman"/>
              </a:rPr>
              <a:t>while </a:t>
            </a:r>
            <a:r>
              <a:rPr sz="2600" spc="-5" dirty="0">
                <a:latin typeface="Times New Roman"/>
                <a:cs typeface="Times New Roman"/>
              </a:rPr>
              <a:t>determining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production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>
                <a:latin typeface="Times New Roman"/>
                <a:cs typeface="Times New Roman"/>
              </a:rPr>
              <a:t>rates</a:t>
            </a:r>
            <a:r>
              <a:rPr sz="2600" spc="-5" smtClean="0">
                <a:latin typeface="Times New Roman"/>
                <a:cs typeface="Times New Roman"/>
              </a:rPr>
              <a:t>.</a:t>
            </a:r>
            <a:endParaRPr lang="en-US" sz="2600" spc="-5" dirty="0" smtClean="0">
              <a:latin typeface="Times New Roman"/>
              <a:cs typeface="Times New Roman"/>
            </a:endParaRPr>
          </a:p>
          <a:p>
            <a:pPr marL="38100" marR="5080" indent="-26034" algn="just">
              <a:lnSpc>
                <a:spcPct val="101000"/>
              </a:lnSpc>
              <a:spcBef>
                <a:spcPts val="70"/>
              </a:spcBef>
            </a:pPr>
            <a:r>
              <a:rPr lang="en-US" sz="2600" spc="-5" dirty="0" smtClean="0">
                <a:latin typeface="Times New Roman"/>
                <a:cs typeface="Times New Roman"/>
              </a:rPr>
              <a:t>Equipment and the process should be chosen on the basis of frequency of production of a batch and that takes following in to consideration:</a:t>
            </a:r>
          </a:p>
          <a:p>
            <a:pPr marL="526416" marR="5080" indent="-514350" algn="just">
              <a:lnSpc>
                <a:spcPct val="101000"/>
              </a:lnSpc>
              <a:spcBef>
                <a:spcPts val="70"/>
              </a:spcBef>
              <a:buAutoNum type="arabicPeriod"/>
            </a:pPr>
            <a:r>
              <a:rPr lang="en-US" sz="2600" spc="-5" dirty="0" smtClean="0">
                <a:latin typeface="Times New Roman"/>
                <a:cs typeface="Times New Roman"/>
              </a:rPr>
              <a:t>Product loss in the equipment during manufacturing</a:t>
            </a:r>
          </a:p>
          <a:p>
            <a:pPr marL="526416" marR="5080" indent="-514350" algn="just">
              <a:lnSpc>
                <a:spcPct val="101000"/>
              </a:lnSpc>
              <a:spcBef>
                <a:spcPts val="70"/>
              </a:spcBef>
              <a:buAutoNum type="arabicPeriod"/>
            </a:pPr>
            <a:r>
              <a:rPr lang="en-US" sz="2600" spc="-5" dirty="0" smtClean="0">
                <a:latin typeface="Times New Roman"/>
                <a:cs typeface="Times New Roman"/>
              </a:rPr>
              <a:t>The time required to clean the equipments between batches</a:t>
            </a:r>
          </a:p>
          <a:p>
            <a:pPr marL="526416" marR="5080" indent="-514350" algn="just">
              <a:lnSpc>
                <a:spcPct val="101000"/>
              </a:lnSpc>
              <a:spcBef>
                <a:spcPts val="70"/>
              </a:spcBef>
              <a:buAutoNum type="arabicPeriod"/>
            </a:pPr>
            <a:r>
              <a:rPr lang="en-US" sz="2600" spc="-5" dirty="0" smtClean="0">
                <a:latin typeface="Times New Roman"/>
                <a:cs typeface="Times New Roman"/>
              </a:rPr>
              <a:t>The number of batches that need to be tested for release. 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995" y="635248"/>
            <a:ext cx="4613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2400" b="1" i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considerations</a:t>
            </a:r>
            <a:r>
              <a:rPr sz="2400" b="1" i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(contd.)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3369" y="1401821"/>
            <a:ext cx="351980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00FF"/>
                </a:solidFill>
                <a:latin typeface="Constantia"/>
                <a:cs typeface="Constantia"/>
              </a:rPr>
              <a:t>8.</a:t>
            </a:r>
            <a:r>
              <a:rPr sz="2600" b="1" spc="-15" dirty="0">
                <a:solidFill>
                  <a:srgbClr val="FF00FF"/>
                </a:solidFill>
                <a:latin typeface="Constantia"/>
                <a:cs typeface="Constantia"/>
              </a:rPr>
              <a:t> Process</a:t>
            </a:r>
            <a:r>
              <a:rPr sz="2600" b="1" spc="-75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FF"/>
                </a:solidFill>
                <a:latin typeface="Constantia"/>
                <a:cs typeface="Constantia"/>
              </a:rPr>
              <a:t>Evaluation:-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600" y="3657600"/>
            <a:ext cx="1981200" cy="533400"/>
          </a:xfrm>
          <a:prstGeom prst="rect">
            <a:avLst/>
          </a:prstGeom>
          <a:solidFill>
            <a:srgbClr val="FF6500"/>
          </a:solidFill>
          <a:ln w="9524">
            <a:solidFill>
              <a:srgbClr val="0000FF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850"/>
              </a:spcBef>
            </a:pPr>
            <a:r>
              <a:rPr sz="2000" spc="-15" dirty="0">
                <a:latin typeface="Arial MT"/>
                <a:cs typeface="Arial MT"/>
              </a:rPr>
              <a:t>PARAMETERS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52900" y="2971799"/>
            <a:ext cx="76200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42793" y="63489"/>
                </a:moveTo>
                <a:lnTo>
                  <a:pt x="33284" y="63489"/>
                </a:lnTo>
                <a:lnTo>
                  <a:pt x="33284" y="533400"/>
                </a:lnTo>
                <a:lnTo>
                  <a:pt x="42793" y="533400"/>
                </a:lnTo>
                <a:lnTo>
                  <a:pt x="42793" y="63489"/>
                </a:lnTo>
                <a:close/>
              </a:path>
              <a:path w="76200" h="533400">
                <a:moveTo>
                  <a:pt x="38100" y="0"/>
                </a:moveTo>
                <a:lnTo>
                  <a:pt x="0" y="76200"/>
                </a:lnTo>
                <a:lnTo>
                  <a:pt x="33284" y="76200"/>
                </a:lnTo>
                <a:lnTo>
                  <a:pt x="33284" y="63489"/>
                </a:lnTo>
                <a:lnTo>
                  <a:pt x="69844" y="63489"/>
                </a:lnTo>
                <a:lnTo>
                  <a:pt x="38100" y="0"/>
                </a:lnTo>
                <a:close/>
              </a:path>
              <a:path w="76200" h="533400">
                <a:moveTo>
                  <a:pt x="69844" y="63489"/>
                </a:moveTo>
                <a:lnTo>
                  <a:pt x="42793" y="63489"/>
                </a:lnTo>
                <a:lnTo>
                  <a:pt x="42793" y="76200"/>
                </a:lnTo>
                <a:lnTo>
                  <a:pt x="76200" y="76200"/>
                </a:lnTo>
                <a:lnTo>
                  <a:pt x="69844" y="634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1836" y="3200399"/>
            <a:ext cx="764540" cy="385445"/>
          </a:xfrm>
          <a:custGeom>
            <a:avLst/>
            <a:gdLst/>
            <a:ahLst/>
            <a:cxnLst/>
            <a:rect l="l" t="t" r="r" b="b"/>
            <a:pathLst>
              <a:path w="764539" h="385445">
                <a:moveTo>
                  <a:pt x="693842" y="29840"/>
                </a:moveTo>
                <a:lnTo>
                  <a:pt x="0" y="376671"/>
                </a:lnTo>
                <a:lnTo>
                  <a:pt x="4328" y="385328"/>
                </a:lnTo>
                <a:lnTo>
                  <a:pt x="698099" y="38367"/>
                </a:lnTo>
                <a:lnTo>
                  <a:pt x="693842" y="29840"/>
                </a:lnTo>
                <a:close/>
              </a:path>
              <a:path w="764539" h="385445">
                <a:moveTo>
                  <a:pt x="746045" y="24140"/>
                </a:moveTo>
                <a:lnTo>
                  <a:pt x="705246" y="24140"/>
                </a:lnTo>
                <a:lnTo>
                  <a:pt x="709543" y="32644"/>
                </a:lnTo>
                <a:lnTo>
                  <a:pt x="698099" y="38367"/>
                </a:lnTo>
                <a:lnTo>
                  <a:pt x="712988" y="68183"/>
                </a:lnTo>
                <a:lnTo>
                  <a:pt x="746045" y="24140"/>
                </a:lnTo>
                <a:close/>
              </a:path>
              <a:path w="764539" h="385445">
                <a:moveTo>
                  <a:pt x="705246" y="24140"/>
                </a:moveTo>
                <a:lnTo>
                  <a:pt x="693842" y="29840"/>
                </a:lnTo>
                <a:lnTo>
                  <a:pt x="698099" y="38367"/>
                </a:lnTo>
                <a:lnTo>
                  <a:pt x="709543" y="32644"/>
                </a:lnTo>
                <a:lnTo>
                  <a:pt x="705246" y="24140"/>
                </a:lnTo>
                <a:close/>
              </a:path>
              <a:path w="764539" h="385445">
                <a:moveTo>
                  <a:pt x="764164" y="0"/>
                </a:moveTo>
                <a:lnTo>
                  <a:pt x="678942" y="0"/>
                </a:lnTo>
                <a:lnTo>
                  <a:pt x="693842" y="29840"/>
                </a:lnTo>
                <a:lnTo>
                  <a:pt x="705246" y="24140"/>
                </a:lnTo>
                <a:lnTo>
                  <a:pt x="746045" y="24140"/>
                </a:lnTo>
                <a:lnTo>
                  <a:pt x="7641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0" y="38481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52593" y="42803"/>
                </a:lnTo>
                <a:lnTo>
                  <a:pt x="698510" y="42803"/>
                </a:lnTo>
                <a:lnTo>
                  <a:pt x="698510" y="33278"/>
                </a:lnTo>
                <a:lnTo>
                  <a:pt x="752356" y="33278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3278"/>
                </a:moveTo>
                <a:lnTo>
                  <a:pt x="0" y="33278"/>
                </a:lnTo>
                <a:lnTo>
                  <a:pt x="0" y="42803"/>
                </a:lnTo>
                <a:lnTo>
                  <a:pt x="685800" y="42803"/>
                </a:lnTo>
                <a:lnTo>
                  <a:pt x="685800" y="33278"/>
                </a:lnTo>
                <a:close/>
              </a:path>
              <a:path w="762000" h="76200">
                <a:moveTo>
                  <a:pt x="752356" y="33278"/>
                </a:moveTo>
                <a:lnTo>
                  <a:pt x="698510" y="33278"/>
                </a:lnTo>
                <a:lnTo>
                  <a:pt x="698510" y="42803"/>
                </a:lnTo>
                <a:lnTo>
                  <a:pt x="752593" y="42803"/>
                </a:lnTo>
                <a:lnTo>
                  <a:pt x="762000" y="38100"/>
                </a:lnTo>
                <a:lnTo>
                  <a:pt x="752356" y="33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0" y="3276600"/>
            <a:ext cx="460375" cy="384810"/>
          </a:xfrm>
          <a:custGeom>
            <a:avLst/>
            <a:gdLst/>
            <a:ahLst/>
            <a:cxnLst/>
            <a:rect l="l" t="t" r="r" b="b"/>
            <a:pathLst>
              <a:path w="460375" h="384810">
                <a:moveTo>
                  <a:pt x="61632" y="45122"/>
                </a:moveTo>
                <a:lnTo>
                  <a:pt x="55506" y="52473"/>
                </a:lnTo>
                <a:lnTo>
                  <a:pt x="454152" y="384688"/>
                </a:lnTo>
                <a:lnTo>
                  <a:pt x="460248" y="377311"/>
                </a:lnTo>
                <a:lnTo>
                  <a:pt x="61632" y="45122"/>
                </a:lnTo>
                <a:close/>
              </a:path>
              <a:path w="460375" h="384810">
                <a:moveTo>
                  <a:pt x="0" y="0"/>
                </a:moveTo>
                <a:lnTo>
                  <a:pt x="34158" y="78089"/>
                </a:lnTo>
                <a:lnTo>
                  <a:pt x="55506" y="52473"/>
                </a:lnTo>
                <a:lnTo>
                  <a:pt x="45720" y="44317"/>
                </a:lnTo>
                <a:lnTo>
                  <a:pt x="51816" y="36941"/>
                </a:lnTo>
                <a:lnTo>
                  <a:pt x="68448" y="36941"/>
                </a:lnTo>
                <a:lnTo>
                  <a:pt x="82926" y="19568"/>
                </a:lnTo>
                <a:lnTo>
                  <a:pt x="0" y="0"/>
                </a:lnTo>
                <a:close/>
              </a:path>
              <a:path w="460375" h="384810">
                <a:moveTo>
                  <a:pt x="51816" y="36941"/>
                </a:moveTo>
                <a:lnTo>
                  <a:pt x="45720" y="44317"/>
                </a:lnTo>
                <a:lnTo>
                  <a:pt x="55506" y="52473"/>
                </a:lnTo>
                <a:lnTo>
                  <a:pt x="61632" y="45122"/>
                </a:lnTo>
                <a:lnTo>
                  <a:pt x="51816" y="36941"/>
                </a:lnTo>
                <a:close/>
              </a:path>
              <a:path w="460375" h="384810">
                <a:moveTo>
                  <a:pt x="68448" y="36941"/>
                </a:moveTo>
                <a:lnTo>
                  <a:pt x="51816" y="36941"/>
                </a:lnTo>
                <a:lnTo>
                  <a:pt x="61632" y="45122"/>
                </a:lnTo>
                <a:lnTo>
                  <a:pt x="68448" y="369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2900" y="42672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33284" y="609600"/>
                </a:moveTo>
                <a:lnTo>
                  <a:pt x="0" y="609600"/>
                </a:lnTo>
                <a:lnTo>
                  <a:pt x="38100" y="685800"/>
                </a:lnTo>
                <a:lnTo>
                  <a:pt x="69847" y="622304"/>
                </a:lnTo>
                <a:lnTo>
                  <a:pt x="33284" y="622304"/>
                </a:lnTo>
                <a:lnTo>
                  <a:pt x="33284" y="609600"/>
                </a:lnTo>
                <a:close/>
              </a:path>
              <a:path w="76200" h="685800">
                <a:moveTo>
                  <a:pt x="42793" y="0"/>
                </a:moveTo>
                <a:lnTo>
                  <a:pt x="33284" y="0"/>
                </a:lnTo>
                <a:lnTo>
                  <a:pt x="33284" y="622304"/>
                </a:lnTo>
                <a:lnTo>
                  <a:pt x="42793" y="622304"/>
                </a:lnTo>
                <a:lnTo>
                  <a:pt x="42793" y="0"/>
                </a:lnTo>
                <a:close/>
              </a:path>
              <a:path w="76200" h="685800">
                <a:moveTo>
                  <a:pt x="76200" y="609600"/>
                </a:moveTo>
                <a:lnTo>
                  <a:pt x="42793" y="609600"/>
                </a:lnTo>
                <a:lnTo>
                  <a:pt x="42793" y="622304"/>
                </a:lnTo>
                <a:lnTo>
                  <a:pt x="69847" y="622304"/>
                </a:lnTo>
                <a:lnTo>
                  <a:pt x="76200" y="609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800" y="4263008"/>
            <a:ext cx="535940" cy="309245"/>
          </a:xfrm>
          <a:custGeom>
            <a:avLst/>
            <a:gdLst/>
            <a:ahLst/>
            <a:cxnLst/>
            <a:rect l="l" t="t" r="r" b="b"/>
            <a:pathLst>
              <a:path w="535939" h="309245">
                <a:moveTo>
                  <a:pt x="47244" y="238125"/>
                </a:moveTo>
                <a:lnTo>
                  <a:pt x="0" y="308991"/>
                </a:lnTo>
                <a:lnTo>
                  <a:pt x="85094" y="304287"/>
                </a:lnTo>
                <a:lnTo>
                  <a:pt x="72091" y="281559"/>
                </a:lnTo>
                <a:lnTo>
                  <a:pt x="57531" y="281559"/>
                </a:lnTo>
                <a:lnTo>
                  <a:pt x="52827" y="273308"/>
                </a:lnTo>
                <a:lnTo>
                  <a:pt x="63787" y="267043"/>
                </a:lnTo>
                <a:lnTo>
                  <a:pt x="47244" y="238125"/>
                </a:lnTo>
                <a:close/>
              </a:path>
              <a:path w="535939" h="309245">
                <a:moveTo>
                  <a:pt x="63787" y="267043"/>
                </a:moveTo>
                <a:lnTo>
                  <a:pt x="52827" y="273308"/>
                </a:lnTo>
                <a:lnTo>
                  <a:pt x="57531" y="281559"/>
                </a:lnTo>
                <a:lnTo>
                  <a:pt x="68505" y="275290"/>
                </a:lnTo>
                <a:lnTo>
                  <a:pt x="63787" y="267043"/>
                </a:lnTo>
                <a:close/>
              </a:path>
              <a:path w="535939" h="309245">
                <a:moveTo>
                  <a:pt x="68505" y="275290"/>
                </a:moveTo>
                <a:lnTo>
                  <a:pt x="57531" y="281559"/>
                </a:lnTo>
                <a:lnTo>
                  <a:pt x="72091" y="281559"/>
                </a:lnTo>
                <a:lnTo>
                  <a:pt x="68505" y="275290"/>
                </a:lnTo>
                <a:close/>
              </a:path>
              <a:path w="535939" h="309245">
                <a:moveTo>
                  <a:pt x="530992" y="0"/>
                </a:moveTo>
                <a:lnTo>
                  <a:pt x="63787" y="267043"/>
                </a:lnTo>
                <a:lnTo>
                  <a:pt x="68505" y="275290"/>
                </a:lnTo>
                <a:lnTo>
                  <a:pt x="535807" y="8382"/>
                </a:lnTo>
                <a:lnTo>
                  <a:pt x="5309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5910" y="4262877"/>
            <a:ext cx="535305" cy="238125"/>
          </a:xfrm>
          <a:custGeom>
            <a:avLst/>
            <a:gdLst/>
            <a:ahLst/>
            <a:cxnLst/>
            <a:rect l="l" t="t" r="r" b="b"/>
            <a:pathLst>
              <a:path w="535304" h="238125">
                <a:moveTo>
                  <a:pt x="463389" y="207202"/>
                </a:moveTo>
                <a:lnTo>
                  <a:pt x="450189" y="237875"/>
                </a:lnTo>
                <a:lnTo>
                  <a:pt x="535289" y="232922"/>
                </a:lnTo>
                <a:lnTo>
                  <a:pt x="517779" y="212217"/>
                </a:lnTo>
                <a:lnTo>
                  <a:pt x="475091" y="212217"/>
                </a:lnTo>
                <a:lnTo>
                  <a:pt x="463389" y="207202"/>
                </a:lnTo>
                <a:close/>
              </a:path>
              <a:path w="535304" h="238125">
                <a:moveTo>
                  <a:pt x="467101" y="198579"/>
                </a:moveTo>
                <a:lnTo>
                  <a:pt x="463389" y="207202"/>
                </a:lnTo>
                <a:lnTo>
                  <a:pt x="475091" y="212217"/>
                </a:lnTo>
                <a:lnTo>
                  <a:pt x="478779" y="203585"/>
                </a:lnTo>
                <a:lnTo>
                  <a:pt x="467101" y="198579"/>
                </a:lnTo>
                <a:close/>
              </a:path>
              <a:path w="535304" h="238125">
                <a:moveTo>
                  <a:pt x="480303" y="167902"/>
                </a:moveTo>
                <a:lnTo>
                  <a:pt x="467101" y="198579"/>
                </a:lnTo>
                <a:lnTo>
                  <a:pt x="478779" y="203585"/>
                </a:lnTo>
                <a:lnTo>
                  <a:pt x="475091" y="212217"/>
                </a:lnTo>
                <a:lnTo>
                  <a:pt x="517779" y="212217"/>
                </a:lnTo>
                <a:lnTo>
                  <a:pt x="480303" y="167902"/>
                </a:lnTo>
                <a:close/>
              </a:path>
              <a:path w="535304" h="238125">
                <a:moveTo>
                  <a:pt x="3810" y="0"/>
                </a:moveTo>
                <a:lnTo>
                  <a:pt x="0" y="8644"/>
                </a:lnTo>
                <a:lnTo>
                  <a:pt x="463389" y="207202"/>
                </a:lnTo>
                <a:lnTo>
                  <a:pt x="467101" y="198579"/>
                </a:lnTo>
                <a:lnTo>
                  <a:pt x="38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8400" y="38481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03"/>
                </a:lnTo>
                <a:lnTo>
                  <a:pt x="63495" y="42803"/>
                </a:lnTo>
                <a:lnTo>
                  <a:pt x="63495" y="33278"/>
                </a:lnTo>
                <a:lnTo>
                  <a:pt x="76200" y="33278"/>
                </a:lnTo>
                <a:lnTo>
                  <a:pt x="76200" y="0"/>
                </a:lnTo>
                <a:close/>
              </a:path>
              <a:path w="685800" h="76200">
                <a:moveTo>
                  <a:pt x="76200" y="33278"/>
                </a:moveTo>
                <a:lnTo>
                  <a:pt x="63495" y="33278"/>
                </a:lnTo>
                <a:lnTo>
                  <a:pt x="63495" y="42803"/>
                </a:lnTo>
                <a:lnTo>
                  <a:pt x="76200" y="42803"/>
                </a:lnTo>
                <a:lnTo>
                  <a:pt x="76200" y="33278"/>
                </a:lnTo>
                <a:close/>
              </a:path>
              <a:path w="685800" h="76200">
                <a:moveTo>
                  <a:pt x="685800" y="33278"/>
                </a:moveTo>
                <a:lnTo>
                  <a:pt x="76200" y="33278"/>
                </a:lnTo>
                <a:lnTo>
                  <a:pt x="76200" y="42803"/>
                </a:lnTo>
                <a:lnTo>
                  <a:pt x="685800" y="42803"/>
                </a:lnTo>
                <a:lnTo>
                  <a:pt x="685800" y="33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48400" y="2590800"/>
            <a:ext cx="1219200" cy="609600"/>
          </a:xfrm>
          <a:prstGeom prst="rect">
            <a:avLst/>
          </a:prstGeom>
          <a:solidFill>
            <a:srgbClr val="91D050"/>
          </a:solidFill>
          <a:ln w="9524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06070" marR="242570" indent="-116205">
              <a:lnSpc>
                <a:spcPts val="2400"/>
              </a:lnSpc>
            </a:pPr>
            <a:r>
              <a:rPr sz="2000" b="1" dirty="0">
                <a:latin typeface="Times New Roman"/>
                <a:cs typeface="Times New Roman"/>
              </a:rPr>
              <a:t>Mixing  speed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8400" y="3657600"/>
            <a:ext cx="1219200" cy="609600"/>
          </a:xfrm>
          <a:prstGeom prst="rect">
            <a:avLst/>
          </a:prstGeom>
          <a:solidFill>
            <a:srgbClr val="00AFF0"/>
          </a:solidFill>
          <a:ln w="9524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0205" marR="242570" indent="-180340">
              <a:lnSpc>
                <a:spcPts val="2400"/>
              </a:lnSpc>
            </a:pPr>
            <a:r>
              <a:rPr sz="2000" b="1" dirty="0">
                <a:latin typeface="Times New Roman"/>
                <a:cs typeface="Times New Roman"/>
              </a:rPr>
              <a:t>Mixing  time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7400" y="4419600"/>
            <a:ext cx="2895600" cy="1219200"/>
          </a:xfrm>
          <a:prstGeom prst="rect">
            <a:avLst/>
          </a:prstGeom>
          <a:solidFill>
            <a:srgbClr val="FF9800"/>
          </a:solidFill>
          <a:ln w="9524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5130" indent="30480">
              <a:lnSpc>
                <a:spcPts val="2340"/>
              </a:lnSpc>
            </a:pPr>
            <a:r>
              <a:rPr sz="2000" b="1" dirty="0">
                <a:latin typeface="Times New Roman"/>
                <a:cs typeface="Times New Roman"/>
              </a:rPr>
              <a:t>Rate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addition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984250" marR="393065" indent="-57912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granulating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agents,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solvents,</a:t>
            </a:r>
            <a:endParaRPr sz="2000">
              <a:latin typeface="Times New Roman"/>
              <a:cs typeface="Times New Roman"/>
            </a:endParaRPr>
          </a:p>
          <a:p>
            <a:pPr marL="32004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solutions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drug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etc.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8000" y="5029200"/>
            <a:ext cx="2438400" cy="685800"/>
          </a:xfrm>
          <a:prstGeom prst="rect">
            <a:avLst/>
          </a:prstGeom>
          <a:solidFill>
            <a:srgbClr val="00FFFF"/>
          </a:solidFill>
          <a:ln w="9524">
            <a:solidFill>
              <a:srgbClr val="0000F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3285" marR="125095" indent="-751840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latin typeface="Times New Roman"/>
                <a:cs typeface="Times New Roman"/>
              </a:rPr>
              <a:t>Heating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cooling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Rates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00400" y="2057400"/>
            <a:ext cx="2590800" cy="762000"/>
          </a:xfrm>
          <a:prstGeom prst="rect">
            <a:avLst/>
          </a:prstGeom>
          <a:solidFill>
            <a:srgbClr val="FFFF00"/>
          </a:solidFill>
          <a:ln w="9524">
            <a:solidFill>
              <a:srgbClr val="0000FF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643890" marR="303530" indent="-396240">
              <a:lnSpc>
                <a:spcPct val="100000"/>
              </a:lnSpc>
              <a:spcBef>
                <a:spcPts val="535"/>
              </a:spcBef>
            </a:pPr>
            <a:r>
              <a:rPr sz="2000" b="1" dirty="0">
                <a:latin typeface="Times New Roman"/>
                <a:cs typeface="Times New Roman"/>
              </a:rPr>
              <a:t>Order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mixing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components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3000" y="4419600"/>
            <a:ext cx="1371600" cy="685800"/>
          </a:xfrm>
          <a:prstGeom prst="rect">
            <a:avLst/>
          </a:prstGeom>
          <a:solidFill>
            <a:srgbClr val="FFFF00"/>
          </a:solidFill>
          <a:ln w="9524">
            <a:solidFill>
              <a:srgbClr val="0000F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R="55244" algn="ctr">
              <a:lnSpc>
                <a:spcPct val="100000"/>
              </a:lnSpc>
              <a:spcBef>
                <a:spcPts val="235"/>
              </a:spcBef>
            </a:pPr>
            <a:r>
              <a:rPr sz="2000" b="1" spc="-5" dirty="0">
                <a:latin typeface="Times New Roman"/>
                <a:cs typeface="Times New Roman"/>
              </a:rPr>
              <a:t>Filters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size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(liquids)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0600" y="3429000"/>
            <a:ext cx="1371600" cy="685800"/>
          </a:xfrm>
          <a:prstGeom prst="rect">
            <a:avLst/>
          </a:prstGeom>
          <a:solidFill>
            <a:srgbClr val="65FF32"/>
          </a:solidFill>
          <a:ln w="9524">
            <a:solidFill>
              <a:srgbClr val="0000F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96545" marR="85090" indent="-204470">
              <a:lnSpc>
                <a:spcPct val="100000"/>
              </a:lnSpc>
              <a:spcBef>
                <a:spcPts val="235"/>
              </a:spcBef>
            </a:pPr>
            <a:r>
              <a:rPr sz="2000" b="1" spc="-5" dirty="0">
                <a:latin typeface="Times New Roman"/>
                <a:cs typeface="Times New Roman"/>
              </a:rPr>
              <a:t>Screen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size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(solids)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600" y="2362200"/>
            <a:ext cx="2133600" cy="914400"/>
          </a:xfrm>
          <a:prstGeom prst="rect">
            <a:avLst/>
          </a:prstGeom>
          <a:solidFill>
            <a:srgbClr val="FF00FF"/>
          </a:solidFill>
          <a:ln w="9524">
            <a:solidFill>
              <a:srgbClr val="0000FF"/>
            </a:solidFill>
          </a:ln>
        </p:spPr>
        <p:txBody>
          <a:bodyPr vert="horz" wrap="square" lIns="0" tIns="175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sz="1800" b="1" dirty="0">
                <a:latin typeface="Times New Roman"/>
                <a:cs typeface="Times New Roman"/>
              </a:rPr>
              <a:t>Drying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temp.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And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drying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time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441195" y="482544"/>
            <a:ext cx="4618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2400" b="1" i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considerations</a:t>
            </a:r>
            <a:r>
              <a:rPr sz="2400" b="1" i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(contd.)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457653"/>
            <a:ext cx="7443470" cy="4226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50000"/>
              </a:lnSpc>
              <a:spcBef>
                <a:spcPts val="9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5750" algn="l"/>
                <a:tab pos="464820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knowledge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 the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effects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	various process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parameters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as</a:t>
            </a:r>
            <a:r>
              <a:rPr sz="2600" spc="-5" dirty="0">
                <a:latin typeface="Times New Roman"/>
                <a:cs typeface="Times New Roman"/>
              </a:rPr>
              <a:t> few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mentioned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above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form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basis </a:t>
            </a:r>
            <a:r>
              <a:rPr sz="2600" dirty="0">
                <a:latin typeface="Times New Roman"/>
                <a:cs typeface="Times New Roman"/>
              </a:rPr>
              <a:t>for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process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optimization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>
                <a:latin typeface="Times New Roman"/>
                <a:cs typeface="Times New Roman"/>
              </a:rPr>
              <a:t>validation</a:t>
            </a:r>
            <a:r>
              <a:rPr sz="2600" smtClean="0">
                <a:latin typeface="Times New Roman"/>
                <a:cs typeface="Times New Roman"/>
              </a:rPr>
              <a:t>.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285115" marR="5080" indent="-273050">
              <a:lnSpc>
                <a:spcPct val="150000"/>
              </a:lnSpc>
              <a:spcBef>
                <a:spcPts val="9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5750" algn="l"/>
                <a:tab pos="4648200" algn="l"/>
              </a:tabLst>
            </a:pPr>
            <a:r>
              <a:rPr lang="en-US" sz="2600" dirty="0" smtClean="0">
                <a:latin typeface="Times New Roman"/>
                <a:cs typeface="Times New Roman"/>
              </a:rPr>
              <a:t>The purpose of process validation is to confirm that the selected manufacturing procedures assure the quality of the product at various critical stages in the process and finished form. 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3405" y="1447800"/>
            <a:ext cx="1490593" cy="1828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7585" y="842513"/>
            <a:ext cx="75444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00000"/>
                </a:solidFill>
              </a:rPr>
              <a:t>Why</a:t>
            </a:r>
            <a:r>
              <a:rPr sz="3600" spc="-30" dirty="0">
                <a:solidFill>
                  <a:srgbClr val="000000"/>
                </a:solidFill>
              </a:rPr>
              <a:t> </a:t>
            </a:r>
            <a:r>
              <a:rPr sz="3600" spc="-25" dirty="0">
                <a:solidFill>
                  <a:srgbClr val="000000"/>
                </a:solidFill>
              </a:rPr>
              <a:t>to</a:t>
            </a:r>
            <a:r>
              <a:rPr sz="360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carry</a:t>
            </a:r>
            <a:r>
              <a:rPr sz="3600" spc="-4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out</a:t>
            </a:r>
            <a:r>
              <a:rPr sz="3600" spc="-20" dirty="0">
                <a:solidFill>
                  <a:srgbClr val="000000"/>
                </a:solidFill>
              </a:rPr>
              <a:t> </a:t>
            </a:r>
            <a:r>
              <a:rPr sz="3600" spc="-15" dirty="0">
                <a:solidFill>
                  <a:srgbClr val="000000"/>
                </a:solidFill>
              </a:rPr>
              <a:t>process</a:t>
            </a:r>
            <a:r>
              <a:rPr sz="3600" spc="-2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evaluation????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80" y="1688333"/>
            <a:ext cx="59118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FF00FF"/>
                </a:solidFill>
                <a:latin typeface="Constantia"/>
                <a:cs typeface="Constantia"/>
              </a:rPr>
              <a:t>9.</a:t>
            </a:r>
            <a:r>
              <a:rPr sz="2600" b="1" spc="5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FF"/>
                </a:solidFill>
                <a:latin typeface="Constantia"/>
                <a:cs typeface="Constantia"/>
              </a:rPr>
              <a:t>Master</a:t>
            </a:r>
            <a:r>
              <a:rPr sz="2600" b="1" spc="-135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FF"/>
                </a:solidFill>
                <a:latin typeface="Constantia"/>
                <a:cs typeface="Constantia"/>
              </a:rPr>
              <a:t>Manufacturing</a:t>
            </a:r>
            <a:r>
              <a:rPr sz="2600" b="1" spc="-45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FF"/>
                </a:solidFill>
                <a:latin typeface="Constantia"/>
                <a:cs typeface="Constantia"/>
              </a:rPr>
              <a:t>Procedures:-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4924" y="2173347"/>
            <a:ext cx="36823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three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important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aspects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7700" y="2590800"/>
            <a:ext cx="7391400" cy="1295400"/>
            <a:chOff x="647700" y="2590800"/>
            <a:chExt cx="7391400" cy="1295400"/>
          </a:xfrm>
        </p:grpSpPr>
        <p:sp>
          <p:nvSpPr>
            <p:cNvPr id="5" name="object 5"/>
            <p:cNvSpPr/>
            <p:nvPr/>
          </p:nvSpPr>
          <p:spPr>
            <a:xfrm>
              <a:off x="685799" y="2590800"/>
              <a:ext cx="7315200" cy="838200"/>
            </a:xfrm>
            <a:custGeom>
              <a:avLst/>
              <a:gdLst/>
              <a:ahLst/>
              <a:cxnLst/>
              <a:rect l="l" t="t" r="r" b="b"/>
              <a:pathLst>
                <a:path w="7315200" h="838200">
                  <a:moveTo>
                    <a:pt x="3511295" y="0"/>
                  </a:moveTo>
                  <a:lnTo>
                    <a:pt x="3511295" y="761999"/>
                  </a:lnTo>
                </a:path>
                <a:path w="7315200" h="838200">
                  <a:moveTo>
                    <a:pt x="0" y="838199"/>
                  </a:moveTo>
                  <a:lnTo>
                    <a:pt x="7315199" y="761999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7700" y="3352799"/>
              <a:ext cx="7391400" cy="533400"/>
            </a:xfrm>
            <a:custGeom>
              <a:avLst/>
              <a:gdLst/>
              <a:ahLst/>
              <a:cxnLst/>
              <a:rect l="l" t="t" r="r" b="b"/>
              <a:pathLst>
                <a:path w="7391400" h="533400">
                  <a:moveTo>
                    <a:pt x="76200" y="457200"/>
                  </a:moveTo>
                  <a:lnTo>
                    <a:pt x="42862" y="457200"/>
                  </a:lnTo>
                  <a:lnTo>
                    <a:pt x="42862" y="76200"/>
                  </a:lnTo>
                  <a:lnTo>
                    <a:pt x="33337" y="76200"/>
                  </a:lnTo>
                  <a:lnTo>
                    <a:pt x="33337" y="457200"/>
                  </a:lnTo>
                  <a:lnTo>
                    <a:pt x="0" y="457200"/>
                  </a:lnTo>
                  <a:lnTo>
                    <a:pt x="38100" y="533400"/>
                  </a:lnTo>
                  <a:lnTo>
                    <a:pt x="69837" y="469912"/>
                  </a:lnTo>
                  <a:lnTo>
                    <a:pt x="76200" y="457200"/>
                  </a:lnTo>
                  <a:close/>
                </a:path>
                <a:path w="7391400" h="533400">
                  <a:moveTo>
                    <a:pt x="3587496" y="381000"/>
                  </a:moveTo>
                  <a:lnTo>
                    <a:pt x="3554082" y="381000"/>
                  </a:lnTo>
                  <a:lnTo>
                    <a:pt x="3554082" y="0"/>
                  </a:lnTo>
                  <a:lnTo>
                    <a:pt x="3544570" y="0"/>
                  </a:lnTo>
                  <a:lnTo>
                    <a:pt x="3544570" y="381000"/>
                  </a:lnTo>
                  <a:lnTo>
                    <a:pt x="3511296" y="381000"/>
                  </a:lnTo>
                  <a:lnTo>
                    <a:pt x="3549396" y="457200"/>
                  </a:lnTo>
                  <a:lnTo>
                    <a:pt x="3581133" y="393712"/>
                  </a:lnTo>
                  <a:lnTo>
                    <a:pt x="3587496" y="381000"/>
                  </a:lnTo>
                  <a:close/>
                </a:path>
                <a:path w="7391400" h="533400">
                  <a:moveTo>
                    <a:pt x="7391400" y="381000"/>
                  </a:moveTo>
                  <a:lnTo>
                    <a:pt x="7357986" y="381000"/>
                  </a:lnTo>
                  <a:lnTo>
                    <a:pt x="7357986" y="0"/>
                  </a:lnTo>
                  <a:lnTo>
                    <a:pt x="7348474" y="0"/>
                  </a:lnTo>
                  <a:lnTo>
                    <a:pt x="7348474" y="381000"/>
                  </a:lnTo>
                  <a:lnTo>
                    <a:pt x="7315200" y="381000"/>
                  </a:lnTo>
                  <a:lnTo>
                    <a:pt x="7353300" y="457200"/>
                  </a:lnTo>
                  <a:lnTo>
                    <a:pt x="7385037" y="393712"/>
                  </a:lnTo>
                  <a:lnTo>
                    <a:pt x="7391400" y="381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7340" y="4227065"/>
            <a:ext cx="18599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latin typeface="Times New Roman"/>
                <a:cs typeface="Times New Roman"/>
              </a:rPr>
              <a:t>Weight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sheet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2177" y="3952495"/>
            <a:ext cx="15665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ocessi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  directions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7027" y="3876295"/>
            <a:ext cx="21380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Manu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ri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  procedure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9195" y="711448"/>
            <a:ext cx="461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2400" b="1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considerations</a:t>
            </a:r>
            <a:r>
              <a:rPr sz="2400" b="1" i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(contd.)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8991600" cy="5693866"/>
          </a:xfrm>
        </p:spPr>
        <p:txBody>
          <a:bodyPr/>
          <a:lstStyle/>
          <a:p>
            <a:pPr algn="just">
              <a:lnSpc>
                <a:spcPct val="250000"/>
              </a:lnSpc>
              <a:buFont typeface="Wingdings" pitchFamily="2" charset="2"/>
              <a:buChar char="q"/>
            </a:pPr>
            <a:r>
              <a:rPr lang="en-US" dirty="0" smtClean="0"/>
              <a:t>The weight sheet should clearly identify the chemicals required in a batch, their quantities, order of mixing etc. To prevent confusion name and identifying no. for the ingredients should be used on batch records.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q"/>
            </a:pPr>
            <a:r>
              <a:rPr lang="en-US" dirty="0" smtClean="0"/>
              <a:t>The process direction should be precise and explicit which includes addition rates, mixing times, mixing speed , heating and cooling rates and temp., storing of   finished product samples should be specified on batch record.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q"/>
            </a:pPr>
            <a:r>
              <a:rPr lang="en-US" dirty="0" smtClean="0"/>
              <a:t>Manufacturing procedure </a:t>
            </a:r>
            <a:r>
              <a:rPr lang="en-US" dirty="0" err="1" smtClean="0"/>
              <a:t>shold</a:t>
            </a:r>
            <a:r>
              <a:rPr lang="en-US" dirty="0" smtClean="0"/>
              <a:t> be written by the actual operator.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61740"/>
            <a:ext cx="547306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00000"/>
                </a:solidFill>
                <a:latin typeface="Times New Roman"/>
                <a:cs typeface="Times New Roman"/>
              </a:rPr>
              <a:t>Pilot</a:t>
            </a:r>
            <a:r>
              <a:rPr sz="43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300" spc="-5" dirty="0">
                <a:solidFill>
                  <a:srgbClr val="000000"/>
                </a:solidFill>
                <a:latin typeface="Times New Roman"/>
                <a:cs typeface="Times New Roman"/>
              </a:rPr>
              <a:t>Scale</a:t>
            </a:r>
            <a:r>
              <a:rPr sz="43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300" spc="-5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43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300" spc="-5" dirty="0">
                <a:solidFill>
                  <a:srgbClr val="000000"/>
                </a:solidFill>
                <a:latin typeface="Times New Roman"/>
                <a:cs typeface="Times New Roman"/>
              </a:rPr>
              <a:t>Scale-Up</a:t>
            </a:r>
            <a:endParaRPr sz="43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57837" y="2814637"/>
            <a:ext cx="1990725" cy="847725"/>
            <a:chOff x="5557837" y="2814637"/>
            <a:chExt cx="1990725" cy="847725"/>
          </a:xfrm>
        </p:grpSpPr>
        <p:sp>
          <p:nvSpPr>
            <p:cNvPr id="4" name="object 4"/>
            <p:cNvSpPr/>
            <p:nvPr/>
          </p:nvSpPr>
          <p:spPr>
            <a:xfrm>
              <a:off x="5562600" y="2819400"/>
              <a:ext cx="1981200" cy="838200"/>
            </a:xfrm>
            <a:custGeom>
              <a:avLst/>
              <a:gdLst/>
              <a:ahLst/>
              <a:cxnLst/>
              <a:rect l="l" t="t" r="r" b="b"/>
              <a:pathLst>
                <a:path w="1981200" h="838200">
                  <a:moveTo>
                    <a:pt x="1841510" y="0"/>
                  </a:moveTo>
                  <a:lnTo>
                    <a:pt x="139689" y="0"/>
                  </a:lnTo>
                  <a:lnTo>
                    <a:pt x="95515" y="7115"/>
                  </a:lnTo>
                  <a:lnTo>
                    <a:pt x="57166" y="26935"/>
                  </a:lnTo>
                  <a:lnTo>
                    <a:pt x="26935" y="57166"/>
                  </a:lnTo>
                  <a:lnTo>
                    <a:pt x="7115" y="95515"/>
                  </a:lnTo>
                  <a:lnTo>
                    <a:pt x="0" y="139689"/>
                  </a:lnTo>
                  <a:lnTo>
                    <a:pt x="0" y="698510"/>
                  </a:lnTo>
                  <a:lnTo>
                    <a:pt x="7115" y="742684"/>
                  </a:lnTo>
                  <a:lnTo>
                    <a:pt x="26935" y="781033"/>
                  </a:lnTo>
                  <a:lnTo>
                    <a:pt x="57166" y="811264"/>
                  </a:lnTo>
                  <a:lnTo>
                    <a:pt x="95515" y="831083"/>
                  </a:lnTo>
                  <a:lnTo>
                    <a:pt x="139689" y="838199"/>
                  </a:lnTo>
                  <a:lnTo>
                    <a:pt x="1841510" y="838199"/>
                  </a:lnTo>
                  <a:lnTo>
                    <a:pt x="1885684" y="831083"/>
                  </a:lnTo>
                  <a:lnTo>
                    <a:pt x="1924033" y="811264"/>
                  </a:lnTo>
                  <a:lnTo>
                    <a:pt x="1954264" y="781033"/>
                  </a:lnTo>
                  <a:lnTo>
                    <a:pt x="1974083" y="742684"/>
                  </a:lnTo>
                  <a:lnTo>
                    <a:pt x="1981199" y="698510"/>
                  </a:lnTo>
                  <a:lnTo>
                    <a:pt x="1981199" y="139689"/>
                  </a:lnTo>
                  <a:lnTo>
                    <a:pt x="1974083" y="95515"/>
                  </a:lnTo>
                  <a:lnTo>
                    <a:pt x="1954264" y="57166"/>
                  </a:lnTo>
                  <a:lnTo>
                    <a:pt x="1924033" y="26935"/>
                  </a:lnTo>
                  <a:lnTo>
                    <a:pt x="1885684" y="7115"/>
                  </a:lnTo>
                  <a:lnTo>
                    <a:pt x="1841510" y="0"/>
                  </a:lnTo>
                  <a:close/>
                </a:path>
              </a:pathLst>
            </a:custGeom>
            <a:solidFill>
              <a:srgbClr val="5E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2600" y="2819400"/>
              <a:ext cx="1981200" cy="838200"/>
            </a:xfrm>
            <a:custGeom>
              <a:avLst/>
              <a:gdLst/>
              <a:ahLst/>
              <a:cxnLst/>
              <a:rect l="l" t="t" r="r" b="b"/>
              <a:pathLst>
                <a:path w="1981200" h="838200">
                  <a:moveTo>
                    <a:pt x="0" y="139689"/>
                  </a:moveTo>
                  <a:lnTo>
                    <a:pt x="7115" y="95515"/>
                  </a:lnTo>
                  <a:lnTo>
                    <a:pt x="26935" y="57166"/>
                  </a:lnTo>
                  <a:lnTo>
                    <a:pt x="57166" y="26935"/>
                  </a:lnTo>
                  <a:lnTo>
                    <a:pt x="95515" y="7115"/>
                  </a:lnTo>
                  <a:lnTo>
                    <a:pt x="139689" y="0"/>
                  </a:lnTo>
                  <a:lnTo>
                    <a:pt x="1841510" y="0"/>
                  </a:lnTo>
                  <a:lnTo>
                    <a:pt x="1885684" y="7115"/>
                  </a:lnTo>
                  <a:lnTo>
                    <a:pt x="1924033" y="26935"/>
                  </a:lnTo>
                  <a:lnTo>
                    <a:pt x="1954264" y="57166"/>
                  </a:lnTo>
                  <a:lnTo>
                    <a:pt x="1974083" y="95515"/>
                  </a:lnTo>
                  <a:lnTo>
                    <a:pt x="1981199" y="139689"/>
                  </a:lnTo>
                  <a:lnTo>
                    <a:pt x="1981199" y="698510"/>
                  </a:lnTo>
                  <a:lnTo>
                    <a:pt x="1974083" y="742684"/>
                  </a:lnTo>
                  <a:lnTo>
                    <a:pt x="1954264" y="781033"/>
                  </a:lnTo>
                  <a:lnTo>
                    <a:pt x="1924033" y="811264"/>
                  </a:lnTo>
                  <a:lnTo>
                    <a:pt x="1885684" y="831083"/>
                  </a:lnTo>
                  <a:lnTo>
                    <a:pt x="1841510" y="838199"/>
                  </a:lnTo>
                  <a:lnTo>
                    <a:pt x="139689" y="838199"/>
                  </a:lnTo>
                  <a:lnTo>
                    <a:pt x="95515" y="831083"/>
                  </a:lnTo>
                  <a:lnTo>
                    <a:pt x="57166" y="811264"/>
                  </a:lnTo>
                  <a:lnTo>
                    <a:pt x="26935" y="781033"/>
                  </a:lnTo>
                  <a:lnTo>
                    <a:pt x="7115" y="742684"/>
                  </a:lnTo>
                  <a:lnTo>
                    <a:pt x="0" y="698510"/>
                  </a:lnTo>
                  <a:lnTo>
                    <a:pt x="0" y="13968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79393" y="3035931"/>
            <a:ext cx="1548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5335" algn="l"/>
              </a:tabLst>
            </a:pPr>
            <a:r>
              <a:rPr sz="2400" dirty="0">
                <a:latin typeface="Arial MT"/>
                <a:cs typeface="Arial MT"/>
              </a:rPr>
              <a:t>P</a:t>
            </a:r>
            <a:r>
              <a:rPr sz="2400" spc="-10" dirty="0">
                <a:latin typeface="Arial MT"/>
                <a:cs typeface="Arial MT"/>
              </a:rPr>
              <a:t>i</a:t>
            </a:r>
            <a:r>
              <a:rPr sz="2400" spc="-5" dirty="0">
                <a:latin typeface="Arial MT"/>
                <a:cs typeface="Arial MT"/>
              </a:rPr>
              <a:t>l</a:t>
            </a:r>
            <a:r>
              <a:rPr sz="2400" spc="-10" dirty="0">
                <a:latin typeface="Arial MT"/>
                <a:cs typeface="Arial MT"/>
              </a:rPr>
              <a:t>o</a:t>
            </a:r>
            <a:r>
              <a:rPr sz="2400" dirty="0">
                <a:latin typeface="Arial MT"/>
                <a:cs typeface="Arial MT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Arial MT"/>
                <a:cs typeface="Arial MT"/>
              </a:rPr>
              <a:t>S</a:t>
            </a:r>
            <a:r>
              <a:rPr sz="2400" dirty="0">
                <a:latin typeface="Arial MT"/>
                <a:cs typeface="Arial MT"/>
              </a:rPr>
              <a:t>ca</a:t>
            </a:r>
            <a:r>
              <a:rPr sz="2400" spc="-10" dirty="0">
                <a:latin typeface="Arial MT"/>
                <a:cs typeface="Arial MT"/>
              </a:rPr>
              <a:t>l</a:t>
            </a:r>
            <a:r>
              <a:rPr sz="2400" dirty="0">
                <a:latin typeface="Arial MT"/>
                <a:cs typeface="Arial MT"/>
              </a:rPr>
              <a:t>e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10237" y="5100637"/>
            <a:ext cx="1990725" cy="847725"/>
            <a:chOff x="5710237" y="5100637"/>
            <a:chExt cx="1990725" cy="847725"/>
          </a:xfrm>
        </p:grpSpPr>
        <p:sp>
          <p:nvSpPr>
            <p:cNvPr id="8" name="object 8"/>
            <p:cNvSpPr/>
            <p:nvPr/>
          </p:nvSpPr>
          <p:spPr>
            <a:xfrm>
              <a:off x="5715000" y="5105400"/>
              <a:ext cx="1981200" cy="838200"/>
            </a:xfrm>
            <a:custGeom>
              <a:avLst/>
              <a:gdLst/>
              <a:ahLst/>
              <a:cxnLst/>
              <a:rect l="l" t="t" r="r" b="b"/>
              <a:pathLst>
                <a:path w="1981200" h="838200">
                  <a:moveTo>
                    <a:pt x="1841510" y="0"/>
                  </a:moveTo>
                  <a:lnTo>
                    <a:pt x="139689" y="0"/>
                  </a:lnTo>
                  <a:lnTo>
                    <a:pt x="95515" y="7116"/>
                  </a:lnTo>
                  <a:lnTo>
                    <a:pt x="57166" y="26935"/>
                  </a:lnTo>
                  <a:lnTo>
                    <a:pt x="26935" y="57167"/>
                  </a:lnTo>
                  <a:lnTo>
                    <a:pt x="7115" y="95518"/>
                  </a:lnTo>
                  <a:lnTo>
                    <a:pt x="0" y="139695"/>
                  </a:lnTo>
                  <a:lnTo>
                    <a:pt x="0" y="698504"/>
                  </a:lnTo>
                  <a:lnTo>
                    <a:pt x="7115" y="742658"/>
                  </a:lnTo>
                  <a:lnTo>
                    <a:pt x="26935" y="781006"/>
                  </a:lnTo>
                  <a:lnTo>
                    <a:pt x="57166" y="811246"/>
                  </a:lnTo>
                  <a:lnTo>
                    <a:pt x="95515" y="831078"/>
                  </a:lnTo>
                  <a:lnTo>
                    <a:pt x="139689" y="838199"/>
                  </a:lnTo>
                  <a:lnTo>
                    <a:pt x="1841510" y="838199"/>
                  </a:lnTo>
                  <a:lnTo>
                    <a:pt x="1885684" y="831078"/>
                  </a:lnTo>
                  <a:lnTo>
                    <a:pt x="1924033" y="811246"/>
                  </a:lnTo>
                  <a:lnTo>
                    <a:pt x="1954264" y="781006"/>
                  </a:lnTo>
                  <a:lnTo>
                    <a:pt x="1974083" y="742658"/>
                  </a:lnTo>
                  <a:lnTo>
                    <a:pt x="1981199" y="698504"/>
                  </a:lnTo>
                  <a:lnTo>
                    <a:pt x="1981199" y="139695"/>
                  </a:lnTo>
                  <a:lnTo>
                    <a:pt x="1974083" y="95518"/>
                  </a:lnTo>
                  <a:lnTo>
                    <a:pt x="1954264" y="57167"/>
                  </a:lnTo>
                  <a:lnTo>
                    <a:pt x="1924033" y="26935"/>
                  </a:lnTo>
                  <a:lnTo>
                    <a:pt x="1885684" y="7116"/>
                  </a:lnTo>
                  <a:lnTo>
                    <a:pt x="1841510" y="0"/>
                  </a:lnTo>
                  <a:close/>
                </a:path>
              </a:pathLst>
            </a:custGeom>
            <a:solidFill>
              <a:srgbClr val="5E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15000" y="5105400"/>
              <a:ext cx="1981200" cy="838200"/>
            </a:xfrm>
            <a:custGeom>
              <a:avLst/>
              <a:gdLst/>
              <a:ahLst/>
              <a:cxnLst/>
              <a:rect l="l" t="t" r="r" b="b"/>
              <a:pathLst>
                <a:path w="1981200" h="838200">
                  <a:moveTo>
                    <a:pt x="0" y="139695"/>
                  </a:moveTo>
                  <a:lnTo>
                    <a:pt x="7115" y="95518"/>
                  </a:lnTo>
                  <a:lnTo>
                    <a:pt x="26935" y="57167"/>
                  </a:lnTo>
                  <a:lnTo>
                    <a:pt x="57166" y="26935"/>
                  </a:lnTo>
                  <a:lnTo>
                    <a:pt x="95515" y="7116"/>
                  </a:lnTo>
                  <a:lnTo>
                    <a:pt x="139689" y="0"/>
                  </a:lnTo>
                  <a:lnTo>
                    <a:pt x="1841510" y="0"/>
                  </a:lnTo>
                  <a:lnTo>
                    <a:pt x="1885684" y="7116"/>
                  </a:lnTo>
                  <a:lnTo>
                    <a:pt x="1924033" y="26935"/>
                  </a:lnTo>
                  <a:lnTo>
                    <a:pt x="1954264" y="57167"/>
                  </a:lnTo>
                  <a:lnTo>
                    <a:pt x="1974083" y="95518"/>
                  </a:lnTo>
                  <a:lnTo>
                    <a:pt x="1981199" y="139695"/>
                  </a:lnTo>
                  <a:lnTo>
                    <a:pt x="1981199" y="698504"/>
                  </a:lnTo>
                  <a:lnTo>
                    <a:pt x="1974083" y="742658"/>
                  </a:lnTo>
                  <a:lnTo>
                    <a:pt x="1954264" y="781006"/>
                  </a:lnTo>
                  <a:lnTo>
                    <a:pt x="1924033" y="811246"/>
                  </a:lnTo>
                  <a:lnTo>
                    <a:pt x="1885684" y="831078"/>
                  </a:lnTo>
                  <a:lnTo>
                    <a:pt x="1841510" y="838199"/>
                  </a:lnTo>
                  <a:lnTo>
                    <a:pt x="139689" y="838199"/>
                  </a:lnTo>
                  <a:lnTo>
                    <a:pt x="95515" y="831078"/>
                  </a:lnTo>
                  <a:lnTo>
                    <a:pt x="57166" y="811246"/>
                  </a:lnTo>
                  <a:lnTo>
                    <a:pt x="26935" y="781006"/>
                  </a:lnTo>
                  <a:lnTo>
                    <a:pt x="7115" y="742658"/>
                  </a:lnTo>
                  <a:lnTo>
                    <a:pt x="0" y="698504"/>
                  </a:lnTo>
                  <a:lnTo>
                    <a:pt x="0" y="13969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23233" y="5322512"/>
            <a:ext cx="1277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Sc</a:t>
            </a:r>
            <a:r>
              <a:rPr sz="2400" spc="-1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l</a:t>
            </a:r>
            <a:r>
              <a:rPr sz="2400" spc="-10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-</a:t>
            </a:r>
            <a:r>
              <a:rPr sz="2400" spc="-5" dirty="0">
                <a:latin typeface="Arial MT"/>
                <a:cs typeface="Arial MT"/>
              </a:rPr>
              <a:t>Up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95437" y="2814637"/>
            <a:ext cx="1990725" cy="847725"/>
            <a:chOff x="1595437" y="2814637"/>
            <a:chExt cx="1990725" cy="847725"/>
          </a:xfrm>
        </p:grpSpPr>
        <p:sp>
          <p:nvSpPr>
            <p:cNvPr id="12" name="object 12"/>
            <p:cNvSpPr/>
            <p:nvPr/>
          </p:nvSpPr>
          <p:spPr>
            <a:xfrm>
              <a:off x="1600200" y="2819400"/>
              <a:ext cx="1981200" cy="838200"/>
            </a:xfrm>
            <a:custGeom>
              <a:avLst/>
              <a:gdLst/>
              <a:ahLst/>
              <a:cxnLst/>
              <a:rect l="l" t="t" r="r" b="b"/>
              <a:pathLst>
                <a:path w="1981200" h="838200">
                  <a:moveTo>
                    <a:pt x="1841510" y="0"/>
                  </a:moveTo>
                  <a:lnTo>
                    <a:pt x="139695" y="0"/>
                  </a:lnTo>
                  <a:lnTo>
                    <a:pt x="95518" y="7115"/>
                  </a:lnTo>
                  <a:lnTo>
                    <a:pt x="57167" y="26935"/>
                  </a:lnTo>
                  <a:lnTo>
                    <a:pt x="26935" y="57166"/>
                  </a:lnTo>
                  <a:lnTo>
                    <a:pt x="7116" y="95515"/>
                  </a:lnTo>
                  <a:lnTo>
                    <a:pt x="0" y="139689"/>
                  </a:lnTo>
                  <a:lnTo>
                    <a:pt x="0" y="698510"/>
                  </a:lnTo>
                  <a:lnTo>
                    <a:pt x="7116" y="742684"/>
                  </a:lnTo>
                  <a:lnTo>
                    <a:pt x="26935" y="781033"/>
                  </a:lnTo>
                  <a:lnTo>
                    <a:pt x="57167" y="811264"/>
                  </a:lnTo>
                  <a:lnTo>
                    <a:pt x="95518" y="831083"/>
                  </a:lnTo>
                  <a:lnTo>
                    <a:pt x="139695" y="838199"/>
                  </a:lnTo>
                  <a:lnTo>
                    <a:pt x="1841510" y="838199"/>
                  </a:lnTo>
                  <a:lnTo>
                    <a:pt x="1885684" y="831083"/>
                  </a:lnTo>
                  <a:lnTo>
                    <a:pt x="1924033" y="811264"/>
                  </a:lnTo>
                  <a:lnTo>
                    <a:pt x="1954264" y="781033"/>
                  </a:lnTo>
                  <a:lnTo>
                    <a:pt x="1974083" y="742684"/>
                  </a:lnTo>
                  <a:lnTo>
                    <a:pt x="1981199" y="698510"/>
                  </a:lnTo>
                  <a:lnTo>
                    <a:pt x="1981199" y="139689"/>
                  </a:lnTo>
                  <a:lnTo>
                    <a:pt x="1974083" y="95515"/>
                  </a:lnTo>
                  <a:lnTo>
                    <a:pt x="1954264" y="57166"/>
                  </a:lnTo>
                  <a:lnTo>
                    <a:pt x="1924033" y="26935"/>
                  </a:lnTo>
                  <a:lnTo>
                    <a:pt x="1885684" y="7115"/>
                  </a:lnTo>
                  <a:lnTo>
                    <a:pt x="1841510" y="0"/>
                  </a:lnTo>
                  <a:close/>
                </a:path>
              </a:pathLst>
            </a:custGeom>
            <a:solidFill>
              <a:srgbClr val="5E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0200" y="2819400"/>
              <a:ext cx="1981200" cy="838200"/>
            </a:xfrm>
            <a:custGeom>
              <a:avLst/>
              <a:gdLst/>
              <a:ahLst/>
              <a:cxnLst/>
              <a:rect l="l" t="t" r="r" b="b"/>
              <a:pathLst>
                <a:path w="1981200" h="838200">
                  <a:moveTo>
                    <a:pt x="0" y="139689"/>
                  </a:moveTo>
                  <a:lnTo>
                    <a:pt x="7116" y="95515"/>
                  </a:lnTo>
                  <a:lnTo>
                    <a:pt x="26935" y="57166"/>
                  </a:lnTo>
                  <a:lnTo>
                    <a:pt x="57167" y="26935"/>
                  </a:lnTo>
                  <a:lnTo>
                    <a:pt x="95518" y="7115"/>
                  </a:lnTo>
                  <a:lnTo>
                    <a:pt x="139695" y="0"/>
                  </a:lnTo>
                  <a:lnTo>
                    <a:pt x="1841510" y="0"/>
                  </a:lnTo>
                  <a:lnTo>
                    <a:pt x="1885684" y="7115"/>
                  </a:lnTo>
                  <a:lnTo>
                    <a:pt x="1924033" y="26935"/>
                  </a:lnTo>
                  <a:lnTo>
                    <a:pt x="1954264" y="57166"/>
                  </a:lnTo>
                  <a:lnTo>
                    <a:pt x="1974083" y="95515"/>
                  </a:lnTo>
                  <a:lnTo>
                    <a:pt x="1981199" y="139689"/>
                  </a:lnTo>
                  <a:lnTo>
                    <a:pt x="1981199" y="698510"/>
                  </a:lnTo>
                  <a:lnTo>
                    <a:pt x="1974083" y="742684"/>
                  </a:lnTo>
                  <a:lnTo>
                    <a:pt x="1954264" y="781033"/>
                  </a:lnTo>
                  <a:lnTo>
                    <a:pt x="1924033" y="811264"/>
                  </a:lnTo>
                  <a:lnTo>
                    <a:pt x="1885684" y="831083"/>
                  </a:lnTo>
                  <a:lnTo>
                    <a:pt x="1841510" y="838199"/>
                  </a:lnTo>
                  <a:lnTo>
                    <a:pt x="139695" y="838199"/>
                  </a:lnTo>
                  <a:lnTo>
                    <a:pt x="95518" y="831083"/>
                  </a:lnTo>
                  <a:lnTo>
                    <a:pt x="57167" y="811264"/>
                  </a:lnTo>
                  <a:lnTo>
                    <a:pt x="26935" y="781033"/>
                  </a:lnTo>
                  <a:lnTo>
                    <a:pt x="7116" y="742684"/>
                  </a:lnTo>
                  <a:lnTo>
                    <a:pt x="0" y="698510"/>
                  </a:lnTo>
                  <a:lnTo>
                    <a:pt x="0" y="13968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71447" y="3035931"/>
            <a:ext cx="838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R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71637" y="5100637"/>
            <a:ext cx="1990725" cy="847725"/>
            <a:chOff x="1671637" y="5100637"/>
            <a:chExt cx="1990725" cy="847725"/>
          </a:xfrm>
        </p:grpSpPr>
        <p:sp>
          <p:nvSpPr>
            <p:cNvPr id="16" name="object 16"/>
            <p:cNvSpPr/>
            <p:nvPr/>
          </p:nvSpPr>
          <p:spPr>
            <a:xfrm>
              <a:off x="1676400" y="5105400"/>
              <a:ext cx="1981200" cy="838200"/>
            </a:xfrm>
            <a:custGeom>
              <a:avLst/>
              <a:gdLst/>
              <a:ahLst/>
              <a:cxnLst/>
              <a:rect l="l" t="t" r="r" b="b"/>
              <a:pathLst>
                <a:path w="1981200" h="838200">
                  <a:moveTo>
                    <a:pt x="1841510" y="0"/>
                  </a:moveTo>
                  <a:lnTo>
                    <a:pt x="139695" y="0"/>
                  </a:lnTo>
                  <a:lnTo>
                    <a:pt x="95518" y="7116"/>
                  </a:lnTo>
                  <a:lnTo>
                    <a:pt x="57167" y="26935"/>
                  </a:lnTo>
                  <a:lnTo>
                    <a:pt x="26935" y="57167"/>
                  </a:lnTo>
                  <a:lnTo>
                    <a:pt x="7116" y="95518"/>
                  </a:lnTo>
                  <a:lnTo>
                    <a:pt x="0" y="139695"/>
                  </a:lnTo>
                  <a:lnTo>
                    <a:pt x="0" y="698504"/>
                  </a:lnTo>
                  <a:lnTo>
                    <a:pt x="7116" y="742658"/>
                  </a:lnTo>
                  <a:lnTo>
                    <a:pt x="26935" y="781006"/>
                  </a:lnTo>
                  <a:lnTo>
                    <a:pt x="57167" y="811246"/>
                  </a:lnTo>
                  <a:lnTo>
                    <a:pt x="95518" y="831078"/>
                  </a:lnTo>
                  <a:lnTo>
                    <a:pt x="139695" y="838199"/>
                  </a:lnTo>
                  <a:lnTo>
                    <a:pt x="1841510" y="838199"/>
                  </a:lnTo>
                  <a:lnTo>
                    <a:pt x="1885684" y="831078"/>
                  </a:lnTo>
                  <a:lnTo>
                    <a:pt x="1924033" y="811246"/>
                  </a:lnTo>
                  <a:lnTo>
                    <a:pt x="1954264" y="781006"/>
                  </a:lnTo>
                  <a:lnTo>
                    <a:pt x="1974083" y="742658"/>
                  </a:lnTo>
                  <a:lnTo>
                    <a:pt x="1981199" y="698504"/>
                  </a:lnTo>
                  <a:lnTo>
                    <a:pt x="1981199" y="139695"/>
                  </a:lnTo>
                  <a:lnTo>
                    <a:pt x="1974083" y="95518"/>
                  </a:lnTo>
                  <a:lnTo>
                    <a:pt x="1954264" y="57167"/>
                  </a:lnTo>
                  <a:lnTo>
                    <a:pt x="1924033" y="26935"/>
                  </a:lnTo>
                  <a:lnTo>
                    <a:pt x="1885684" y="7116"/>
                  </a:lnTo>
                  <a:lnTo>
                    <a:pt x="1841510" y="0"/>
                  </a:lnTo>
                  <a:close/>
                </a:path>
              </a:pathLst>
            </a:custGeom>
            <a:solidFill>
              <a:srgbClr val="5E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6400" y="5105400"/>
              <a:ext cx="1981200" cy="838200"/>
            </a:xfrm>
            <a:custGeom>
              <a:avLst/>
              <a:gdLst/>
              <a:ahLst/>
              <a:cxnLst/>
              <a:rect l="l" t="t" r="r" b="b"/>
              <a:pathLst>
                <a:path w="1981200" h="838200">
                  <a:moveTo>
                    <a:pt x="0" y="139695"/>
                  </a:moveTo>
                  <a:lnTo>
                    <a:pt x="7116" y="95518"/>
                  </a:lnTo>
                  <a:lnTo>
                    <a:pt x="26935" y="57167"/>
                  </a:lnTo>
                  <a:lnTo>
                    <a:pt x="57167" y="26935"/>
                  </a:lnTo>
                  <a:lnTo>
                    <a:pt x="95518" y="7116"/>
                  </a:lnTo>
                  <a:lnTo>
                    <a:pt x="139695" y="0"/>
                  </a:lnTo>
                  <a:lnTo>
                    <a:pt x="1841510" y="0"/>
                  </a:lnTo>
                  <a:lnTo>
                    <a:pt x="1885684" y="7116"/>
                  </a:lnTo>
                  <a:lnTo>
                    <a:pt x="1924033" y="26935"/>
                  </a:lnTo>
                  <a:lnTo>
                    <a:pt x="1954264" y="57167"/>
                  </a:lnTo>
                  <a:lnTo>
                    <a:pt x="1974083" y="95518"/>
                  </a:lnTo>
                  <a:lnTo>
                    <a:pt x="1981199" y="139695"/>
                  </a:lnTo>
                  <a:lnTo>
                    <a:pt x="1981199" y="698504"/>
                  </a:lnTo>
                  <a:lnTo>
                    <a:pt x="1974083" y="742658"/>
                  </a:lnTo>
                  <a:lnTo>
                    <a:pt x="1954264" y="781006"/>
                  </a:lnTo>
                  <a:lnTo>
                    <a:pt x="1924033" y="811246"/>
                  </a:lnTo>
                  <a:lnTo>
                    <a:pt x="1885684" y="831078"/>
                  </a:lnTo>
                  <a:lnTo>
                    <a:pt x="1841510" y="838199"/>
                  </a:lnTo>
                  <a:lnTo>
                    <a:pt x="139695" y="838199"/>
                  </a:lnTo>
                  <a:lnTo>
                    <a:pt x="95518" y="831078"/>
                  </a:lnTo>
                  <a:lnTo>
                    <a:pt x="57167" y="811246"/>
                  </a:lnTo>
                  <a:lnTo>
                    <a:pt x="26935" y="781006"/>
                  </a:lnTo>
                  <a:lnTo>
                    <a:pt x="7116" y="742658"/>
                  </a:lnTo>
                  <a:lnTo>
                    <a:pt x="0" y="698504"/>
                  </a:lnTo>
                  <a:lnTo>
                    <a:pt x="0" y="13969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98067" y="5139688"/>
            <a:ext cx="16522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 MT"/>
                <a:cs typeface="Arial MT"/>
              </a:rPr>
              <a:t>Large</a:t>
            </a:r>
            <a:r>
              <a:rPr spc="-80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Scale </a:t>
            </a:r>
            <a:r>
              <a:rPr spc="-650" dirty="0">
                <a:latin typeface="Arial MT"/>
                <a:cs typeface="Arial MT"/>
              </a:rPr>
              <a:t> </a:t>
            </a:r>
            <a:r>
              <a:rPr spc="-5" dirty="0">
                <a:latin typeface="Arial MT"/>
                <a:cs typeface="Arial MT"/>
              </a:rPr>
              <a:t>Production</a:t>
            </a:r>
            <a:endParaRPr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05237" y="2967037"/>
            <a:ext cx="1609725" cy="542925"/>
            <a:chOff x="3805237" y="2967037"/>
            <a:chExt cx="1609725" cy="54292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0" y="2971800"/>
              <a:ext cx="1600199" cy="53339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810000" y="2971800"/>
              <a:ext cx="1600200" cy="533400"/>
            </a:xfrm>
            <a:custGeom>
              <a:avLst/>
              <a:gdLst/>
              <a:ahLst/>
              <a:cxnLst/>
              <a:rect l="l" t="t" r="r" b="b"/>
              <a:pathLst>
                <a:path w="1600200" h="533400">
                  <a:moveTo>
                    <a:pt x="0" y="133349"/>
                  </a:moveTo>
                  <a:lnTo>
                    <a:pt x="1200149" y="133349"/>
                  </a:lnTo>
                  <a:lnTo>
                    <a:pt x="1200149" y="0"/>
                  </a:lnTo>
                  <a:lnTo>
                    <a:pt x="1600199" y="266699"/>
                  </a:lnTo>
                  <a:lnTo>
                    <a:pt x="1200149" y="533399"/>
                  </a:lnTo>
                  <a:lnTo>
                    <a:pt x="1200149" y="400049"/>
                  </a:lnTo>
                  <a:lnTo>
                    <a:pt x="0" y="400049"/>
                  </a:lnTo>
                  <a:lnTo>
                    <a:pt x="200040" y="266699"/>
                  </a:lnTo>
                  <a:lnTo>
                    <a:pt x="0" y="1333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805237" y="5254180"/>
            <a:ext cx="1610360" cy="543560"/>
            <a:chOff x="3805237" y="5254180"/>
            <a:chExt cx="1610360" cy="54356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5258942"/>
              <a:ext cx="1600596" cy="5334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810000" y="5258942"/>
              <a:ext cx="1600835" cy="534035"/>
            </a:xfrm>
            <a:custGeom>
              <a:avLst/>
              <a:gdLst/>
              <a:ahLst/>
              <a:cxnLst/>
              <a:rect l="l" t="t" r="r" b="b"/>
              <a:pathLst>
                <a:path w="1600835" h="534035">
                  <a:moveTo>
                    <a:pt x="1600596" y="396584"/>
                  </a:moveTo>
                  <a:lnTo>
                    <a:pt x="400446" y="400062"/>
                  </a:lnTo>
                  <a:lnTo>
                    <a:pt x="400811" y="533412"/>
                  </a:lnTo>
                  <a:lnTo>
                    <a:pt x="0" y="267842"/>
                  </a:lnTo>
                  <a:lnTo>
                    <a:pt x="399287" y="0"/>
                  </a:lnTo>
                  <a:lnTo>
                    <a:pt x="399684" y="133349"/>
                  </a:lnTo>
                  <a:lnTo>
                    <a:pt x="1599834" y="129920"/>
                  </a:lnTo>
                  <a:lnTo>
                    <a:pt x="1400190" y="263783"/>
                  </a:lnTo>
                  <a:lnTo>
                    <a:pt x="1600596" y="39658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315265" y="3803073"/>
            <a:ext cx="542925" cy="1229360"/>
            <a:chOff x="6315265" y="3803073"/>
            <a:chExt cx="542925" cy="122936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0027" y="3807836"/>
              <a:ext cx="533399" cy="121970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320027" y="3807836"/>
              <a:ext cx="533400" cy="1219835"/>
            </a:xfrm>
            <a:custGeom>
              <a:avLst/>
              <a:gdLst/>
              <a:ahLst/>
              <a:cxnLst/>
              <a:rect l="l" t="t" r="r" b="b"/>
              <a:pathLst>
                <a:path w="533400" h="1219835">
                  <a:moveTo>
                    <a:pt x="404103" y="1158"/>
                  </a:moveTo>
                  <a:lnTo>
                    <a:pt x="400049" y="915552"/>
                  </a:lnTo>
                  <a:lnTo>
                    <a:pt x="533399" y="916183"/>
                  </a:lnTo>
                  <a:lnTo>
                    <a:pt x="265419" y="1219708"/>
                  </a:lnTo>
                  <a:lnTo>
                    <a:pt x="0" y="913765"/>
                  </a:lnTo>
                  <a:lnTo>
                    <a:pt x="133349" y="914409"/>
                  </a:lnTo>
                  <a:lnTo>
                    <a:pt x="137403" y="0"/>
                  </a:lnTo>
                  <a:lnTo>
                    <a:pt x="270144" y="153040"/>
                  </a:lnTo>
                  <a:lnTo>
                    <a:pt x="404103" y="115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564886" y="6537255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35C75"/>
                </a:solidFill>
                <a:latin typeface="Arial MT"/>
                <a:cs typeface="Arial MT"/>
              </a:rPr>
              <a:pPr marL="38100">
                <a:lnSpc>
                  <a:spcPts val="1425"/>
                </a:lnSpc>
              </a:pPr>
              <a:t>4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738" y="1648709"/>
            <a:ext cx="57537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FF00FF"/>
                </a:solidFill>
                <a:latin typeface="Constantia"/>
                <a:cs typeface="Constantia"/>
              </a:rPr>
              <a:t>10.</a:t>
            </a:r>
            <a:r>
              <a:rPr sz="2600" b="1" spc="-15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FF"/>
                </a:solidFill>
                <a:latin typeface="Constantia"/>
                <a:cs typeface="Constantia"/>
              </a:rPr>
              <a:t>Product</a:t>
            </a:r>
            <a:r>
              <a:rPr sz="2600" b="1" spc="-145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FF"/>
                </a:solidFill>
                <a:latin typeface="Constantia"/>
                <a:cs typeface="Constantia"/>
              </a:rPr>
              <a:t>stability</a:t>
            </a:r>
            <a:r>
              <a:rPr sz="2600" b="1" spc="-140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FF"/>
                </a:solidFill>
                <a:latin typeface="Constantia"/>
                <a:cs typeface="Constantia"/>
              </a:rPr>
              <a:t>and</a:t>
            </a:r>
            <a:r>
              <a:rPr sz="2600" b="1" spc="-70" dirty="0">
                <a:solidFill>
                  <a:srgbClr val="FF00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FF"/>
                </a:solidFill>
                <a:latin typeface="Constantia"/>
                <a:cs typeface="Constantia"/>
              </a:rPr>
              <a:t>uniformity:-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828" y="2086479"/>
            <a:ext cx="7827009" cy="36004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8100" marR="7620" indent="-26034" algn="just">
              <a:lnSpc>
                <a:spcPts val="2870"/>
              </a:lnSpc>
              <a:spcBef>
                <a:spcPts val="405"/>
              </a:spcBef>
            </a:pP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primary objective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pilot </a:t>
            </a:r>
            <a:r>
              <a:rPr sz="2600" dirty="0">
                <a:latin typeface="Times New Roman"/>
                <a:cs typeface="Times New Roman"/>
              </a:rPr>
              <a:t>plant </a:t>
            </a:r>
            <a:r>
              <a:rPr sz="2600" spc="-5" dirty="0">
                <a:latin typeface="Times New Roman"/>
                <a:cs typeface="Times New Roman"/>
              </a:rPr>
              <a:t>is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physical as </a:t>
            </a:r>
            <a:r>
              <a:rPr sz="2600" dirty="0">
                <a:latin typeface="Times New Roman"/>
                <a:cs typeface="Times New Roman"/>
              </a:rPr>
              <a:t> well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chemical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stability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products.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38100" marR="5080" indent="-26034" algn="just">
              <a:lnSpc>
                <a:spcPts val="2810"/>
              </a:lnSpc>
            </a:pPr>
            <a:r>
              <a:rPr sz="2600" dirty="0">
                <a:latin typeface="Times New Roman"/>
                <a:cs typeface="Times New Roman"/>
              </a:rPr>
              <a:t>Hence </a:t>
            </a:r>
            <a:r>
              <a:rPr sz="2600" spc="-10" dirty="0">
                <a:latin typeface="Times New Roman"/>
                <a:cs typeface="Times New Roman"/>
              </a:rPr>
              <a:t>each </a:t>
            </a:r>
            <a:r>
              <a:rPr sz="2600" dirty="0">
                <a:latin typeface="Times New Roman"/>
                <a:cs typeface="Times New Roman"/>
              </a:rPr>
              <a:t>pilot </a:t>
            </a:r>
            <a:r>
              <a:rPr sz="2600" spc="-5" dirty="0">
                <a:latin typeface="Times New Roman"/>
                <a:cs typeface="Times New Roman"/>
              </a:rPr>
              <a:t>batch representing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final formulation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manufacturing</a:t>
            </a:r>
            <a:r>
              <a:rPr sz="2600" dirty="0">
                <a:latin typeface="Times New Roman"/>
                <a:cs typeface="Times New Roman"/>
              </a:rPr>
              <a:t> procedure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should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be</a:t>
            </a:r>
            <a:r>
              <a:rPr sz="2600" dirty="0">
                <a:latin typeface="Times New Roman"/>
                <a:cs typeface="Times New Roman"/>
              </a:rPr>
              <a:t> studied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stability.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Times New Roman"/>
              <a:cs typeface="Times New Roman"/>
            </a:endParaRPr>
          </a:p>
          <a:p>
            <a:pPr marL="38100" marR="6350" indent="-26034" algn="just">
              <a:lnSpc>
                <a:spcPts val="2810"/>
              </a:lnSpc>
            </a:pPr>
            <a:r>
              <a:rPr sz="2600" dirty="0">
                <a:latin typeface="Times New Roman"/>
                <a:cs typeface="Times New Roman"/>
              </a:rPr>
              <a:t>Stability studies should be </a:t>
            </a:r>
            <a:r>
              <a:rPr sz="2600" spc="-5" dirty="0">
                <a:latin typeface="Times New Roman"/>
                <a:cs typeface="Times New Roman"/>
              </a:rPr>
              <a:t>carried </a:t>
            </a:r>
            <a:r>
              <a:rPr sz="2600" dirty="0">
                <a:latin typeface="Times New Roman"/>
                <a:cs typeface="Times New Roman"/>
              </a:rPr>
              <a:t>out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finished </a:t>
            </a:r>
            <a:r>
              <a:rPr sz="2600" spc="-5" dirty="0">
                <a:latin typeface="Times New Roman"/>
                <a:cs typeface="Times New Roman"/>
              </a:rPr>
              <a:t>packages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well.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6395" y="711448"/>
            <a:ext cx="461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General</a:t>
            </a:r>
            <a:r>
              <a:rPr sz="2400" b="1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Arial"/>
                <a:cs typeface="Arial"/>
              </a:rPr>
              <a:t>considerations</a:t>
            </a:r>
            <a:r>
              <a:rPr sz="2400" b="1" i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Arial"/>
                <a:cs typeface="Arial"/>
              </a:rPr>
              <a:t>(contd.)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9740" y="1382009"/>
            <a:ext cx="8148955" cy="440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onstantia"/>
                <a:cs typeface="Constantia"/>
              </a:rPr>
              <a:t>11.</a:t>
            </a:r>
            <a:r>
              <a:rPr sz="2800" b="1" spc="-10" dirty="0">
                <a:solidFill>
                  <a:srgbClr val="FF0000"/>
                </a:solidFill>
                <a:latin typeface="Constantia"/>
                <a:cs typeface="Constantia"/>
              </a:rPr>
              <a:t> GMP</a:t>
            </a:r>
            <a:r>
              <a:rPr sz="2800" b="1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onstantia"/>
                <a:cs typeface="Constantia"/>
              </a:rPr>
              <a:t>consideration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Equipment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qualification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Process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validation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Regularly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schedule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preventative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maintenance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Regularly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process</a:t>
            </a:r>
            <a:r>
              <a:rPr sz="2400" dirty="0">
                <a:latin typeface="Times New Roman"/>
                <a:cs typeface="Times New Roman"/>
              </a:rPr>
              <a:t> review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revalidation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Relevant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written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standard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operating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procedures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competent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technically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qualified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personnel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Adequate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provision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training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personnel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well-defined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technology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transfer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system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30" dirty="0">
                <a:latin typeface="Times New Roman"/>
                <a:cs typeface="Times New Roman"/>
              </a:rPr>
              <a:t>Validated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cleaning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procedures.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8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  <a:tab pos="797560" algn="l"/>
                <a:tab pos="1818639" algn="l"/>
                <a:tab pos="3478529" algn="l"/>
                <a:tab pos="3871595" algn="l"/>
                <a:tab pos="5298440" algn="l"/>
                <a:tab pos="5708650" algn="l"/>
                <a:tab pos="6101715" algn="l"/>
                <a:tab pos="6477000" algn="l"/>
                <a:tab pos="7141209" algn="l"/>
              </a:tabLst>
            </a:pP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	order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y	arrange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	of	equip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	</a:t>
            </a:r>
            <a:r>
              <a:rPr sz="2400" spc="-5" dirty="0">
                <a:latin typeface="Times New Roman"/>
                <a:cs typeface="Times New Roman"/>
              </a:rPr>
              <a:t>so</a:t>
            </a:r>
            <a:r>
              <a:rPr sz="2400" dirty="0">
                <a:latin typeface="Times New Roman"/>
                <a:cs typeface="Times New Roman"/>
              </a:rPr>
              <a:t>	as	to	ease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ater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  flow &amp;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prevent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cross-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contamination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LOT-SCALE-UP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38200"/>
            <a:ext cx="8128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43860"/>
            <a:ext cx="79463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93190" algn="l"/>
                <a:tab pos="2234565" algn="l"/>
                <a:tab pos="3457575" algn="l"/>
                <a:tab pos="5807075" algn="l"/>
              </a:tabLst>
            </a:pPr>
            <a:r>
              <a:rPr sz="4500" dirty="0">
                <a:solidFill>
                  <a:srgbClr val="000000"/>
                </a:solidFill>
                <a:latin typeface="Times New Roman"/>
                <a:cs typeface="Times New Roman"/>
              </a:rPr>
              <a:t>What	</a:t>
            </a:r>
            <a:r>
              <a:rPr sz="4500" spc="-5" dirty="0">
                <a:solidFill>
                  <a:srgbClr val="000000"/>
                </a:solidFill>
                <a:latin typeface="Times New Roman"/>
                <a:cs typeface="Times New Roman"/>
              </a:rPr>
              <a:t>Do	</a:t>
            </a:r>
            <a:r>
              <a:rPr sz="4500" dirty="0">
                <a:solidFill>
                  <a:srgbClr val="000000"/>
                </a:solidFill>
                <a:latin typeface="Times New Roman"/>
                <a:cs typeface="Times New Roman"/>
              </a:rPr>
              <a:t>Pilot	Scale and	Scal</a:t>
            </a:r>
            <a:r>
              <a:rPr sz="4500" spc="-1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45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4500" spc="-5" dirty="0">
                <a:solidFill>
                  <a:srgbClr val="000000"/>
                </a:solidFill>
                <a:latin typeface="Times New Roman"/>
                <a:cs typeface="Times New Roman"/>
              </a:rPr>
              <a:t>Up  Mean</a:t>
            </a:r>
            <a:r>
              <a:rPr sz="45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endParaRPr sz="45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76350" y="3028949"/>
            <a:ext cx="2781300" cy="1181100"/>
            <a:chOff x="1276350" y="3028949"/>
            <a:chExt cx="2781300" cy="1181100"/>
          </a:xfrm>
        </p:grpSpPr>
        <p:sp>
          <p:nvSpPr>
            <p:cNvPr id="4" name="object 4"/>
            <p:cNvSpPr/>
            <p:nvPr/>
          </p:nvSpPr>
          <p:spPr>
            <a:xfrm>
              <a:off x="1295399" y="3048000"/>
              <a:ext cx="2743200" cy="1143000"/>
            </a:xfrm>
            <a:custGeom>
              <a:avLst/>
              <a:gdLst/>
              <a:ahLst/>
              <a:cxnLst/>
              <a:rect l="l" t="t" r="r" b="b"/>
              <a:pathLst>
                <a:path w="2743200" h="1143000">
                  <a:moveTo>
                    <a:pt x="2552699" y="0"/>
                  </a:moveTo>
                  <a:lnTo>
                    <a:pt x="190499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499"/>
                  </a:lnTo>
                  <a:lnTo>
                    <a:pt x="0" y="952499"/>
                  </a:lnTo>
                  <a:lnTo>
                    <a:pt x="5034" y="996162"/>
                  </a:lnTo>
                  <a:lnTo>
                    <a:pt x="19372" y="1036253"/>
                  </a:lnTo>
                  <a:lnTo>
                    <a:pt x="41867" y="1071625"/>
                  </a:lnTo>
                  <a:lnTo>
                    <a:pt x="71374" y="1101132"/>
                  </a:lnTo>
                  <a:lnTo>
                    <a:pt x="106746" y="1123627"/>
                  </a:lnTo>
                  <a:lnTo>
                    <a:pt x="146837" y="1137965"/>
                  </a:lnTo>
                  <a:lnTo>
                    <a:pt x="190499" y="1142999"/>
                  </a:lnTo>
                  <a:lnTo>
                    <a:pt x="2552699" y="1142999"/>
                  </a:lnTo>
                  <a:lnTo>
                    <a:pt x="2596362" y="1137965"/>
                  </a:lnTo>
                  <a:lnTo>
                    <a:pt x="2636453" y="1123627"/>
                  </a:lnTo>
                  <a:lnTo>
                    <a:pt x="2671825" y="1101132"/>
                  </a:lnTo>
                  <a:lnTo>
                    <a:pt x="2701332" y="1071625"/>
                  </a:lnTo>
                  <a:lnTo>
                    <a:pt x="2723827" y="1036253"/>
                  </a:lnTo>
                  <a:lnTo>
                    <a:pt x="2738165" y="996162"/>
                  </a:lnTo>
                  <a:lnTo>
                    <a:pt x="2743199" y="952499"/>
                  </a:lnTo>
                  <a:lnTo>
                    <a:pt x="2743199" y="190499"/>
                  </a:lnTo>
                  <a:lnTo>
                    <a:pt x="2738165" y="146837"/>
                  </a:lnTo>
                  <a:lnTo>
                    <a:pt x="2723827" y="106746"/>
                  </a:lnTo>
                  <a:lnTo>
                    <a:pt x="2701332" y="71374"/>
                  </a:lnTo>
                  <a:lnTo>
                    <a:pt x="2671825" y="41867"/>
                  </a:lnTo>
                  <a:lnTo>
                    <a:pt x="2636453" y="19372"/>
                  </a:lnTo>
                  <a:lnTo>
                    <a:pt x="2596362" y="5034"/>
                  </a:lnTo>
                  <a:lnTo>
                    <a:pt x="255269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6350" y="3028949"/>
              <a:ext cx="2781300" cy="1181100"/>
            </a:xfrm>
            <a:custGeom>
              <a:avLst/>
              <a:gdLst/>
              <a:ahLst/>
              <a:cxnLst/>
              <a:rect l="l" t="t" r="r" b="b"/>
              <a:pathLst>
                <a:path w="2781300" h="1181100">
                  <a:moveTo>
                    <a:pt x="12704" y="933450"/>
                  </a:moveTo>
                  <a:lnTo>
                    <a:pt x="0" y="933450"/>
                  </a:lnTo>
                  <a:lnTo>
                    <a:pt x="0" y="971550"/>
                  </a:lnTo>
                  <a:lnTo>
                    <a:pt x="12704" y="971550"/>
                  </a:lnTo>
                  <a:lnTo>
                    <a:pt x="12704" y="933450"/>
                  </a:lnTo>
                  <a:close/>
                </a:path>
                <a:path w="2781300" h="1181100">
                  <a:moveTo>
                    <a:pt x="38100" y="933450"/>
                  </a:moveTo>
                  <a:lnTo>
                    <a:pt x="25395" y="933450"/>
                  </a:lnTo>
                  <a:lnTo>
                    <a:pt x="25395" y="971550"/>
                  </a:lnTo>
                  <a:lnTo>
                    <a:pt x="38100" y="971550"/>
                  </a:lnTo>
                  <a:lnTo>
                    <a:pt x="38100" y="933450"/>
                  </a:lnTo>
                  <a:close/>
                </a:path>
                <a:path w="2781300" h="1181100">
                  <a:moveTo>
                    <a:pt x="12704" y="857250"/>
                  </a:moveTo>
                  <a:lnTo>
                    <a:pt x="0" y="857250"/>
                  </a:lnTo>
                  <a:lnTo>
                    <a:pt x="0" y="895350"/>
                  </a:lnTo>
                  <a:lnTo>
                    <a:pt x="12704" y="895350"/>
                  </a:lnTo>
                  <a:lnTo>
                    <a:pt x="12704" y="857250"/>
                  </a:lnTo>
                  <a:close/>
                </a:path>
                <a:path w="2781300" h="1181100">
                  <a:moveTo>
                    <a:pt x="38100" y="857250"/>
                  </a:moveTo>
                  <a:lnTo>
                    <a:pt x="25395" y="857250"/>
                  </a:lnTo>
                  <a:lnTo>
                    <a:pt x="25395" y="895350"/>
                  </a:lnTo>
                  <a:lnTo>
                    <a:pt x="38100" y="895350"/>
                  </a:lnTo>
                  <a:lnTo>
                    <a:pt x="38100" y="857250"/>
                  </a:lnTo>
                  <a:close/>
                </a:path>
                <a:path w="2781300" h="1181100">
                  <a:moveTo>
                    <a:pt x="12704" y="781050"/>
                  </a:moveTo>
                  <a:lnTo>
                    <a:pt x="0" y="781050"/>
                  </a:lnTo>
                  <a:lnTo>
                    <a:pt x="0" y="819150"/>
                  </a:lnTo>
                  <a:lnTo>
                    <a:pt x="12704" y="819150"/>
                  </a:lnTo>
                  <a:lnTo>
                    <a:pt x="12704" y="781050"/>
                  </a:lnTo>
                  <a:close/>
                </a:path>
                <a:path w="2781300" h="1181100">
                  <a:moveTo>
                    <a:pt x="38100" y="781050"/>
                  </a:moveTo>
                  <a:lnTo>
                    <a:pt x="25395" y="781050"/>
                  </a:lnTo>
                  <a:lnTo>
                    <a:pt x="25395" y="819150"/>
                  </a:lnTo>
                  <a:lnTo>
                    <a:pt x="38100" y="819150"/>
                  </a:lnTo>
                  <a:lnTo>
                    <a:pt x="38100" y="781050"/>
                  </a:lnTo>
                  <a:close/>
                </a:path>
                <a:path w="2781300" h="1181100">
                  <a:moveTo>
                    <a:pt x="12704" y="704850"/>
                  </a:moveTo>
                  <a:lnTo>
                    <a:pt x="0" y="704850"/>
                  </a:lnTo>
                  <a:lnTo>
                    <a:pt x="0" y="742950"/>
                  </a:lnTo>
                  <a:lnTo>
                    <a:pt x="12704" y="742950"/>
                  </a:lnTo>
                  <a:lnTo>
                    <a:pt x="12704" y="704850"/>
                  </a:lnTo>
                  <a:close/>
                </a:path>
                <a:path w="2781300" h="1181100">
                  <a:moveTo>
                    <a:pt x="38100" y="704850"/>
                  </a:moveTo>
                  <a:lnTo>
                    <a:pt x="25395" y="704850"/>
                  </a:lnTo>
                  <a:lnTo>
                    <a:pt x="25395" y="742950"/>
                  </a:lnTo>
                  <a:lnTo>
                    <a:pt x="38100" y="742950"/>
                  </a:lnTo>
                  <a:lnTo>
                    <a:pt x="38100" y="704850"/>
                  </a:lnTo>
                  <a:close/>
                </a:path>
                <a:path w="2781300" h="1181100">
                  <a:moveTo>
                    <a:pt x="12704" y="628650"/>
                  </a:moveTo>
                  <a:lnTo>
                    <a:pt x="0" y="628650"/>
                  </a:lnTo>
                  <a:lnTo>
                    <a:pt x="0" y="666750"/>
                  </a:lnTo>
                  <a:lnTo>
                    <a:pt x="12704" y="666750"/>
                  </a:lnTo>
                  <a:lnTo>
                    <a:pt x="12704" y="628650"/>
                  </a:lnTo>
                  <a:close/>
                </a:path>
                <a:path w="2781300" h="1181100">
                  <a:moveTo>
                    <a:pt x="38100" y="628650"/>
                  </a:moveTo>
                  <a:lnTo>
                    <a:pt x="25395" y="628650"/>
                  </a:lnTo>
                  <a:lnTo>
                    <a:pt x="25395" y="666750"/>
                  </a:lnTo>
                  <a:lnTo>
                    <a:pt x="38100" y="666750"/>
                  </a:lnTo>
                  <a:lnTo>
                    <a:pt x="38100" y="628650"/>
                  </a:lnTo>
                  <a:close/>
                </a:path>
                <a:path w="2781300" h="1181100">
                  <a:moveTo>
                    <a:pt x="12704" y="552450"/>
                  </a:moveTo>
                  <a:lnTo>
                    <a:pt x="0" y="552450"/>
                  </a:lnTo>
                  <a:lnTo>
                    <a:pt x="0" y="590550"/>
                  </a:lnTo>
                  <a:lnTo>
                    <a:pt x="12704" y="590550"/>
                  </a:lnTo>
                  <a:lnTo>
                    <a:pt x="12704" y="552450"/>
                  </a:lnTo>
                  <a:close/>
                </a:path>
                <a:path w="2781300" h="1181100">
                  <a:moveTo>
                    <a:pt x="38100" y="552450"/>
                  </a:moveTo>
                  <a:lnTo>
                    <a:pt x="25395" y="552450"/>
                  </a:lnTo>
                  <a:lnTo>
                    <a:pt x="25395" y="590550"/>
                  </a:lnTo>
                  <a:lnTo>
                    <a:pt x="38100" y="590550"/>
                  </a:lnTo>
                  <a:lnTo>
                    <a:pt x="38100" y="552450"/>
                  </a:lnTo>
                  <a:close/>
                </a:path>
                <a:path w="2781300" h="1181100">
                  <a:moveTo>
                    <a:pt x="12704" y="476250"/>
                  </a:moveTo>
                  <a:lnTo>
                    <a:pt x="0" y="476250"/>
                  </a:lnTo>
                  <a:lnTo>
                    <a:pt x="0" y="514350"/>
                  </a:lnTo>
                  <a:lnTo>
                    <a:pt x="12704" y="514350"/>
                  </a:lnTo>
                  <a:lnTo>
                    <a:pt x="12704" y="476250"/>
                  </a:lnTo>
                  <a:close/>
                </a:path>
                <a:path w="2781300" h="1181100">
                  <a:moveTo>
                    <a:pt x="38100" y="476250"/>
                  </a:moveTo>
                  <a:lnTo>
                    <a:pt x="25395" y="476250"/>
                  </a:lnTo>
                  <a:lnTo>
                    <a:pt x="25395" y="514350"/>
                  </a:lnTo>
                  <a:lnTo>
                    <a:pt x="38100" y="514350"/>
                  </a:lnTo>
                  <a:lnTo>
                    <a:pt x="38100" y="476250"/>
                  </a:lnTo>
                  <a:close/>
                </a:path>
                <a:path w="2781300" h="1181100">
                  <a:moveTo>
                    <a:pt x="12704" y="400050"/>
                  </a:moveTo>
                  <a:lnTo>
                    <a:pt x="0" y="400050"/>
                  </a:lnTo>
                  <a:lnTo>
                    <a:pt x="0" y="438150"/>
                  </a:lnTo>
                  <a:lnTo>
                    <a:pt x="12704" y="438150"/>
                  </a:lnTo>
                  <a:lnTo>
                    <a:pt x="12704" y="400050"/>
                  </a:lnTo>
                  <a:close/>
                </a:path>
                <a:path w="2781300" h="1181100">
                  <a:moveTo>
                    <a:pt x="38100" y="400050"/>
                  </a:moveTo>
                  <a:lnTo>
                    <a:pt x="25395" y="400050"/>
                  </a:lnTo>
                  <a:lnTo>
                    <a:pt x="25395" y="438150"/>
                  </a:lnTo>
                  <a:lnTo>
                    <a:pt x="38100" y="438150"/>
                  </a:lnTo>
                  <a:lnTo>
                    <a:pt x="38100" y="400050"/>
                  </a:lnTo>
                  <a:close/>
                </a:path>
                <a:path w="2781300" h="1181100">
                  <a:moveTo>
                    <a:pt x="12704" y="323850"/>
                  </a:moveTo>
                  <a:lnTo>
                    <a:pt x="0" y="323850"/>
                  </a:lnTo>
                  <a:lnTo>
                    <a:pt x="0" y="361950"/>
                  </a:lnTo>
                  <a:lnTo>
                    <a:pt x="12704" y="361950"/>
                  </a:lnTo>
                  <a:lnTo>
                    <a:pt x="12704" y="323850"/>
                  </a:lnTo>
                  <a:close/>
                </a:path>
                <a:path w="2781300" h="1181100">
                  <a:moveTo>
                    <a:pt x="38100" y="323850"/>
                  </a:moveTo>
                  <a:lnTo>
                    <a:pt x="25395" y="323850"/>
                  </a:lnTo>
                  <a:lnTo>
                    <a:pt x="25395" y="361950"/>
                  </a:lnTo>
                  <a:lnTo>
                    <a:pt x="38100" y="361950"/>
                  </a:lnTo>
                  <a:lnTo>
                    <a:pt x="38100" y="323850"/>
                  </a:lnTo>
                  <a:close/>
                </a:path>
                <a:path w="2781300" h="1181100">
                  <a:moveTo>
                    <a:pt x="12704" y="247650"/>
                  </a:moveTo>
                  <a:lnTo>
                    <a:pt x="0" y="247650"/>
                  </a:lnTo>
                  <a:lnTo>
                    <a:pt x="0" y="285750"/>
                  </a:lnTo>
                  <a:lnTo>
                    <a:pt x="12704" y="285750"/>
                  </a:lnTo>
                  <a:lnTo>
                    <a:pt x="12704" y="247650"/>
                  </a:lnTo>
                  <a:close/>
                </a:path>
                <a:path w="2781300" h="1181100">
                  <a:moveTo>
                    <a:pt x="38100" y="247650"/>
                  </a:moveTo>
                  <a:lnTo>
                    <a:pt x="25395" y="247650"/>
                  </a:lnTo>
                  <a:lnTo>
                    <a:pt x="25395" y="285750"/>
                  </a:lnTo>
                  <a:lnTo>
                    <a:pt x="38100" y="285750"/>
                  </a:lnTo>
                  <a:lnTo>
                    <a:pt x="38100" y="247650"/>
                  </a:lnTo>
                  <a:close/>
                </a:path>
                <a:path w="2781300" h="1181100">
                  <a:moveTo>
                    <a:pt x="4059" y="168767"/>
                  </a:moveTo>
                  <a:lnTo>
                    <a:pt x="1011" y="189219"/>
                  </a:lnTo>
                  <a:lnTo>
                    <a:pt x="0" y="208666"/>
                  </a:lnTo>
                  <a:lnTo>
                    <a:pt x="12704" y="209306"/>
                  </a:lnTo>
                  <a:lnTo>
                    <a:pt x="13716" y="189859"/>
                  </a:lnTo>
                  <a:lnTo>
                    <a:pt x="16632" y="170688"/>
                  </a:lnTo>
                  <a:lnTo>
                    <a:pt x="4059" y="168767"/>
                  </a:lnTo>
                  <a:close/>
                </a:path>
                <a:path w="2781300" h="1181100">
                  <a:moveTo>
                    <a:pt x="29205" y="172730"/>
                  </a:moveTo>
                  <a:lnTo>
                    <a:pt x="26289" y="190378"/>
                  </a:lnTo>
                  <a:lnTo>
                    <a:pt x="25395" y="209793"/>
                  </a:lnTo>
                  <a:lnTo>
                    <a:pt x="38100" y="210433"/>
                  </a:lnTo>
                  <a:lnTo>
                    <a:pt x="38993" y="191018"/>
                  </a:lnTo>
                  <a:lnTo>
                    <a:pt x="41660" y="174619"/>
                  </a:lnTo>
                  <a:lnTo>
                    <a:pt x="29205" y="172730"/>
                  </a:lnTo>
                  <a:close/>
                </a:path>
                <a:path w="2781300" h="1181100">
                  <a:moveTo>
                    <a:pt x="57531" y="105796"/>
                  </a:moveTo>
                  <a:lnTo>
                    <a:pt x="57018" y="106283"/>
                  </a:lnTo>
                  <a:lnTo>
                    <a:pt x="47756" y="121523"/>
                  </a:lnTo>
                  <a:lnTo>
                    <a:pt x="39755" y="138043"/>
                  </a:lnTo>
                  <a:lnTo>
                    <a:pt x="51185" y="143621"/>
                  </a:lnTo>
                  <a:lnTo>
                    <a:pt x="59186" y="127132"/>
                  </a:lnTo>
                  <a:lnTo>
                    <a:pt x="67949" y="112897"/>
                  </a:lnTo>
                  <a:lnTo>
                    <a:pt x="57531" y="105796"/>
                  </a:lnTo>
                  <a:close/>
                </a:path>
                <a:path w="2781300" h="1181100">
                  <a:moveTo>
                    <a:pt x="37206" y="90556"/>
                  </a:moveTo>
                  <a:lnTo>
                    <a:pt x="35301" y="93207"/>
                  </a:lnTo>
                  <a:lnTo>
                    <a:pt x="25014" y="110490"/>
                  </a:lnTo>
                  <a:lnTo>
                    <a:pt x="16895" y="127010"/>
                  </a:lnTo>
                  <a:lnTo>
                    <a:pt x="28325" y="132588"/>
                  </a:lnTo>
                  <a:lnTo>
                    <a:pt x="36444" y="115945"/>
                  </a:lnTo>
                  <a:lnTo>
                    <a:pt x="46232" y="99822"/>
                  </a:lnTo>
                  <a:lnTo>
                    <a:pt x="47375" y="98176"/>
                  </a:lnTo>
                  <a:lnTo>
                    <a:pt x="37206" y="90556"/>
                  </a:lnTo>
                  <a:close/>
                </a:path>
                <a:path w="2781300" h="1181100">
                  <a:moveTo>
                    <a:pt x="110109" y="54742"/>
                  </a:moveTo>
                  <a:lnTo>
                    <a:pt x="106811" y="56753"/>
                  </a:lnTo>
                  <a:lnTo>
                    <a:pt x="92714" y="67299"/>
                  </a:lnTo>
                  <a:lnTo>
                    <a:pt x="81284" y="77602"/>
                  </a:lnTo>
                  <a:lnTo>
                    <a:pt x="89784" y="86989"/>
                  </a:lnTo>
                  <a:lnTo>
                    <a:pt x="101214" y="76718"/>
                  </a:lnTo>
                  <a:lnTo>
                    <a:pt x="114431" y="66934"/>
                  </a:lnTo>
                  <a:lnTo>
                    <a:pt x="116717" y="65653"/>
                  </a:lnTo>
                  <a:lnTo>
                    <a:pt x="110109" y="54742"/>
                  </a:lnTo>
                  <a:close/>
                </a:path>
                <a:path w="2781300" h="1181100">
                  <a:moveTo>
                    <a:pt x="96905" y="33009"/>
                  </a:moveTo>
                  <a:lnTo>
                    <a:pt x="91689" y="36332"/>
                  </a:lnTo>
                  <a:lnTo>
                    <a:pt x="75569" y="48524"/>
                  </a:lnTo>
                  <a:lnTo>
                    <a:pt x="64139" y="58795"/>
                  </a:lnTo>
                  <a:lnTo>
                    <a:pt x="72639" y="68183"/>
                  </a:lnTo>
                  <a:lnTo>
                    <a:pt x="84069" y="57912"/>
                  </a:lnTo>
                  <a:lnTo>
                    <a:pt x="99309" y="46482"/>
                  </a:lnTo>
                  <a:lnTo>
                    <a:pt x="103500" y="43952"/>
                  </a:lnTo>
                  <a:lnTo>
                    <a:pt x="96905" y="33009"/>
                  </a:lnTo>
                  <a:close/>
                </a:path>
                <a:path w="2781300" h="1181100">
                  <a:moveTo>
                    <a:pt x="174366" y="3169"/>
                  </a:moveTo>
                  <a:lnTo>
                    <a:pt x="166497" y="4450"/>
                  </a:lnTo>
                  <a:lnTo>
                    <a:pt x="146435" y="9784"/>
                  </a:lnTo>
                  <a:lnTo>
                    <a:pt x="134112" y="14234"/>
                  </a:lnTo>
                  <a:lnTo>
                    <a:pt x="138434" y="26151"/>
                  </a:lnTo>
                  <a:lnTo>
                    <a:pt x="150744" y="21701"/>
                  </a:lnTo>
                  <a:lnTo>
                    <a:pt x="169676" y="16764"/>
                  </a:lnTo>
                  <a:lnTo>
                    <a:pt x="176271" y="15758"/>
                  </a:lnTo>
                  <a:lnTo>
                    <a:pt x="174366" y="3169"/>
                  </a:lnTo>
                  <a:close/>
                </a:path>
                <a:path w="2781300" h="1181100">
                  <a:moveTo>
                    <a:pt x="178308" y="28315"/>
                  </a:moveTo>
                  <a:lnTo>
                    <a:pt x="172842" y="29077"/>
                  </a:lnTo>
                  <a:lnTo>
                    <a:pt x="155198" y="33528"/>
                  </a:lnTo>
                  <a:lnTo>
                    <a:pt x="142875" y="38100"/>
                  </a:lnTo>
                  <a:lnTo>
                    <a:pt x="147197" y="50048"/>
                  </a:lnTo>
                  <a:lnTo>
                    <a:pt x="159507" y="45476"/>
                  </a:lnTo>
                  <a:lnTo>
                    <a:pt x="176022" y="41391"/>
                  </a:lnTo>
                  <a:lnTo>
                    <a:pt x="180213" y="40751"/>
                  </a:lnTo>
                  <a:lnTo>
                    <a:pt x="178308" y="28315"/>
                  </a:lnTo>
                  <a:close/>
                </a:path>
                <a:path w="2781300" h="1181100">
                  <a:moveTo>
                    <a:pt x="253365" y="0"/>
                  </a:moveTo>
                  <a:lnTo>
                    <a:pt x="215265" y="0"/>
                  </a:lnTo>
                  <a:lnTo>
                    <a:pt x="215265" y="12710"/>
                  </a:lnTo>
                  <a:lnTo>
                    <a:pt x="253365" y="12710"/>
                  </a:lnTo>
                  <a:lnTo>
                    <a:pt x="253365" y="0"/>
                  </a:lnTo>
                  <a:close/>
                </a:path>
                <a:path w="2781300" h="1181100">
                  <a:moveTo>
                    <a:pt x="253365" y="25389"/>
                  </a:moveTo>
                  <a:lnTo>
                    <a:pt x="215265" y="25389"/>
                  </a:lnTo>
                  <a:lnTo>
                    <a:pt x="215265" y="38100"/>
                  </a:lnTo>
                  <a:lnTo>
                    <a:pt x="253365" y="38100"/>
                  </a:lnTo>
                  <a:lnTo>
                    <a:pt x="253365" y="25389"/>
                  </a:lnTo>
                  <a:close/>
                </a:path>
                <a:path w="2781300" h="1181100">
                  <a:moveTo>
                    <a:pt x="329565" y="0"/>
                  </a:moveTo>
                  <a:lnTo>
                    <a:pt x="291465" y="0"/>
                  </a:lnTo>
                  <a:lnTo>
                    <a:pt x="291465" y="12710"/>
                  </a:lnTo>
                  <a:lnTo>
                    <a:pt x="329565" y="12710"/>
                  </a:lnTo>
                  <a:lnTo>
                    <a:pt x="329565" y="0"/>
                  </a:lnTo>
                  <a:close/>
                </a:path>
                <a:path w="2781300" h="1181100">
                  <a:moveTo>
                    <a:pt x="329565" y="25389"/>
                  </a:moveTo>
                  <a:lnTo>
                    <a:pt x="291465" y="25389"/>
                  </a:lnTo>
                  <a:lnTo>
                    <a:pt x="291465" y="38100"/>
                  </a:lnTo>
                  <a:lnTo>
                    <a:pt x="329565" y="38100"/>
                  </a:lnTo>
                  <a:lnTo>
                    <a:pt x="329565" y="25389"/>
                  </a:lnTo>
                  <a:close/>
                </a:path>
                <a:path w="2781300" h="1181100">
                  <a:moveTo>
                    <a:pt x="405765" y="0"/>
                  </a:moveTo>
                  <a:lnTo>
                    <a:pt x="367665" y="0"/>
                  </a:lnTo>
                  <a:lnTo>
                    <a:pt x="367665" y="12710"/>
                  </a:lnTo>
                  <a:lnTo>
                    <a:pt x="405765" y="12710"/>
                  </a:lnTo>
                  <a:lnTo>
                    <a:pt x="405765" y="0"/>
                  </a:lnTo>
                  <a:close/>
                </a:path>
                <a:path w="2781300" h="1181100">
                  <a:moveTo>
                    <a:pt x="405765" y="25389"/>
                  </a:moveTo>
                  <a:lnTo>
                    <a:pt x="367665" y="25389"/>
                  </a:lnTo>
                  <a:lnTo>
                    <a:pt x="367665" y="38100"/>
                  </a:lnTo>
                  <a:lnTo>
                    <a:pt x="405765" y="38100"/>
                  </a:lnTo>
                  <a:lnTo>
                    <a:pt x="405765" y="25389"/>
                  </a:lnTo>
                  <a:close/>
                </a:path>
                <a:path w="2781300" h="1181100">
                  <a:moveTo>
                    <a:pt x="481965" y="0"/>
                  </a:moveTo>
                  <a:lnTo>
                    <a:pt x="443865" y="0"/>
                  </a:lnTo>
                  <a:lnTo>
                    <a:pt x="443865" y="12710"/>
                  </a:lnTo>
                  <a:lnTo>
                    <a:pt x="481965" y="12710"/>
                  </a:lnTo>
                  <a:lnTo>
                    <a:pt x="481965" y="0"/>
                  </a:lnTo>
                  <a:close/>
                </a:path>
                <a:path w="2781300" h="1181100">
                  <a:moveTo>
                    <a:pt x="481965" y="25389"/>
                  </a:moveTo>
                  <a:lnTo>
                    <a:pt x="443865" y="25389"/>
                  </a:lnTo>
                  <a:lnTo>
                    <a:pt x="443865" y="38100"/>
                  </a:lnTo>
                  <a:lnTo>
                    <a:pt x="481965" y="38100"/>
                  </a:lnTo>
                  <a:lnTo>
                    <a:pt x="481965" y="25389"/>
                  </a:lnTo>
                  <a:close/>
                </a:path>
                <a:path w="2781300" h="1181100">
                  <a:moveTo>
                    <a:pt x="558165" y="0"/>
                  </a:moveTo>
                  <a:lnTo>
                    <a:pt x="520065" y="0"/>
                  </a:lnTo>
                  <a:lnTo>
                    <a:pt x="520065" y="12710"/>
                  </a:lnTo>
                  <a:lnTo>
                    <a:pt x="558165" y="12710"/>
                  </a:lnTo>
                  <a:lnTo>
                    <a:pt x="558165" y="0"/>
                  </a:lnTo>
                  <a:close/>
                </a:path>
                <a:path w="2781300" h="1181100">
                  <a:moveTo>
                    <a:pt x="558165" y="25389"/>
                  </a:moveTo>
                  <a:lnTo>
                    <a:pt x="520065" y="25389"/>
                  </a:lnTo>
                  <a:lnTo>
                    <a:pt x="520065" y="38100"/>
                  </a:lnTo>
                  <a:lnTo>
                    <a:pt x="558165" y="38100"/>
                  </a:lnTo>
                  <a:lnTo>
                    <a:pt x="558165" y="25389"/>
                  </a:lnTo>
                  <a:close/>
                </a:path>
                <a:path w="2781300" h="1181100">
                  <a:moveTo>
                    <a:pt x="634365" y="0"/>
                  </a:moveTo>
                  <a:lnTo>
                    <a:pt x="596265" y="0"/>
                  </a:lnTo>
                  <a:lnTo>
                    <a:pt x="596265" y="12710"/>
                  </a:lnTo>
                  <a:lnTo>
                    <a:pt x="634365" y="12710"/>
                  </a:lnTo>
                  <a:lnTo>
                    <a:pt x="634365" y="0"/>
                  </a:lnTo>
                  <a:close/>
                </a:path>
                <a:path w="2781300" h="1181100">
                  <a:moveTo>
                    <a:pt x="634365" y="25389"/>
                  </a:moveTo>
                  <a:lnTo>
                    <a:pt x="596265" y="25389"/>
                  </a:lnTo>
                  <a:lnTo>
                    <a:pt x="596265" y="38100"/>
                  </a:lnTo>
                  <a:lnTo>
                    <a:pt x="634365" y="38100"/>
                  </a:lnTo>
                  <a:lnTo>
                    <a:pt x="634365" y="25389"/>
                  </a:lnTo>
                  <a:close/>
                </a:path>
                <a:path w="2781300" h="1181100">
                  <a:moveTo>
                    <a:pt x="710565" y="0"/>
                  </a:moveTo>
                  <a:lnTo>
                    <a:pt x="672465" y="0"/>
                  </a:lnTo>
                  <a:lnTo>
                    <a:pt x="672465" y="12710"/>
                  </a:lnTo>
                  <a:lnTo>
                    <a:pt x="710565" y="12710"/>
                  </a:lnTo>
                  <a:lnTo>
                    <a:pt x="710565" y="0"/>
                  </a:lnTo>
                  <a:close/>
                </a:path>
                <a:path w="2781300" h="1181100">
                  <a:moveTo>
                    <a:pt x="710565" y="25389"/>
                  </a:moveTo>
                  <a:lnTo>
                    <a:pt x="672465" y="25389"/>
                  </a:lnTo>
                  <a:lnTo>
                    <a:pt x="672465" y="38100"/>
                  </a:lnTo>
                  <a:lnTo>
                    <a:pt x="710565" y="38100"/>
                  </a:lnTo>
                  <a:lnTo>
                    <a:pt x="710565" y="25389"/>
                  </a:lnTo>
                  <a:close/>
                </a:path>
                <a:path w="2781300" h="1181100">
                  <a:moveTo>
                    <a:pt x="786765" y="0"/>
                  </a:moveTo>
                  <a:lnTo>
                    <a:pt x="748665" y="0"/>
                  </a:lnTo>
                  <a:lnTo>
                    <a:pt x="748665" y="12710"/>
                  </a:lnTo>
                  <a:lnTo>
                    <a:pt x="786765" y="12710"/>
                  </a:lnTo>
                  <a:lnTo>
                    <a:pt x="786765" y="0"/>
                  </a:lnTo>
                  <a:close/>
                </a:path>
                <a:path w="2781300" h="1181100">
                  <a:moveTo>
                    <a:pt x="786765" y="25389"/>
                  </a:moveTo>
                  <a:lnTo>
                    <a:pt x="748665" y="25389"/>
                  </a:lnTo>
                  <a:lnTo>
                    <a:pt x="748665" y="38100"/>
                  </a:lnTo>
                  <a:lnTo>
                    <a:pt x="786765" y="38100"/>
                  </a:lnTo>
                  <a:lnTo>
                    <a:pt x="786765" y="25389"/>
                  </a:lnTo>
                  <a:close/>
                </a:path>
                <a:path w="2781300" h="1181100">
                  <a:moveTo>
                    <a:pt x="862965" y="0"/>
                  </a:moveTo>
                  <a:lnTo>
                    <a:pt x="824865" y="0"/>
                  </a:lnTo>
                  <a:lnTo>
                    <a:pt x="824865" y="12710"/>
                  </a:lnTo>
                  <a:lnTo>
                    <a:pt x="862965" y="12710"/>
                  </a:lnTo>
                  <a:lnTo>
                    <a:pt x="862965" y="0"/>
                  </a:lnTo>
                  <a:close/>
                </a:path>
                <a:path w="2781300" h="1181100">
                  <a:moveTo>
                    <a:pt x="862965" y="25389"/>
                  </a:moveTo>
                  <a:lnTo>
                    <a:pt x="824865" y="25389"/>
                  </a:lnTo>
                  <a:lnTo>
                    <a:pt x="824865" y="38100"/>
                  </a:lnTo>
                  <a:lnTo>
                    <a:pt x="862965" y="38100"/>
                  </a:lnTo>
                  <a:lnTo>
                    <a:pt x="862965" y="25389"/>
                  </a:lnTo>
                  <a:close/>
                </a:path>
                <a:path w="2781300" h="1181100">
                  <a:moveTo>
                    <a:pt x="939165" y="0"/>
                  </a:moveTo>
                  <a:lnTo>
                    <a:pt x="901065" y="0"/>
                  </a:lnTo>
                  <a:lnTo>
                    <a:pt x="901065" y="12710"/>
                  </a:lnTo>
                  <a:lnTo>
                    <a:pt x="939165" y="12710"/>
                  </a:lnTo>
                  <a:lnTo>
                    <a:pt x="939165" y="0"/>
                  </a:lnTo>
                  <a:close/>
                </a:path>
                <a:path w="2781300" h="1181100">
                  <a:moveTo>
                    <a:pt x="939165" y="25389"/>
                  </a:moveTo>
                  <a:lnTo>
                    <a:pt x="901065" y="25389"/>
                  </a:lnTo>
                  <a:lnTo>
                    <a:pt x="901065" y="38100"/>
                  </a:lnTo>
                  <a:lnTo>
                    <a:pt x="939165" y="38100"/>
                  </a:lnTo>
                  <a:lnTo>
                    <a:pt x="939165" y="25389"/>
                  </a:lnTo>
                  <a:close/>
                </a:path>
                <a:path w="2781300" h="1181100">
                  <a:moveTo>
                    <a:pt x="1015365" y="0"/>
                  </a:moveTo>
                  <a:lnTo>
                    <a:pt x="977265" y="0"/>
                  </a:lnTo>
                  <a:lnTo>
                    <a:pt x="977265" y="12710"/>
                  </a:lnTo>
                  <a:lnTo>
                    <a:pt x="1015365" y="12710"/>
                  </a:lnTo>
                  <a:lnTo>
                    <a:pt x="1015365" y="0"/>
                  </a:lnTo>
                  <a:close/>
                </a:path>
                <a:path w="2781300" h="1181100">
                  <a:moveTo>
                    <a:pt x="1015365" y="25389"/>
                  </a:moveTo>
                  <a:lnTo>
                    <a:pt x="977265" y="25389"/>
                  </a:lnTo>
                  <a:lnTo>
                    <a:pt x="977265" y="38100"/>
                  </a:lnTo>
                  <a:lnTo>
                    <a:pt x="1015365" y="38100"/>
                  </a:lnTo>
                  <a:lnTo>
                    <a:pt x="1015365" y="25389"/>
                  </a:lnTo>
                  <a:close/>
                </a:path>
                <a:path w="2781300" h="1181100">
                  <a:moveTo>
                    <a:pt x="1091565" y="0"/>
                  </a:moveTo>
                  <a:lnTo>
                    <a:pt x="1053465" y="0"/>
                  </a:lnTo>
                  <a:lnTo>
                    <a:pt x="1053465" y="12710"/>
                  </a:lnTo>
                  <a:lnTo>
                    <a:pt x="1091565" y="12710"/>
                  </a:lnTo>
                  <a:lnTo>
                    <a:pt x="1091565" y="0"/>
                  </a:lnTo>
                  <a:close/>
                </a:path>
                <a:path w="2781300" h="1181100">
                  <a:moveTo>
                    <a:pt x="1091565" y="25389"/>
                  </a:moveTo>
                  <a:lnTo>
                    <a:pt x="1053465" y="25389"/>
                  </a:lnTo>
                  <a:lnTo>
                    <a:pt x="1053465" y="38100"/>
                  </a:lnTo>
                  <a:lnTo>
                    <a:pt x="1091565" y="38100"/>
                  </a:lnTo>
                  <a:lnTo>
                    <a:pt x="1091565" y="25389"/>
                  </a:lnTo>
                  <a:close/>
                </a:path>
                <a:path w="2781300" h="1181100">
                  <a:moveTo>
                    <a:pt x="1167765" y="0"/>
                  </a:moveTo>
                  <a:lnTo>
                    <a:pt x="1129665" y="0"/>
                  </a:lnTo>
                  <a:lnTo>
                    <a:pt x="1129665" y="12710"/>
                  </a:lnTo>
                  <a:lnTo>
                    <a:pt x="1167765" y="12710"/>
                  </a:lnTo>
                  <a:lnTo>
                    <a:pt x="1167765" y="0"/>
                  </a:lnTo>
                  <a:close/>
                </a:path>
                <a:path w="2781300" h="1181100">
                  <a:moveTo>
                    <a:pt x="1167765" y="25389"/>
                  </a:moveTo>
                  <a:lnTo>
                    <a:pt x="1129665" y="25389"/>
                  </a:lnTo>
                  <a:lnTo>
                    <a:pt x="1129665" y="38100"/>
                  </a:lnTo>
                  <a:lnTo>
                    <a:pt x="1167765" y="38100"/>
                  </a:lnTo>
                  <a:lnTo>
                    <a:pt x="1167765" y="25389"/>
                  </a:lnTo>
                  <a:close/>
                </a:path>
                <a:path w="2781300" h="1181100">
                  <a:moveTo>
                    <a:pt x="1243965" y="0"/>
                  </a:moveTo>
                  <a:lnTo>
                    <a:pt x="1205865" y="0"/>
                  </a:lnTo>
                  <a:lnTo>
                    <a:pt x="1205865" y="12710"/>
                  </a:lnTo>
                  <a:lnTo>
                    <a:pt x="1243965" y="12710"/>
                  </a:lnTo>
                  <a:lnTo>
                    <a:pt x="1243965" y="0"/>
                  </a:lnTo>
                  <a:close/>
                </a:path>
                <a:path w="2781300" h="1181100">
                  <a:moveTo>
                    <a:pt x="1243965" y="25389"/>
                  </a:moveTo>
                  <a:lnTo>
                    <a:pt x="1205865" y="25389"/>
                  </a:lnTo>
                  <a:lnTo>
                    <a:pt x="1205865" y="38100"/>
                  </a:lnTo>
                  <a:lnTo>
                    <a:pt x="1243965" y="38100"/>
                  </a:lnTo>
                  <a:lnTo>
                    <a:pt x="1243965" y="25389"/>
                  </a:lnTo>
                  <a:close/>
                </a:path>
                <a:path w="2781300" h="1181100">
                  <a:moveTo>
                    <a:pt x="1320165" y="0"/>
                  </a:moveTo>
                  <a:lnTo>
                    <a:pt x="1282065" y="0"/>
                  </a:lnTo>
                  <a:lnTo>
                    <a:pt x="1282065" y="12710"/>
                  </a:lnTo>
                  <a:lnTo>
                    <a:pt x="1320165" y="12710"/>
                  </a:lnTo>
                  <a:lnTo>
                    <a:pt x="1320165" y="0"/>
                  </a:lnTo>
                  <a:close/>
                </a:path>
                <a:path w="2781300" h="1181100">
                  <a:moveTo>
                    <a:pt x="1320165" y="25389"/>
                  </a:moveTo>
                  <a:lnTo>
                    <a:pt x="1282065" y="25389"/>
                  </a:lnTo>
                  <a:lnTo>
                    <a:pt x="1282065" y="38100"/>
                  </a:lnTo>
                  <a:lnTo>
                    <a:pt x="1320165" y="38100"/>
                  </a:lnTo>
                  <a:lnTo>
                    <a:pt x="1320165" y="25389"/>
                  </a:lnTo>
                  <a:close/>
                </a:path>
                <a:path w="2781300" h="1181100">
                  <a:moveTo>
                    <a:pt x="1396365" y="0"/>
                  </a:moveTo>
                  <a:lnTo>
                    <a:pt x="1358265" y="0"/>
                  </a:lnTo>
                  <a:lnTo>
                    <a:pt x="1358265" y="12710"/>
                  </a:lnTo>
                  <a:lnTo>
                    <a:pt x="1396365" y="12710"/>
                  </a:lnTo>
                  <a:lnTo>
                    <a:pt x="1396365" y="0"/>
                  </a:lnTo>
                  <a:close/>
                </a:path>
                <a:path w="2781300" h="1181100">
                  <a:moveTo>
                    <a:pt x="1396365" y="25389"/>
                  </a:moveTo>
                  <a:lnTo>
                    <a:pt x="1358265" y="25389"/>
                  </a:lnTo>
                  <a:lnTo>
                    <a:pt x="1358265" y="38100"/>
                  </a:lnTo>
                  <a:lnTo>
                    <a:pt x="1396365" y="38100"/>
                  </a:lnTo>
                  <a:lnTo>
                    <a:pt x="1396365" y="25389"/>
                  </a:lnTo>
                  <a:close/>
                </a:path>
                <a:path w="2781300" h="1181100">
                  <a:moveTo>
                    <a:pt x="1472565" y="0"/>
                  </a:moveTo>
                  <a:lnTo>
                    <a:pt x="1434465" y="0"/>
                  </a:lnTo>
                  <a:lnTo>
                    <a:pt x="1434465" y="12710"/>
                  </a:lnTo>
                  <a:lnTo>
                    <a:pt x="1472565" y="12710"/>
                  </a:lnTo>
                  <a:lnTo>
                    <a:pt x="1472565" y="0"/>
                  </a:lnTo>
                  <a:close/>
                </a:path>
                <a:path w="2781300" h="1181100">
                  <a:moveTo>
                    <a:pt x="1472565" y="25389"/>
                  </a:moveTo>
                  <a:lnTo>
                    <a:pt x="1434465" y="25389"/>
                  </a:lnTo>
                  <a:lnTo>
                    <a:pt x="1434465" y="38100"/>
                  </a:lnTo>
                  <a:lnTo>
                    <a:pt x="1472565" y="38100"/>
                  </a:lnTo>
                  <a:lnTo>
                    <a:pt x="1472565" y="25389"/>
                  </a:lnTo>
                  <a:close/>
                </a:path>
                <a:path w="2781300" h="1181100">
                  <a:moveTo>
                    <a:pt x="1548765" y="0"/>
                  </a:moveTo>
                  <a:lnTo>
                    <a:pt x="1510665" y="0"/>
                  </a:lnTo>
                  <a:lnTo>
                    <a:pt x="1510665" y="12710"/>
                  </a:lnTo>
                  <a:lnTo>
                    <a:pt x="1548765" y="12710"/>
                  </a:lnTo>
                  <a:lnTo>
                    <a:pt x="1548765" y="0"/>
                  </a:lnTo>
                  <a:close/>
                </a:path>
                <a:path w="2781300" h="1181100">
                  <a:moveTo>
                    <a:pt x="1548765" y="25389"/>
                  </a:moveTo>
                  <a:lnTo>
                    <a:pt x="1510665" y="25389"/>
                  </a:lnTo>
                  <a:lnTo>
                    <a:pt x="1510665" y="38100"/>
                  </a:lnTo>
                  <a:lnTo>
                    <a:pt x="1548765" y="38100"/>
                  </a:lnTo>
                  <a:lnTo>
                    <a:pt x="1548765" y="25389"/>
                  </a:lnTo>
                  <a:close/>
                </a:path>
                <a:path w="2781300" h="1181100">
                  <a:moveTo>
                    <a:pt x="1624965" y="0"/>
                  </a:moveTo>
                  <a:lnTo>
                    <a:pt x="1586865" y="0"/>
                  </a:lnTo>
                  <a:lnTo>
                    <a:pt x="1586865" y="12710"/>
                  </a:lnTo>
                  <a:lnTo>
                    <a:pt x="1624965" y="12710"/>
                  </a:lnTo>
                  <a:lnTo>
                    <a:pt x="1624965" y="0"/>
                  </a:lnTo>
                  <a:close/>
                </a:path>
                <a:path w="2781300" h="1181100">
                  <a:moveTo>
                    <a:pt x="1624965" y="25389"/>
                  </a:moveTo>
                  <a:lnTo>
                    <a:pt x="1586865" y="25389"/>
                  </a:lnTo>
                  <a:lnTo>
                    <a:pt x="1586865" y="38100"/>
                  </a:lnTo>
                  <a:lnTo>
                    <a:pt x="1624965" y="38100"/>
                  </a:lnTo>
                  <a:lnTo>
                    <a:pt x="1624965" y="25389"/>
                  </a:lnTo>
                  <a:close/>
                </a:path>
                <a:path w="2781300" h="1181100">
                  <a:moveTo>
                    <a:pt x="1701165" y="0"/>
                  </a:moveTo>
                  <a:lnTo>
                    <a:pt x="1663065" y="0"/>
                  </a:lnTo>
                  <a:lnTo>
                    <a:pt x="1663065" y="12710"/>
                  </a:lnTo>
                  <a:lnTo>
                    <a:pt x="1701165" y="12710"/>
                  </a:lnTo>
                  <a:lnTo>
                    <a:pt x="1701165" y="0"/>
                  </a:lnTo>
                  <a:close/>
                </a:path>
                <a:path w="2781300" h="1181100">
                  <a:moveTo>
                    <a:pt x="1701165" y="25389"/>
                  </a:moveTo>
                  <a:lnTo>
                    <a:pt x="1663065" y="25389"/>
                  </a:lnTo>
                  <a:lnTo>
                    <a:pt x="1663065" y="38100"/>
                  </a:lnTo>
                  <a:lnTo>
                    <a:pt x="1701165" y="38100"/>
                  </a:lnTo>
                  <a:lnTo>
                    <a:pt x="1701165" y="25389"/>
                  </a:lnTo>
                  <a:close/>
                </a:path>
                <a:path w="2781300" h="1181100">
                  <a:moveTo>
                    <a:pt x="1777380" y="0"/>
                  </a:moveTo>
                  <a:lnTo>
                    <a:pt x="1739265" y="0"/>
                  </a:lnTo>
                  <a:lnTo>
                    <a:pt x="1739265" y="12710"/>
                  </a:lnTo>
                  <a:lnTo>
                    <a:pt x="1777380" y="12710"/>
                  </a:lnTo>
                  <a:lnTo>
                    <a:pt x="1777380" y="0"/>
                  </a:lnTo>
                  <a:close/>
                </a:path>
                <a:path w="2781300" h="1181100">
                  <a:moveTo>
                    <a:pt x="1777380" y="25389"/>
                  </a:moveTo>
                  <a:lnTo>
                    <a:pt x="1739265" y="25389"/>
                  </a:lnTo>
                  <a:lnTo>
                    <a:pt x="1739265" y="38100"/>
                  </a:lnTo>
                  <a:lnTo>
                    <a:pt x="1777380" y="38100"/>
                  </a:lnTo>
                  <a:lnTo>
                    <a:pt x="1777380" y="25389"/>
                  </a:lnTo>
                  <a:close/>
                </a:path>
                <a:path w="2781300" h="1181100">
                  <a:moveTo>
                    <a:pt x="1853580" y="0"/>
                  </a:moveTo>
                  <a:lnTo>
                    <a:pt x="1815480" y="0"/>
                  </a:lnTo>
                  <a:lnTo>
                    <a:pt x="1815480" y="12710"/>
                  </a:lnTo>
                  <a:lnTo>
                    <a:pt x="1853580" y="12710"/>
                  </a:lnTo>
                  <a:lnTo>
                    <a:pt x="1853580" y="0"/>
                  </a:lnTo>
                  <a:close/>
                </a:path>
                <a:path w="2781300" h="1181100">
                  <a:moveTo>
                    <a:pt x="1853580" y="25389"/>
                  </a:moveTo>
                  <a:lnTo>
                    <a:pt x="1815480" y="25389"/>
                  </a:lnTo>
                  <a:lnTo>
                    <a:pt x="1815480" y="38100"/>
                  </a:lnTo>
                  <a:lnTo>
                    <a:pt x="1853580" y="38100"/>
                  </a:lnTo>
                  <a:lnTo>
                    <a:pt x="1853580" y="25389"/>
                  </a:lnTo>
                  <a:close/>
                </a:path>
                <a:path w="2781300" h="1181100">
                  <a:moveTo>
                    <a:pt x="1929780" y="0"/>
                  </a:moveTo>
                  <a:lnTo>
                    <a:pt x="1891680" y="0"/>
                  </a:lnTo>
                  <a:lnTo>
                    <a:pt x="1891680" y="12710"/>
                  </a:lnTo>
                  <a:lnTo>
                    <a:pt x="1929780" y="12710"/>
                  </a:lnTo>
                  <a:lnTo>
                    <a:pt x="1929780" y="0"/>
                  </a:lnTo>
                  <a:close/>
                </a:path>
                <a:path w="2781300" h="1181100">
                  <a:moveTo>
                    <a:pt x="1929780" y="25389"/>
                  </a:moveTo>
                  <a:lnTo>
                    <a:pt x="1891680" y="25389"/>
                  </a:lnTo>
                  <a:lnTo>
                    <a:pt x="1891680" y="38100"/>
                  </a:lnTo>
                  <a:lnTo>
                    <a:pt x="1929780" y="38100"/>
                  </a:lnTo>
                  <a:lnTo>
                    <a:pt x="1929780" y="25389"/>
                  </a:lnTo>
                  <a:close/>
                </a:path>
                <a:path w="2781300" h="1181100">
                  <a:moveTo>
                    <a:pt x="2005980" y="0"/>
                  </a:moveTo>
                  <a:lnTo>
                    <a:pt x="1967880" y="0"/>
                  </a:lnTo>
                  <a:lnTo>
                    <a:pt x="1967880" y="12710"/>
                  </a:lnTo>
                  <a:lnTo>
                    <a:pt x="2005980" y="12710"/>
                  </a:lnTo>
                  <a:lnTo>
                    <a:pt x="2005980" y="0"/>
                  </a:lnTo>
                  <a:close/>
                </a:path>
                <a:path w="2781300" h="1181100">
                  <a:moveTo>
                    <a:pt x="2005980" y="25389"/>
                  </a:moveTo>
                  <a:lnTo>
                    <a:pt x="1967880" y="25389"/>
                  </a:lnTo>
                  <a:lnTo>
                    <a:pt x="1967880" y="38100"/>
                  </a:lnTo>
                  <a:lnTo>
                    <a:pt x="2005980" y="38100"/>
                  </a:lnTo>
                  <a:lnTo>
                    <a:pt x="2005980" y="25389"/>
                  </a:lnTo>
                  <a:close/>
                </a:path>
                <a:path w="2781300" h="1181100">
                  <a:moveTo>
                    <a:pt x="2082180" y="0"/>
                  </a:moveTo>
                  <a:lnTo>
                    <a:pt x="2044080" y="0"/>
                  </a:lnTo>
                  <a:lnTo>
                    <a:pt x="2044080" y="12710"/>
                  </a:lnTo>
                  <a:lnTo>
                    <a:pt x="2082180" y="12710"/>
                  </a:lnTo>
                  <a:lnTo>
                    <a:pt x="2082180" y="0"/>
                  </a:lnTo>
                  <a:close/>
                </a:path>
                <a:path w="2781300" h="1181100">
                  <a:moveTo>
                    <a:pt x="2082180" y="25389"/>
                  </a:moveTo>
                  <a:lnTo>
                    <a:pt x="2044080" y="25389"/>
                  </a:lnTo>
                  <a:lnTo>
                    <a:pt x="2044080" y="38100"/>
                  </a:lnTo>
                  <a:lnTo>
                    <a:pt x="2082180" y="38100"/>
                  </a:lnTo>
                  <a:lnTo>
                    <a:pt x="2082180" y="25389"/>
                  </a:lnTo>
                  <a:close/>
                </a:path>
                <a:path w="2781300" h="1181100">
                  <a:moveTo>
                    <a:pt x="2158380" y="0"/>
                  </a:moveTo>
                  <a:lnTo>
                    <a:pt x="2120280" y="0"/>
                  </a:lnTo>
                  <a:lnTo>
                    <a:pt x="2120280" y="12710"/>
                  </a:lnTo>
                  <a:lnTo>
                    <a:pt x="2158380" y="12710"/>
                  </a:lnTo>
                  <a:lnTo>
                    <a:pt x="2158380" y="0"/>
                  </a:lnTo>
                  <a:close/>
                </a:path>
                <a:path w="2781300" h="1181100">
                  <a:moveTo>
                    <a:pt x="2158380" y="25389"/>
                  </a:moveTo>
                  <a:lnTo>
                    <a:pt x="2120280" y="25389"/>
                  </a:lnTo>
                  <a:lnTo>
                    <a:pt x="2120280" y="38100"/>
                  </a:lnTo>
                  <a:lnTo>
                    <a:pt x="2158380" y="38100"/>
                  </a:lnTo>
                  <a:lnTo>
                    <a:pt x="2158380" y="25389"/>
                  </a:lnTo>
                  <a:close/>
                </a:path>
                <a:path w="2781300" h="1181100">
                  <a:moveTo>
                    <a:pt x="2234580" y="0"/>
                  </a:moveTo>
                  <a:lnTo>
                    <a:pt x="2196480" y="0"/>
                  </a:lnTo>
                  <a:lnTo>
                    <a:pt x="2196480" y="12710"/>
                  </a:lnTo>
                  <a:lnTo>
                    <a:pt x="2234580" y="12710"/>
                  </a:lnTo>
                  <a:lnTo>
                    <a:pt x="2234580" y="0"/>
                  </a:lnTo>
                  <a:close/>
                </a:path>
                <a:path w="2781300" h="1181100">
                  <a:moveTo>
                    <a:pt x="2234580" y="25389"/>
                  </a:moveTo>
                  <a:lnTo>
                    <a:pt x="2196480" y="25389"/>
                  </a:lnTo>
                  <a:lnTo>
                    <a:pt x="2196480" y="38100"/>
                  </a:lnTo>
                  <a:lnTo>
                    <a:pt x="2234580" y="38100"/>
                  </a:lnTo>
                  <a:lnTo>
                    <a:pt x="2234580" y="25389"/>
                  </a:lnTo>
                  <a:close/>
                </a:path>
                <a:path w="2781300" h="1181100">
                  <a:moveTo>
                    <a:pt x="2310780" y="0"/>
                  </a:moveTo>
                  <a:lnTo>
                    <a:pt x="2272680" y="0"/>
                  </a:lnTo>
                  <a:lnTo>
                    <a:pt x="2272680" y="12710"/>
                  </a:lnTo>
                  <a:lnTo>
                    <a:pt x="2310780" y="12710"/>
                  </a:lnTo>
                  <a:lnTo>
                    <a:pt x="2310780" y="0"/>
                  </a:lnTo>
                  <a:close/>
                </a:path>
                <a:path w="2781300" h="1181100">
                  <a:moveTo>
                    <a:pt x="2310780" y="25389"/>
                  </a:moveTo>
                  <a:lnTo>
                    <a:pt x="2272680" y="25389"/>
                  </a:lnTo>
                  <a:lnTo>
                    <a:pt x="2272680" y="38100"/>
                  </a:lnTo>
                  <a:lnTo>
                    <a:pt x="2310780" y="38100"/>
                  </a:lnTo>
                  <a:lnTo>
                    <a:pt x="2310780" y="25389"/>
                  </a:lnTo>
                  <a:close/>
                </a:path>
                <a:path w="2781300" h="1181100">
                  <a:moveTo>
                    <a:pt x="2386980" y="0"/>
                  </a:moveTo>
                  <a:lnTo>
                    <a:pt x="2348880" y="0"/>
                  </a:lnTo>
                  <a:lnTo>
                    <a:pt x="2348880" y="12710"/>
                  </a:lnTo>
                  <a:lnTo>
                    <a:pt x="2386980" y="12710"/>
                  </a:lnTo>
                  <a:lnTo>
                    <a:pt x="2386980" y="0"/>
                  </a:lnTo>
                  <a:close/>
                </a:path>
                <a:path w="2781300" h="1181100">
                  <a:moveTo>
                    <a:pt x="2386980" y="25389"/>
                  </a:moveTo>
                  <a:lnTo>
                    <a:pt x="2348880" y="25389"/>
                  </a:lnTo>
                  <a:lnTo>
                    <a:pt x="2348880" y="38100"/>
                  </a:lnTo>
                  <a:lnTo>
                    <a:pt x="2386980" y="38100"/>
                  </a:lnTo>
                  <a:lnTo>
                    <a:pt x="2386980" y="25389"/>
                  </a:lnTo>
                  <a:close/>
                </a:path>
                <a:path w="2781300" h="1181100">
                  <a:moveTo>
                    <a:pt x="2463180" y="0"/>
                  </a:moveTo>
                  <a:lnTo>
                    <a:pt x="2425080" y="0"/>
                  </a:lnTo>
                  <a:lnTo>
                    <a:pt x="2425080" y="12710"/>
                  </a:lnTo>
                  <a:lnTo>
                    <a:pt x="2463180" y="12710"/>
                  </a:lnTo>
                  <a:lnTo>
                    <a:pt x="2463180" y="0"/>
                  </a:lnTo>
                  <a:close/>
                </a:path>
                <a:path w="2781300" h="1181100">
                  <a:moveTo>
                    <a:pt x="2463180" y="25389"/>
                  </a:moveTo>
                  <a:lnTo>
                    <a:pt x="2425080" y="25389"/>
                  </a:lnTo>
                  <a:lnTo>
                    <a:pt x="2425080" y="38100"/>
                  </a:lnTo>
                  <a:lnTo>
                    <a:pt x="2463180" y="38100"/>
                  </a:lnTo>
                  <a:lnTo>
                    <a:pt x="2463180" y="25389"/>
                  </a:lnTo>
                  <a:close/>
                </a:path>
                <a:path w="2781300" h="1181100">
                  <a:moveTo>
                    <a:pt x="2539380" y="0"/>
                  </a:moveTo>
                  <a:lnTo>
                    <a:pt x="2501280" y="0"/>
                  </a:lnTo>
                  <a:lnTo>
                    <a:pt x="2501280" y="12710"/>
                  </a:lnTo>
                  <a:lnTo>
                    <a:pt x="2539380" y="12710"/>
                  </a:lnTo>
                  <a:lnTo>
                    <a:pt x="2539380" y="0"/>
                  </a:lnTo>
                  <a:close/>
                </a:path>
                <a:path w="2781300" h="1181100">
                  <a:moveTo>
                    <a:pt x="2539380" y="25389"/>
                  </a:moveTo>
                  <a:lnTo>
                    <a:pt x="2501280" y="25389"/>
                  </a:lnTo>
                  <a:lnTo>
                    <a:pt x="2501280" y="38100"/>
                  </a:lnTo>
                  <a:lnTo>
                    <a:pt x="2539380" y="38100"/>
                  </a:lnTo>
                  <a:lnTo>
                    <a:pt x="2539380" y="25389"/>
                  </a:lnTo>
                  <a:close/>
                </a:path>
                <a:path w="2781300" h="1181100">
                  <a:moveTo>
                    <a:pt x="2578364" y="243"/>
                  </a:moveTo>
                  <a:lnTo>
                    <a:pt x="2577724" y="12954"/>
                  </a:lnTo>
                  <a:lnTo>
                    <a:pt x="2591562" y="13716"/>
                  </a:lnTo>
                  <a:lnTo>
                    <a:pt x="2611130" y="16642"/>
                  </a:lnTo>
                  <a:lnTo>
                    <a:pt x="2616708" y="18044"/>
                  </a:lnTo>
                  <a:lnTo>
                    <a:pt x="2619878" y="5699"/>
                  </a:lnTo>
                  <a:lnTo>
                    <a:pt x="2613020" y="4175"/>
                  </a:lnTo>
                  <a:lnTo>
                    <a:pt x="2592202" y="1005"/>
                  </a:lnTo>
                  <a:lnTo>
                    <a:pt x="2578364" y="243"/>
                  </a:lnTo>
                  <a:close/>
                </a:path>
                <a:path w="2781300" h="1181100">
                  <a:moveTo>
                    <a:pt x="2577084" y="25664"/>
                  </a:moveTo>
                  <a:lnTo>
                    <a:pt x="2576444" y="38343"/>
                  </a:lnTo>
                  <a:lnTo>
                    <a:pt x="2590281" y="38983"/>
                  </a:lnTo>
                  <a:lnTo>
                    <a:pt x="2607198" y="41788"/>
                  </a:lnTo>
                  <a:lnTo>
                    <a:pt x="2610368" y="42672"/>
                  </a:lnTo>
                  <a:lnTo>
                    <a:pt x="2613538" y="30358"/>
                  </a:lnTo>
                  <a:lnTo>
                    <a:pt x="2609210" y="29199"/>
                  </a:lnTo>
                  <a:lnTo>
                    <a:pt x="2590922" y="26273"/>
                  </a:lnTo>
                  <a:lnTo>
                    <a:pt x="2577084" y="25664"/>
                  </a:lnTo>
                  <a:close/>
                </a:path>
                <a:path w="2781300" h="1181100">
                  <a:moveTo>
                    <a:pt x="2648346" y="42153"/>
                  </a:moveTo>
                  <a:lnTo>
                    <a:pt x="2642738" y="53583"/>
                  </a:lnTo>
                  <a:lnTo>
                    <a:pt x="2654289" y="59192"/>
                  </a:lnTo>
                  <a:lnTo>
                    <a:pt x="2668280" y="67939"/>
                  </a:lnTo>
                  <a:lnTo>
                    <a:pt x="2672456" y="71109"/>
                  </a:lnTo>
                  <a:lnTo>
                    <a:pt x="2680076" y="60960"/>
                  </a:lnTo>
                  <a:lnTo>
                    <a:pt x="2674863" y="57028"/>
                  </a:lnTo>
                  <a:lnTo>
                    <a:pt x="2659898" y="47762"/>
                  </a:lnTo>
                  <a:lnTo>
                    <a:pt x="2648346" y="42153"/>
                  </a:lnTo>
                  <a:close/>
                </a:path>
                <a:path w="2781300" h="1181100">
                  <a:moveTo>
                    <a:pt x="2659380" y="19293"/>
                  </a:moveTo>
                  <a:lnTo>
                    <a:pt x="2653924" y="30723"/>
                  </a:lnTo>
                  <a:lnTo>
                    <a:pt x="2665354" y="36454"/>
                  </a:lnTo>
                  <a:lnTo>
                    <a:pt x="2681600" y="46238"/>
                  </a:lnTo>
                  <a:lnTo>
                    <a:pt x="2687696" y="50657"/>
                  </a:lnTo>
                  <a:lnTo>
                    <a:pt x="2695194" y="40507"/>
                  </a:lnTo>
                  <a:lnTo>
                    <a:pt x="2688214" y="35295"/>
                  </a:lnTo>
                  <a:lnTo>
                    <a:pt x="2670932" y="25024"/>
                  </a:lnTo>
                  <a:lnTo>
                    <a:pt x="2659380" y="19293"/>
                  </a:lnTo>
                  <a:close/>
                </a:path>
                <a:path w="2781300" h="1181100">
                  <a:moveTo>
                    <a:pt x="2707508" y="85465"/>
                  </a:moveTo>
                  <a:lnTo>
                    <a:pt x="2698120" y="93969"/>
                  </a:lnTo>
                  <a:lnTo>
                    <a:pt x="2704581" y="101224"/>
                  </a:lnTo>
                  <a:lnTo>
                    <a:pt x="2714487" y="114543"/>
                  </a:lnTo>
                  <a:lnTo>
                    <a:pt x="2718694" y="121401"/>
                  </a:lnTo>
                  <a:lnTo>
                    <a:pt x="2729484" y="114940"/>
                  </a:lnTo>
                  <a:lnTo>
                    <a:pt x="2724668" y="106923"/>
                  </a:lnTo>
                  <a:lnTo>
                    <a:pt x="2714000" y="92720"/>
                  </a:lnTo>
                  <a:lnTo>
                    <a:pt x="2707508" y="85465"/>
                  </a:lnTo>
                  <a:close/>
                </a:path>
                <a:path w="2781300" h="1181100">
                  <a:moveTo>
                    <a:pt x="2726314" y="68336"/>
                  </a:moveTo>
                  <a:lnTo>
                    <a:pt x="2716926" y="76840"/>
                  </a:lnTo>
                  <a:lnTo>
                    <a:pt x="2723388" y="84063"/>
                  </a:lnTo>
                  <a:lnTo>
                    <a:pt x="2734818" y="99181"/>
                  </a:lnTo>
                  <a:lnTo>
                    <a:pt x="2740395" y="108325"/>
                  </a:lnTo>
                  <a:lnTo>
                    <a:pt x="2751216" y="101711"/>
                  </a:lnTo>
                  <a:lnTo>
                    <a:pt x="2744967" y="91561"/>
                  </a:lnTo>
                  <a:lnTo>
                    <a:pt x="2732775" y="75559"/>
                  </a:lnTo>
                  <a:lnTo>
                    <a:pt x="2726314" y="68336"/>
                  </a:lnTo>
                  <a:close/>
                </a:path>
                <a:path w="2781300" h="1181100">
                  <a:moveTo>
                    <a:pt x="2768986" y="139446"/>
                  </a:moveTo>
                  <a:lnTo>
                    <a:pt x="2757038" y="143774"/>
                  </a:lnTo>
                  <a:lnTo>
                    <a:pt x="2759598" y="150754"/>
                  </a:lnTo>
                  <a:lnTo>
                    <a:pt x="2764536" y="169682"/>
                  </a:lnTo>
                  <a:lnTo>
                    <a:pt x="2766456" y="181874"/>
                  </a:lnTo>
                  <a:lnTo>
                    <a:pt x="2779014" y="179953"/>
                  </a:lnTo>
                  <a:lnTo>
                    <a:pt x="2776850" y="166481"/>
                  </a:lnTo>
                  <a:lnTo>
                    <a:pt x="2771516" y="146425"/>
                  </a:lnTo>
                  <a:lnTo>
                    <a:pt x="2768986" y="139446"/>
                  </a:lnTo>
                  <a:close/>
                </a:path>
                <a:path w="2781300" h="1181100">
                  <a:moveTo>
                    <a:pt x="2745120" y="148193"/>
                  </a:moveTo>
                  <a:lnTo>
                    <a:pt x="2733172" y="152521"/>
                  </a:lnTo>
                  <a:lnTo>
                    <a:pt x="2735823" y="159501"/>
                  </a:lnTo>
                  <a:lnTo>
                    <a:pt x="2739908" y="176022"/>
                  </a:lnTo>
                  <a:lnTo>
                    <a:pt x="2741310" y="185806"/>
                  </a:lnTo>
                  <a:lnTo>
                    <a:pt x="2753868" y="183885"/>
                  </a:lnTo>
                  <a:lnTo>
                    <a:pt x="2752222" y="172852"/>
                  </a:lnTo>
                  <a:lnTo>
                    <a:pt x="2747772" y="155204"/>
                  </a:lnTo>
                  <a:lnTo>
                    <a:pt x="2745120" y="148193"/>
                  </a:lnTo>
                  <a:close/>
                </a:path>
                <a:path w="2781300" h="1181100">
                  <a:moveTo>
                    <a:pt x="2781300" y="220858"/>
                  </a:moveTo>
                  <a:lnTo>
                    <a:pt x="2768589" y="220858"/>
                  </a:lnTo>
                  <a:lnTo>
                    <a:pt x="2768589" y="258958"/>
                  </a:lnTo>
                  <a:lnTo>
                    <a:pt x="2781300" y="258958"/>
                  </a:lnTo>
                  <a:lnTo>
                    <a:pt x="2781300" y="220858"/>
                  </a:lnTo>
                  <a:close/>
                </a:path>
                <a:path w="2781300" h="1181100">
                  <a:moveTo>
                    <a:pt x="2755910" y="220858"/>
                  </a:moveTo>
                  <a:lnTo>
                    <a:pt x="2743200" y="220858"/>
                  </a:lnTo>
                  <a:lnTo>
                    <a:pt x="2743200" y="258958"/>
                  </a:lnTo>
                  <a:lnTo>
                    <a:pt x="2755910" y="258958"/>
                  </a:lnTo>
                  <a:lnTo>
                    <a:pt x="2755910" y="220858"/>
                  </a:lnTo>
                  <a:close/>
                </a:path>
                <a:path w="2781300" h="1181100">
                  <a:moveTo>
                    <a:pt x="2781300" y="297058"/>
                  </a:moveTo>
                  <a:lnTo>
                    <a:pt x="2768589" y="297058"/>
                  </a:lnTo>
                  <a:lnTo>
                    <a:pt x="2768589" y="335158"/>
                  </a:lnTo>
                  <a:lnTo>
                    <a:pt x="2781300" y="335158"/>
                  </a:lnTo>
                  <a:lnTo>
                    <a:pt x="2781300" y="297058"/>
                  </a:lnTo>
                  <a:close/>
                </a:path>
                <a:path w="2781300" h="1181100">
                  <a:moveTo>
                    <a:pt x="2755910" y="297058"/>
                  </a:moveTo>
                  <a:lnTo>
                    <a:pt x="2743200" y="297058"/>
                  </a:lnTo>
                  <a:lnTo>
                    <a:pt x="2743200" y="335158"/>
                  </a:lnTo>
                  <a:lnTo>
                    <a:pt x="2755910" y="335158"/>
                  </a:lnTo>
                  <a:lnTo>
                    <a:pt x="2755910" y="297058"/>
                  </a:lnTo>
                  <a:close/>
                </a:path>
                <a:path w="2781300" h="1181100">
                  <a:moveTo>
                    <a:pt x="2781300" y="373258"/>
                  </a:moveTo>
                  <a:lnTo>
                    <a:pt x="2768589" y="373258"/>
                  </a:lnTo>
                  <a:lnTo>
                    <a:pt x="2768589" y="411358"/>
                  </a:lnTo>
                  <a:lnTo>
                    <a:pt x="2781300" y="411358"/>
                  </a:lnTo>
                  <a:lnTo>
                    <a:pt x="2781300" y="373258"/>
                  </a:lnTo>
                  <a:close/>
                </a:path>
                <a:path w="2781300" h="1181100">
                  <a:moveTo>
                    <a:pt x="2755910" y="373258"/>
                  </a:moveTo>
                  <a:lnTo>
                    <a:pt x="2743200" y="373258"/>
                  </a:lnTo>
                  <a:lnTo>
                    <a:pt x="2743200" y="411358"/>
                  </a:lnTo>
                  <a:lnTo>
                    <a:pt x="2755910" y="411358"/>
                  </a:lnTo>
                  <a:lnTo>
                    <a:pt x="2755910" y="373258"/>
                  </a:lnTo>
                  <a:close/>
                </a:path>
                <a:path w="2781300" h="1181100">
                  <a:moveTo>
                    <a:pt x="2781300" y="449458"/>
                  </a:moveTo>
                  <a:lnTo>
                    <a:pt x="2768589" y="449458"/>
                  </a:lnTo>
                  <a:lnTo>
                    <a:pt x="2768589" y="487558"/>
                  </a:lnTo>
                  <a:lnTo>
                    <a:pt x="2781300" y="487558"/>
                  </a:lnTo>
                  <a:lnTo>
                    <a:pt x="2781300" y="449458"/>
                  </a:lnTo>
                  <a:close/>
                </a:path>
                <a:path w="2781300" h="1181100">
                  <a:moveTo>
                    <a:pt x="2755910" y="449458"/>
                  </a:moveTo>
                  <a:lnTo>
                    <a:pt x="2743200" y="449458"/>
                  </a:lnTo>
                  <a:lnTo>
                    <a:pt x="2743200" y="487558"/>
                  </a:lnTo>
                  <a:lnTo>
                    <a:pt x="2755910" y="487558"/>
                  </a:lnTo>
                  <a:lnTo>
                    <a:pt x="2755910" y="449458"/>
                  </a:lnTo>
                  <a:close/>
                </a:path>
                <a:path w="2781300" h="1181100">
                  <a:moveTo>
                    <a:pt x="2781300" y="525658"/>
                  </a:moveTo>
                  <a:lnTo>
                    <a:pt x="2768589" y="525658"/>
                  </a:lnTo>
                  <a:lnTo>
                    <a:pt x="2768589" y="563758"/>
                  </a:lnTo>
                  <a:lnTo>
                    <a:pt x="2781300" y="563758"/>
                  </a:lnTo>
                  <a:lnTo>
                    <a:pt x="2781300" y="525658"/>
                  </a:lnTo>
                  <a:close/>
                </a:path>
                <a:path w="2781300" h="1181100">
                  <a:moveTo>
                    <a:pt x="2755910" y="525658"/>
                  </a:moveTo>
                  <a:lnTo>
                    <a:pt x="2743200" y="525658"/>
                  </a:lnTo>
                  <a:lnTo>
                    <a:pt x="2743200" y="563758"/>
                  </a:lnTo>
                  <a:lnTo>
                    <a:pt x="2755910" y="563758"/>
                  </a:lnTo>
                  <a:lnTo>
                    <a:pt x="2755910" y="525658"/>
                  </a:lnTo>
                  <a:close/>
                </a:path>
                <a:path w="2781300" h="1181100">
                  <a:moveTo>
                    <a:pt x="2781300" y="601858"/>
                  </a:moveTo>
                  <a:lnTo>
                    <a:pt x="2768589" y="601858"/>
                  </a:lnTo>
                  <a:lnTo>
                    <a:pt x="2768589" y="639958"/>
                  </a:lnTo>
                  <a:lnTo>
                    <a:pt x="2781300" y="639958"/>
                  </a:lnTo>
                  <a:lnTo>
                    <a:pt x="2781300" y="601858"/>
                  </a:lnTo>
                  <a:close/>
                </a:path>
                <a:path w="2781300" h="1181100">
                  <a:moveTo>
                    <a:pt x="2755910" y="601858"/>
                  </a:moveTo>
                  <a:lnTo>
                    <a:pt x="2743200" y="601858"/>
                  </a:lnTo>
                  <a:lnTo>
                    <a:pt x="2743200" y="639958"/>
                  </a:lnTo>
                  <a:lnTo>
                    <a:pt x="2755910" y="639958"/>
                  </a:lnTo>
                  <a:lnTo>
                    <a:pt x="2755910" y="601858"/>
                  </a:lnTo>
                  <a:close/>
                </a:path>
                <a:path w="2781300" h="1181100">
                  <a:moveTo>
                    <a:pt x="2781300" y="678058"/>
                  </a:moveTo>
                  <a:lnTo>
                    <a:pt x="2768589" y="678058"/>
                  </a:lnTo>
                  <a:lnTo>
                    <a:pt x="2768589" y="716158"/>
                  </a:lnTo>
                  <a:lnTo>
                    <a:pt x="2781300" y="716158"/>
                  </a:lnTo>
                  <a:lnTo>
                    <a:pt x="2781300" y="678058"/>
                  </a:lnTo>
                  <a:close/>
                </a:path>
                <a:path w="2781300" h="1181100">
                  <a:moveTo>
                    <a:pt x="2755910" y="678058"/>
                  </a:moveTo>
                  <a:lnTo>
                    <a:pt x="2743200" y="678058"/>
                  </a:lnTo>
                  <a:lnTo>
                    <a:pt x="2743200" y="716158"/>
                  </a:lnTo>
                  <a:lnTo>
                    <a:pt x="2755910" y="716158"/>
                  </a:lnTo>
                  <a:lnTo>
                    <a:pt x="2755910" y="678058"/>
                  </a:lnTo>
                  <a:close/>
                </a:path>
                <a:path w="2781300" h="1181100">
                  <a:moveTo>
                    <a:pt x="2781300" y="754258"/>
                  </a:moveTo>
                  <a:lnTo>
                    <a:pt x="2768589" y="754258"/>
                  </a:lnTo>
                  <a:lnTo>
                    <a:pt x="2768589" y="792348"/>
                  </a:lnTo>
                  <a:lnTo>
                    <a:pt x="2781300" y="792348"/>
                  </a:lnTo>
                  <a:lnTo>
                    <a:pt x="2781300" y="754258"/>
                  </a:lnTo>
                  <a:close/>
                </a:path>
                <a:path w="2781300" h="1181100">
                  <a:moveTo>
                    <a:pt x="2755910" y="754258"/>
                  </a:moveTo>
                  <a:lnTo>
                    <a:pt x="2743200" y="754258"/>
                  </a:lnTo>
                  <a:lnTo>
                    <a:pt x="2743200" y="792348"/>
                  </a:lnTo>
                  <a:lnTo>
                    <a:pt x="2755910" y="792348"/>
                  </a:lnTo>
                  <a:lnTo>
                    <a:pt x="2755910" y="754258"/>
                  </a:lnTo>
                  <a:close/>
                </a:path>
                <a:path w="2781300" h="1181100">
                  <a:moveTo>
                    <a:pt x="2781300" y="830448"/>
                  </a:moveTo>
                  <a:lnTo>
                    <a:pt x="2768589" y="830448"/>
                  </a:lnTo>
                  <a:lnTo>
                    <a:pt x="2768589" y="868548"/>
                  </a:lnTo>
                  <a:lnTo>
                    <a:pt x="2781300" y="868548"/>
                  </a:lnTo>
                  <a:lnTo>
                    <a:pt x="2781300" y="830448"/>
                  </a:lnTo>
                  <a:close/>
                </a:path>
                <a:path w="2781300" h="1181100">
                  <a:moveTo>
                    <a:pt x="2755910" y="830448"/>
                  </a:moveTo>
                  <a:lnTo>
                    <a:pt x="2743200" y="830448"/>
                  </a:lnTo>
                  <a:lnTo>
                    <a:pt x="2743200" y="868548"/>
                  </a:lnTo>
                  <a:lnTo>
                    <a:pt x="2755910" y="868548"/>
                  </a:lnTo>
                  <a:lnTo>
                    <a:pt x="2755910" y="830448"/>
                  </a:lnTo>
                  <a:close/>
                </a:path>
                <a:path w="2781300" h="1181100">
                  <a:moveTo>
                    <a:pt x="2781300" y="906648"/>
                  </a:moveTo>
                  <a:lnTo>
                    <a:pt x="2768589" y="906648"/>
                  </a:lnTo>
                  <a:lnTo>
                    <a:pt x="2768589" y="944748"/>
                  </a:lnTo>
                  <a:lnTo>
                    <a:pt x="2781300" y="944748"/>
                  </a:lnTo>
                  <a:lnTo>
                    <a:pt x="2781300" y="906648"/>
                  </a:lnTo>
                  <a:close/>
                </a:path>
                <a:path w="2781300" h="1181100">
                  <a:moveTo>
                    <a:pt x="2755910" y="906648"/>
                  </a:moveTo>
                  <a:lnTo>
                    <a:pt x="2743200" y="906648"/>
                  </a:lnTo>
                  <a:lnTo>
                    <a:pt x="2743200" y="944748"/>
                  </a:lnTo>
                  <a:lnTo>
                    <a:pt x="2755910" y="944748"/>
                  </a:lnTo>
                  <a:lnTo>
                    <a:pt x="2755910" y="906648"/>
                  </a:lnTo>
                  <a:close/>
                </a:path>
                <a:path w="2781300" h="1181100">
                  <a:moveTo>
                    <a:pt x="2768102" y="983229"/>
                  </a:moveTo>
                  <a:lnTo>
                    <a:pt x="2767584" y="991362"/>
                  </a:lnTo>
                  <a:lnTo>
                    <a:pt x="2764658" y="1010924"/>
                  </a:lnTo>
                  <a:lnTo>
                    <a:pt x="2761884" y="1021973"/>
                  </a:lnTo>
                  <a:lnTo>
                    <a:pt x="2774198" y="1025139"/>
                  </a:lnTo>
                  <a:lnTo>
                    <a:pt x="2777124" y="1012829"/>
                  </a:lnTo>
                  <a:lnTo>
                    <a:pt x="2780294" y="991992"/>
                  </a:lnTo>
                  <a:lnTo>
                    <a:pt x="2780660" y="983742"/>
                  </a:lnTo>
                  <a:lnTo>
                    <a:pt x="2768102" y="983229"/>
                  </a:lnTo>
                  <a:close/>
                </a:path>
                <a:path w="2781300" h="1181100">
                  <a:moveTo>
                    <a:pt x="2742681" y="981968"/>
                  </a:moveTo>
                  <a:lnTo>
                    <a:pt x="2742316" y="990087"/>
                  </a:lnTo>
                  <a:lnTo>
                    <a:pt x="2739512" y="1006983"/>
                  </a:lnTo>
                  <a:lnTo>
                    <a:pt x="2737226" y="1015746"/>
                  </a:lnTo>
                  <a:lnTo>
                    <a:pt x="2749539" y="1018794"/>
                  </a:lnTo>
                  <a:lnTo>
                    <a:pt x="2752100" y="1009019"/>
                  </a:lnTo>
                  <a:lnTo>
                    <a:pt x="2755026" y="990731"/>
                  </a:lnTo>
                  <a:lnTo>
                    <a:pt x="2755392" y="982599"/>
                  </a:lnTo>
                  <a:lnTo>
                    <a:pt x="2742681" y="981968"/>
                  </a:lnTo>
                  <a:close/>
                </a:path>
                <a:path w="2781300" h="1181100">
                  <a:moveTo>
                    <a:pt x="2748168" y="1058799"/>
                  </a:moveTo>
                  <a:lnTo>
                    <a:pt x="2744967" y="1065144"/>
                  </a:lnTo>
                  <a:lnTo>
                    <a:pt x="2735214" y="1081409"/>
                  </a:lnTo>
                  <a:lnTo>
                    <a:pt x="2727198" y="1091946"/>
                  </a:lnTo>
                  <a:lnTo>
                    <a:pt x="2737347" y="1099697"/>
                  </a:lnTo>
                  <a:lnTo>
                    <a:pt x="2746004" y="1088004"/>
                  </a:lnTo>
                  <a:lnTo>
                    <a:pt x="2756397" y="1070610"/>
                  </a:lnTo>
                  <a:lnTo>
                    <a:pt x="2759598" y="1064264"/>
                  </a:lnTo>
                  <a:lnTo>
                    <a:pt x="2748168" y="1058799"/>
                  </a:lnTo>
                  <a:close/>
                </a:path>
                <a:path w="2781300" h="1181100">
                  <a:moveTo>
                    <a:pt x="2725155" y="1047750"/>
                  </a:moveTo>
                  <a:lnTo>
                    <a:pt x="2722107" y="1054227"/>
                  </a:lnTo>
                  <a:lnTo>
                    <a:pt x="2713482" y="1068074"/>
                  </a:lnTo>
                  <a:lnTo>
                    <a:pt x="2706867" y="1076706"/>
                  </a:lnTo>
                  <a:lnTo>
                    <a:pt x="2717048" y="1084326"/>
                  </a:lnTo>
                  <a:lnTo>
                    <a:pt x="2724393" y="1074669"/>
                  </a:lnTo>
                  <a:lnTo>
                    <a:pt x="2733537" y="1059692"/>
                  </a:lnTo>
                  <a:lnTo>
                    <a:pt x="2736585" y="1053215"/>
                  </a:lnTo>
                  <a:lnTo>
                    <a:pt x="2725155" y="1047750"/>
                  </a:lnTo>
                  <a:close/>
                </a:path>
                <a:path w="2781300" h="1181100">
                  <a:moveTo>
                    <a:pt x="2700284" y="1120389"/>
                  </a:moveTo>
                  <a:lnTo>
                    <a:pt x="2697236" y="1123188"/>
                  </a:lnTo>
                  <a:lnTo>
                    <a:pt x="2682118" y="1134618"/>
                  </a:lnTo>
                  <a:lnTo>
                    <a:pt x="2668280" y="1143131"/>
                  </a:lnTo>
                  <a:lnTo>
                    <a:pt x="2674863" y="1153917"/>
                  </a:lnTo>
                  <a:lnTo>
                    <a:pt x="2689738" y="1144773"/>
                  </a:lnTo>
                  <a:lnTo>
                    <a:pt x="2705740" y="1132581"/>
                  </a:lnTo>
                  <a:lnTo>
                    <a:pt x="2708788" y="1129796"/>
                  </a:lnTo>
                  <a:lnTo>
                    <a:pt x="2700284" y="1120389"/>
                  </a:lnTo>
                  <a:close/>
                </a:path>
                <a:path w="2781300" h="1181100">
                  <a:moveTo>
                    <a:pt x="2683124" y="1101602"/>
                  </a:moveTo>
                  <a:lnTo>
                    <a:pt x="2680076" y="1104387"/>
                  </a:lnTo>
                  <a:lnTo>
                    <a:pt x="2666756" y="1114293"/>
                  </a:lnTo>
                  <a:lnTo>
                    <a:pt x="2654930" y="1121414"/>
                  </a:lnTo>
                  <a:lnTo>
                    <a:pt x="2661544" y="1132332"/>
                  </a:lnTo>
                  <a:lnTo>
                    <a:pt x="2674376" y="1124462"/>
                  </a:lnTo>
                  <a:lnTo>
                    <a:pt x="2688579" y="1113794"/>
                  </a:lnTo>
                  <a:lnTo>
                    <a:pt x="2691627" y="1110996"/>
                  </a:lnTo>
                  <a:lnTo>
                    <a:pt x="2683124" y="1101602"/>
                  </a:lnTo>
                  <a:close/>
                </a:path>
                <a:path w="2781300" h="1181100">
                  <a:moveTo>
                    <a:pt x="2632191" y="1158870"/>
                  </a:moveTo>
                  <a:lnTo>
                    <a:pt x="2630546" y="1159383"/>
                  </a:lnTo>
                  <a:lnTo>
                    <a:pt x="2611770" y="1164336"/>
                  </a:lnTo>
                  <a:lnTo>
                    <a:pt x="2593848" y="1167134"/>
                  </a:lnTo>
                  <a:lnTo>
                    <a:pt x="2595768" y="1179707"/>
                  </a:lnTo>
                  <a:lnTo>
                    <a:pt x="2614818" y="1176659"/>
                  </a:lnTo>
                  <a:lnTo>
                    <a:pt x="2634996" y="1171325"/>
                  </a:lnTo>
                  <a:lnTo>
                    <a:pt x="2636520" y="1170813"/>
                  </a:lnTo>
                  <a:lnTo>
                    <a:pt x="2632191" y="1158870"/>
                  </a:lnTo>
                  <a:close/>
                </a:path>
                <a:path w="2781300" h="1181100">
                  <a:moveTo>
                    <a:pt x="2623566" y="1134999"/>
                  </a:moveTo>
                  <a:lnTo>
                    <a:pt x="2621920" y="1135629"/>
                  </a:lnTo>
                  <a:lnTo>
                    <a:pt x="2605400" y="1139702"/>
                  </a:lnTo>
                  <a:lnTo>
                    <a:pt x="2589916" y="1141988"/>
                  </a:lnTo>
                  <a:lnTo>
                    <a:pt x="2591805" y="1154561"/>
                  </a:lnTo>
                  <a:lnTo>
                    <a:pt x="2608569" y="1152012"/>
                  </a:lnTo>
                  <a:lnTo>
                    <a:pt x="2626248" y="1147572"/>
                  </a:lnTo>
                  <a:lnTo>
                    <a:pt x="2627894" y="1146941"/>
                  </a:lnTo>
                  <a:lnTo>
                    <a:pt x="2623566" y="1134999"/>
                  </a:lnTo>
                  <a:close/>
                </a:path>
                <a:path w="2781300" h="1181100">
                  <a:moveTo>
                    <a:pt x="2554742" y="1168395"/>
                  </a:moveTo>
                  <a:lnTo>
                    <a:pt x="2516642" y="1168395"/>
                  </a:lnTo>
                  <a:lnTo>
                    <a:pt x="2516642" y="1181100"/>
                  </a:lnTo>
                  <a:lnTo>
                    <a:pt x="2554742" y="1181100"/>
                  </a:lnTo>
                  <a:lnTo>
                    <a:pt x="2554742" y="1168395"/>
                  </a:lnTo>
                  <a:close/>
                </a:path>
                <a:path w="2781300" h="1181100">
                  <a:moveTo>
                    <a:pt x="2554742" y="1143000"/>
                  </a:moveTo>
                  <a:lnTo>
                    <a:pt x="2516642" y="1143000"/>
                  </a:lnTo>
                  <a:lnTo>
                    <a:pt x="2516642" y="1155704"/>
                  </a:lnTo>
                  <a:lnTo>
                    <a:pt x="2554742" y="1155704"/>
                  </a:lnTo>
                  <a:lnTo>
                    <a:pt x="2554742" y="1143000"/>
                  </a:lnTo>
                  <a:close/>
                </a:path>
                <a:path w="2781300" h="1181100">
                  <a:moveTo>
                    <a:pt x="2478542" y="1168395"/>
                  </a:moveTo>
                  <a:lnTo>
                    <a:pt x="2440442" y="1168395"/>
                  </a:lnTo>
                  <a:lnTo>
                    <a:pt x="2440442" y="1181100"/>
                  </a:lnTo>
                  <a:lnTo>
                    <a:pt x="2478542" y="1181100"/>
                  </a:lnTo>
                  <a:lnTo>
                    <a:pt x="2478542" y="1168395"/>
                  </a:lnTo>
                  <a:close/>
                </a:path>
                <a:path w="2781300" h="1181100">
                  <a:moveTo>
                    <a:pt x="2478542" y="1143000"/>
                  </a:moveTo>
                  <a:lnTo>
                    <a:pt x="2440442" y="1143000"/>
                  </a:lnTo>
                  <a:lnTo>
                    <a:pt x="2440442" y="1155704"/>
                  </a:lnTo>
                  <a:lnTo>
                    <a:pt x="2478542" y="1155704"/>
                  </a:lnTo>
                  <a:lnTo>
                    <a:pt x="2478542" y="1143000"/>
                  </a:lnTo>
                  <a:close/>
                </a:path>
                <a:path w="2781300" h="1181100">
                  <a:moveTo>
                    <a:pt x="2402342" y="1168395"/>
                  </a:moveTo>
                  <a:lnTo>
                    <a:pt x="2364242" y="1168395"/>
                  </a:lnTo>
                  <a:lnTo>
                    <a:pt x="2364242" y="1181100"/>
                  </a:lnTo>
                  <a:lnTo>
                    <a:pt x="2402342" y="1181100"/>
                  </a:lnTo>
                  <a:lnTo>
                    <a:pt x="2402342" y="1168395"/>
                  </a:lnTo>
                  <a:close/>
                </a:path>
                <a:path w="2781300" h="1181100">
                  <a:moveTo>
                    <a:pt x="2402342" y="1143000"/>
                  </a:moveTo>
                  <a:lnTo>
                    <a:pt x="2364242" y="1143000"/>
                  </a:lnTo>
                  <a:lnTo>
                    <a:pt x="2364242" y="1155704"/>
                  </a:lnTo>
                  <a:lnTo>
                    <a:pt x="2402342" y="1155704"/>
                  </a:lnTo>
                  <a:lnTo>
                    <a:pt x="2402342" y="1143000"/>
                  </a:lnTo>
                  <a:close/>
                </a:path>
                <a:path w="2781300" h="1181100">
                  <a:moveTo>
                    <a:pt x="2326142" y="1168395"/>
                  </a:moveTo>
                  <a:lnTo>
                    <a:pt x="2288042" y="1168395"/>
                  </a:lnTo>
                  <a:lnTo>
                    <a:pt x="2288042" y="1181100"/>
                  </a:lnTo>
                  <a:lnTo>
                    <a:pt x="2326142" y="1181100"/>
                  </a:lnTo>
                  <a:lnTo>
                    <a:pt x="2326142" y="1168395"/>
                  </a:lnTo>
                  <a:close/>
                </a:path>
                <a:path w="2781300" h="1181100">
                  <a:moveTo>
                    <a:pt x="2326142" y="1143000"/>
                  </a:moveTo>
                  <a:lnTo>
                    <a:pt x="2288042" y="1143000"/>
                  </a:lnTo>
                  <a:lnTo>
                    <a:pt x="2288042" y="1155704"/>
                  </a:lnTo>
                  <a:lnTo>
                    <a:pt x="2326142" y="1155704"/>
                  </a:lnTo>
                  <a:lnTo>
                    <a:pt x="2326142" y="1143000"/>
                  </a:lnTo>
                  <a:close/>
                </a:path>
                <a:path w="2781300" h="1181100">
                  <a:moveTo>
                    <a:pt x="2249942" y="1168395"/>
                  </a:moveTo>
                  <a:lnTo>
                    <a:pt x="2211842" y="1168395"/>
                  </a:lnTo>
                  <a:lnTo>
                    <a:pt x="2211842" y="1181100"/>
                  </a:lnTo>
                  <a:lnTo>
                    <a:pt x="2249942" y="1181100"/>
                  </a:lnTo>
                  <a:lnTo>
                    <a:pt x="2249942" y="1168395"/>
                  </a:lnTo>
                  <a:close/>
                </a:path>
                <a:path w="2781300" h="1181100">
                  <a:moveTo>
                    <a:pt x="2249942" y="1143000"/>
                  </a:moveTo>
                  <a:lnTo>
                    <a:pt x="2211842" y="1143000"/>
                  </a:lnTo>
                  <a:lnTo>
                    <a:pt x="2211842" y="1155704"/>
                  </a:lnTo>
                  <a:lnTo>
                    <a:pt x="2249942" y="1155704"/>
                  </a:lnTo>
                  <a:lnTo>
                    <a:pt x="2249942" y="1143000"/>
                  </a:lnTo>
                  <a:close/>
                </a:path>
                <a:path w="2781300" h="1181100">
                  <a:moveTo>
                    <a:pt x="2173742" y="1168395"/>
                  </a:moveTo>
                  <a:lnTo>
                    <a:pt x="2135642" y="1168395"/>
                  </a:lnTo>
                  <a:lnTo>
                    <a:pt x="2135642" y="1181100"/>
                  </a:lnTo>
                  <a:lnTo>
                    <a:pt x="2173742" y="1181100"/>
                  </a:lnTo>
                  <a:lnTo>
                    <a:pt x="2173742" y="1168395"/>
                  </a:lnTo>
                  <a:close/>
                </a:path>
                <a:path w="2781300" h="1181100">
                  <a:moveTo>
                    <a:pt x="2173742" y="1143000"/>
                  </a:moveTo>
                  <a:lnTo>
                    <a:pt x="2135642" y="1143000"/>
                  </a:lnTo>
                  <a:lnTo>
                    <a:pt x="2135642" y="1155704"/>
                  </a:lnTo>
                  <a:lnTo>
                    <a:pt x="2173742" y="1155704"/>
                  </a:lnTo>
                  <a:lnTo>
                    <a:pt x="2173742" y="1143000"/>
                  </a:lnTo>
                  <a:close/>
                </a:path>
                <a:path w="2781300" h="1181100">
                  <a:moveTo>
                    <a:pt x="2097542" y="1168395"/>
                  </a:moveTo>
                  <a:lnTo>
                    <a:pt x="2059442" y="1168395"/>
                  </a:lnTo>
                  <a:lnTo>
                    <a:pt x="2059442" y="1181100"/>
                  </a:lnTo>
                  <a:lnTo>
                    <a:pt x="2097542" y="1181100"/>
                  </a:lnTo>
                  <a:lnTo>
                    <a:pt x="2097542" y="1168395"/>
                  </a:lnTo>
                  <a:close/>
                </a:path>
                <a:path w="2781300" h="1181100">
                  <a:moveTo>
                    <a:pt x="2097542" y="1143000"/>
                  </a:moveTo>
                  <a:lnTo>
                    <a:pt x="2059442" y="1143000"/>
                  </a:lnTo>
                  <a:lnTo>
                    <a:pt x="2059442" y="1155704"/>
                  </a:lnTo>
                  <a:lnTo>
                    <a:pt x="2097542" y="1155704"/>
                  </a:lnTo>
                  <a:lnTo>
                    <a:pt x="2097542" y="1143000"/>
                  </a:lnTo>
                  <a:close/>
                </a:path>
                <a:path w="2781300" h="1181100">
                  <a:moveTo>
                    <a:pt x="2021342" y="1168395"/>
                  </a:moveTo>
                  <a:lnTo>
                    <a:pt x="1983242" y="1168395"/>
                  </a:lnTo>
                  <a:lnTo>
                    <a:pt x="1983242" y="1181100"/>
                  </a:lnTo>
                  <a:lnTo>
                    <a:pt x="2021342" y="1181100"/>
                  </a:lnTo>
                  <a:lnTo>
                    <a:pt x="2021342" y="1168395"/>
                  </a:lnTo>
                  <a:close/>
                </a:path>
                <a:path w="2781300" h="1181100">
                  <a:moveTo>
                    <a:pt x="2021342" y="1143000"/>
                  </a:moveTo>
                  <a:lnTo>
                    <a:pt x="1983242" y="1143000"/>
                  </a:lnTo>
                  <a:lnTo>
                    <a:pt x="1983242" y="1155704"/>
                  </a:lnTo>
                  <a:lnTo>
                    <a:pt x="2021342" y="1155704"/>
                  </a:lnTo>
                  <a:lnTo>
                    <a:pt x="2021342" y="1143000"/>
                  </a:lnTo>
                  <a:close/>
                </a:path>
                <a:path w="2781300" h="1181100">
                  <a:moveTo>
                    <a:pt x="1945142" y="1168395"/>
                  </a:moveTo>
                  <a:lnTo>
                    <a:pt x="1907042" y="1168395"/>
                  </a:lnTo>
                  <a:lnTo>
                    <a:pt x="1907042" y="1181100"/>
                  </a:lnTo>
                  <a:lnTo>
                    <a:pt x="1945142" y="1181100"/>
                  </a:lnTo>
                  <a:lnTo>
                    <a:pt x="1945142" y="1168395"/>
                  </a:lnTo>
                  <a:close/>
                </a:path>
                <a:path w="2781300" h="1181100">
                  <a:moveTo>
                    <a:pt x="1945142" y="1143000"/>
                  </a:moveTo>
                  <a:lnTo>
                    <a:pt x="1907042" y="1143000"/>
                  </a:lnTo>
                  <a:lnTo>
                    <a:pt x="1907042" y="1155704"/>
                  </a:lnTo>
                  <a:lnTo>
                    <a:pt x="1945142" y="1155704"/>
                  </a:lnTo>
                  <a:lnTo>
                    <a:pt x="1945142" y="1143000"/>
                  </a:lnTo>
                  <a:close/>
                </a:path>
                <a:path w="2781300" h="1181100">
                  <a:moveTo>
                    <a:pt x="1868942" y="1168395"/>
                  </a:moveTo>
                  <a:lnTo>
                    <a:pt x="1830842" y="1168395"/>
                  </a:lnTo>
                  <a:lnTo>
                    <a:pt x="1830842" y="1181100"/>
                  </a:lnTo>
                  <a:lnTo>
                    <a:pt x="1868942" y="1181100"/>
                  </a:lnTo>
                  <a:lnTo>
                    <a:pt x="1868942" y="1168395"/>
                  </a:lnTo>
                  <a:close/>
                </a:path>
                <a:path w="2781300" h="1181100">
                  <a:moveTo>
                    <a:pt x="1868942" y="1143000"/>
                  </a:moveTo>
                  <a:lnTo>
                    <a:pt x="1830842" y="1143000"/>
                  </a:lnTo>
                  <a:lnTo>
                    <a:pt x="1830842" y="1155704"/>
                  </a:lnTo>
                  <a:lnTo>
                    <a:pt x="1868942" y="1155704"/>
                  </a:lnTo>
                  <a:lnTo>
                    <a:pt x="1868942" y="1143000"/>
                  </a:lnTo>
                  <a:close/>
                </a:path>
                <a:path w="2781300" h="1181100">
                  <a:moveTo>
                    <a:pt x="1792742" y="1168395"/>
                  </a:moveTo>
                  <a:lnTo>
                    <a:pt x="1754636" y="1168395"/>
                  </a:lnTo>
                  <a:lnTo>
                    <a:pt x="1754636" y="1181100"/>
                  </a:lnTo>
                  <a:lnTo>
                    <a:pt x="1792742" y="1181100"/>
                  </a:lnTo>
                  <a:lnTo>
                    <a:pt x="1792742" y="1168395"/>
                  </a:lnTo>
                  <a:close/>
                </a:path>
                <a:path w="2781300" h="1181100">
                  <a:moveTo>
                    <a:pt x="1792742" y="1143000"/>
                  </a:moveTo>
                  <a:lnTo>
                    <a:pt x="1754636" y="1143000"/>
                  </a:lnTo>
                  <a:lnTo>
                    <a:pt x="1754636" y="1155704"/>
                  </a:lnTo>
                  <a:lnTo>
                    <a:pt x="1792742" y="1155704"/>
                  </a:lnTo>
                  <a:lnTo>
                    <a:pt x="1792742" y="1143000"/>
                  </a:lnTo>
                  <a:close/>
                </a:path>
                <a:path w="2781300" h="1181100">
                  <a:moveTo>
                    <a:pt x="1716536" y="1168395"/>
                  </a:moveTo>
                  <a:lnTo>
                    <a:pt x="1678436" y="1168395"/>
                  </a:lnTo>
                  <a:lnTo>
                    <a:pt x="1678436" y="1181100"/>
                  </a:lnTo>
                  <a:lnTo>
                    <a:pt x="1716536" y="1181100"/>
                  </a:lnTo>
                  <a:lnTo>
                    <a:pt x="1716536" y="1168395"/>
                  </a:lnTo>
                  <a:close/>
                </a:path>
                <a:path w="2781300" h="1181100">
                  <a:moveTo>
                    <a:pt x="1716536" y="1143000"/>
                  </a:moveTo>
                  <a:lnTo>
                    <a:pt x="1678436" y="1143000"/>
                  </a:lnTo>
                  <a:lnTo>
                    <a:pt x="1678436" y="1155704"/>
                  </a:lnTo>
                  <a:lnTo>
                    <a:pt x="1716536" y="1155704"/>
                  </a:lnTo>
                  <a:lnTo>
                    <a:pt x="1716536" y="1143000"/>
                  </a:lnTo>
                  <a:close/>
                </a:path>
                <a:path w="2781300" h="1181100">
                  <a:moveTo>
                    <a:pt x="1640336" y="1168395"/>
                  </a:moveTo>
                  <a:lnTo>
                    <a:pt x="1602236" y="1168395"/>
                  </a:lnTo>
                  <a:lnTo>
                    <a:pt x="1602236" y="1181100"/>
                  </a:lnTo>
                  <a:lnTo>
                    <a:pt x="1640336" y="1181100"/>
                  </a:lnTo>
                  <a:lnTo>
                    <a:pt x="1640336" y="1168395"/>
                  </a:lnTo>
                  <a:close/>
                </a:path>
                <a:path w="2781300" h="1181100">
                  <a:moveTo>
                    <a:pt x="1640336" y="1143000"/>
                  </a:moveTo>
                  <a:lnTo>
                    <a:pt x="1602236" y="1143000"/>
                  </a:lnTo>
                  <a:lnTo>
                    <a:pt x="1602236" y="1155704"/>
                  </a:lnTo>
                  <a:lnTo>
                    <a:pt x="1640336" y="1155704"/>
                  </a:lnTo>
                  <a:lnTo>
                    <a:pt x="1640336" y="1143000"/>
                  </a:lnTo>
                  <a:close/>
                </a:path>
                <a:path w="2781300" h="1181100">
                  <a:moveTo>
                    <a:pt x="1564136" y="1168395"/>
                  </a:moveTo>
                  <a:lnTo>
                    <a:pt x="1526036" y="1168395"/>
                  </a:lnTo>
                  <a:lnTo>
                    <a:pt x="1526036" y="1181100"/>
                  </a:lnTo>
                  <a:lnTo>
                    <a:pt x="1564136" y="1181100"/>
                  </a:lnTo>
                  <a:lnTo>
                    <a:pt x="1564136" y="1168395"/>
                  </a:lnTo>
                  <a:close/>
                </a:path>
                <a:path w="2781300" h="1181100">
                  <a:moveTo>
                    <a:pt x="1564136" y="1143000"/>
                  </a:moveTo>
                  <a:lnTo>
                    <a:pt x="1526036" y="1143000"/>
                  </a:lnTo>
                  <a:lnTo>
                    <a:pt x="1526036" y="1155704"/>
                  </a:lnTo>
                  <a:lnTo>
                    <a:pt x="1564136" y="1155704"/>
                  </a:lnTo>
                  <a:lnTo>
                    <a:pt x="1564136" y="1143000"/>
                  </a:lnTo>
                  <a:close/>
                </a:path>
                <a:path w="2781300" h="1181100">
                  <a:moveTo>
                    <a:pt x="1487936" y="1168395"/>
                  </a:moveTo>
                  <a:lnTo>
                    <a:pt x="1449836" y="1168395"/>
                  </a:lnTo>
                  <a:lnTo>
                    <a:pt x="1449836" y="1181100"/>
                  </a:lnTo>
                  <a:lnTo>
                    <a:pt x="1487936" y="1181100"/>
                  </a:lnTo>
                  <a:lnTo>
                    <a:pt x="1487936" y="1168395"/>
                  </a:lnTo>
                  <a:close/>
                </a:path>
                <a:path w="2781300" h="1181100">
                  <a:moveTo>
                    <a:pt x="1487936" y="1143000"/>
                  </a:moveTo>
                  <a:lnTo>
                    <a:pt x="1449836" y="1143000"/>
                  </a:lnTo>
                  <a:lnTo>
                    <a:pt x="1449836" y="1155704"/>
                  </a:lnTo>
                  <a:lnTo>
                    <a:pt x="1487936" y="1155704"/>
                  </a:lnTo>
                  <a:lnTo>
                    <a:pt x="1487936" y="1143000"/>
                  </a:lnTo>
                  <a:close/>
                </a:path>
                <a:path w="2781300" h="1181100">
                  <a:moveTo>
                    <a:pt x="1411736" y="1168395"/>
                  </a:moveTo>
                  <a:lnTo>
                    <a:pt x="1373636" y="1168395"/>
                  </a:lnTo>
                  <a:lnTo>
                    <a:pt x="1373636" y="1181100"/>
                  </a:lnTo>
                  <a:lnTo>
                    <a:pt x="1411736" y="1181100"/>
                  </a:lnTo>
                  <a:lnTo>
                    <a:pt x="1411736" y="1168395"/>
                  </a:lnTo>
                  <a:close/>
                </a:path>
                <a:path w="2781300" h="1181100">
                  <a:moveTo>
                    <a:pt x="1411736" y="1143000"/>
                  </a:moveTo>
                  <a:lnTo>
                    <a:pt x="1373636" y="1143000"/>
                  </a:lnTo>
                  <a:lnTo>
                    <a:pt x="1373636" y="1155704"/>
                  </a:lnTo>
                  <a:lnTo>
                    <a:pt x="1411736" y="1155704"/>
                  </a:lnTo>
                  <a:lnTo>
                    <a:pt x="1411736" y="1143000"/>
                  </a:lnTo>
                  <a:close/>
                </a:path>
                <a:path w="2781300" h="1181100">
                  <a:moveTo>
                    <a:pt x="1335536" y="1168395"/>
                  </a:moveTo>
                  <a:lnTo>
                    <a:pt x="1297436" y="1168395"/>
                  </a:lnTo>
                  <a:lnTo>
                    <a:pt x="1297436" y="1181100"/>
                  </a:lnTo>
                  <a:lnTo>
                    <a:pt x="1335536" y="1181100"/>
                  </a:lnTo>
                  <a:lnTo>
                    <a:pt x="1335536" y="1168395"/>
                  </a:lnTo>
                  <a:close/>
                </a:path>
                <a:path w="2781300" h="1181100">
                  <a:moveTo>
                    <a:pt x="1335536" y="1143000"/>
                  </a:moveTo>
                  <a:lnTo>
                    <a:pt x="1297436" y="1143000"/>
                  </a:lnTo>
                  <a:lnTo>
                    <a:pt x="1297436" y="1155704"/>
                  </a:lnTo>
                  <a:lnTo>
                    <a:pt x="1335536" y="1155704"/>
                  </a:lnTo>
                  <a:lnTo>
                    <a:pt x="1335536" y="1143000"/>
                  </a:lnTo>
                  <a:close/>
                </a:path>
                <a:path w="2781300" h="1181100">
                  <a:moveTo>
                    <a:pt x="1259336" y="1168395"/>
                  </a:moveTo>
                  <a:lnTo>
                    <a:pt x="1221236" y="1168395"/>
                  </a:lnTo>
                  <a:lnTo>
                    <a:pt x="1221236" y="1181100"/>
                  </a:lnTo>
                  <a:lnTo>
                    <a:pt x="1259336" y="1181100"/>
                  </a:lnTo>
                  <a:lnTo>
                    <a:pt x="1259336" y="1168395"/>
                  </a:lnTo>
                  <a:close/>
                </a:path>
                <a:path w="2781300" h="1181100">
                  <a:moveTo>
                    <a:pt x="1259336" y="1143000"/>
                  </a:moveTo>
                  <a:lnTo>
                    <a:pt x="1221236" y="1143000"/>
                  </a:lnTo>
                  <a:lnTo>
                    <a:pt x="1221236" y="1155704"/>
                  </a:lnTo>
                  <a:lnTo>
                    <a:pt x="1259336" y="1155704"/>
                  </a:lnTo>
                  <a:lnTo>
                    <a:pt x="1259336" y="1143000"/>
                  </a:lnTo>
                  <a:close/>
                </a:path>
                <a:path w="2781300" h="1181100">
                  <a:moveTo>
                    <a:pt x="1183136" y="1168395"/>
                  </a:moveTo>
                  <a:lnTo>
                    <a:pt x="1145036" y="1168395"/>
                  </a:lnTo>
                  <a:lnTo>
                    <a:pt x="1145036" y="1181100"/>
                  </a:lnTo>
                  <a:lnTo>
                    <a:pt x="1183136" y="1181100"/>
                  </a:lnTo>
                  <a:lnTo>
                    <a:pt x="1183136" y="1168395"/>
                  </a:lnTo>
                  <a:close/>
                </a:path>
                <a:path w="2781300" h="1181100">
                  <a:moveTo>
                    <a:pt x="1183136" y="1143000"/>
                  </a:moveTo>
                  <a:lnTo>
                    <a:pt x="1145036" y="1143000"/>
                  </a:lnTo>
                  <a:lnTo>
                    <a:pt x="1145036" y="1155704"/>
                  </a:lnTo>
                  <a:lnTo>
                    <a:pt x="1183136" y="1155704"/>
                  </a:lnTo>
                  <a:lnTo>
                    <a:pt x="1183136" y="1143000"/>
                  </a:lnTo>
                  <a:close/>
                </a:path>
                <a:path w="2781300" h="1181100">
                  <a:moveTo>
                    <a:pt x="1106936" y="1168395"/>
                  </a:moveTo>
                  <a:lnTo>
                    <a:pt x="1068836" y="1168395"/>
                  </a:lnTo>
                  <a:lnTo>
                    <a:pt x="1068836" y="1181100"/>
                  </a:lnTo>
                  <a:lnTo>
                    <a:pt x="1106936" y="1181100"/>
                  </a:lnTo>
                  <a:lnTo>
                    <a:pt x="1106936" y="1168395"/>
                  </a:lnTo>
                  <a:close/>
                </a:path>
                <a:path w="2781300" h="1181100">
                  <a:moveTo>
                    <a:pt x="1106936" y="1143000"/>
                  </a:moveTo>
                  <a:lnTo>
                    <a:pt x="1068836" y="1143000"/>
                  </a:lnTo>
                  <a:lnTo>
                    <a:pt x="1068836" y="1155704"/>
                  </a:lnTo>
                  <a:lnTo>
                    <a:pt x="1106936" y="1155704"/>
                  </a:lnTo>
                  <a:lnTo>
                    <a:pt x="1106936" y="1143000"/>
                  </a:lnTo>
                  <a:close/>
                </a:path>
                <a:path w="2781300" h="1181100">
                  <a:moveTo>
                    <a:pt x="1030736" y="1168395"/>
                  </a:moveTo>
                  <a:lnTo>
                    <a:pt x="992636" y="1168395"/>
                  </a:lnTo>
                  <a:lnTo>
                    <a:pt x="992636" y="1181100"/>
                  </a:lnTo>
                  <a:lnTo>
                    <a:pt x="1030736" y="1181100"/>
                  </a:lnTo>
                  <a:lnTo>
                    <a:pt x="1030736" y="1168395"/>
                  </a:lnTo>
                  <a:close/>
                </a:path>
                <a:path w="2781300" h="1181100">
                  <a:moveTo>
                    <a:pt x="1030736" y="1143000"/>
                  </a:moveTo>
                  <a:lnTo>
                    <a:pt x="992636" y="1143000"/>
                  </a:lnTo>
                  <a:lnTo>
                    <a:pt x="992636" y="1155704"/>
                  </a:lnTo>
                  <a:lnTo>
                    <a:pt x="1030736" y="1155704"/>
                  </a:lnTo>
                  <a:lnTo>
                    <a:pt x="1030736" y="1143000"/>
                  </a:lnTo>
                  <a:close/>
                </a:path>
                <a:path w="2781300" h="1181100">
                  <a:moveTo>
                    <a:pt x="954536" y="1168395"/>
                  </a:moveTo>
                  <a:lnTo>
                    <a:pt x="916436" y="1168395"/>
                  </a:lnTo>
                  <a:lnTo>
                    <a:pt x="916436" y="1181100"/>
                  </a:lnTo>
                  <a:lnTo>
                    <a:pt x="954536" y="1181100"/>
                  </a:lnTo>
                  <a:lnTo>
                    <a:pt x="954536" y="1168395"/>
                  </a:lnTo>
                  <a:close/>
                </a:path>
                <a:path w="2781300" h="1181100">
                  <a:moveTo>
                    <a:pt x="954536" y="1143000"/>
                  </a:moveTo>
                  <a:lnTo>
                    <a:pt x="916436" y="1143000"/>
                  </a:lnTo>
                  <a:lnTo>
                    <a:pt x="916436" y="1155704"/>
                  </a:lnTo>
                  <a:lnTo>
                    <a:pt x="954536" y="1155704"/>
                  </a:lnTo>
                  <a:lnTo>
                    <a:pt x="954536" y="1143000"/>
                  </a:lnTo>
                  <a:close/>
                </a:path>
                <a:path w="2781300" h="1181100">
                  <a:moveTo>
                    <a:pt x="878336" y="1168395"/>
                  </a:moveTo>
                  <a:lnTo>
                    <a:pt x="840236" y="1168395"/>
                  </a:lnTo>
                  <a:lnTo>
                    <a:pt x="840236" y="1181100"/>
                  </a:lnTo>
                  <a:lnTo>
                    <a:pt x="878336" y="1181100"/>
                  </a:lnTo>
                  <a:lnTo>
                    <a:pt x="878336" y="1168395"/>
                  </a:lnTo>
                  <a:close/>
                </a:path>
                <a:path w="2781300" h="1181100">
                  <a:moveTo>
                    <a:pt x="878336" y="1143000"/>
                  </a:moveTo>
                  <a:lnTo>
                    <a:pt x="840236" y="1143000"/>
                  </a:lnTo>
                  <a:lnTo>
                    <a:pt x="840236" y="1155704"/>
                  </a:lnTo>
                  <a:lnTo>
                    <a:pt x="878336" y="1155704"/>
                  </a:lnTo>
                  <a:lnTo>
                    <a:pt x="878336" y="1143000"/>
                  </a:lnTo>
                  <a:close/>
                </a:path>
                <a:path w="2781300" h="1181100">
                  <a:moveTo>
                    <a:pt x="802136" y="1168395"/>
                  </a:moveTo>
                  <a:lnTo>
                    <a:pt x="764036" y="1168395"/>
                  </a:lnTo>
                  <a:lnTo>
                    <a:pt x="764036" y="1181100"/>
                  </a:lnTo>
                  <a:lnTo>
                    <a:pt x="802136" y="1181100"/>
                  </a:lnTo>
                  <a:lnTo>
                    <a:pt x="802136" y="1168395"/>
                  </a:lnTo>
                  <a:close/>
                </a:path>
                <a:path w="2781300" h="1181100">
                  <a:moveTo>
                    <a:pt x="802136" y="1143000"/>
                  </a:moveTo>
                  <a:lnTo>
                    <a:pt x="764036" y="1143000"/>
                  </a:lnTo>
                  <a:lnTo>
                    <a:pt x="764036" y="1155704"/>
                  </a:lnTo>
                  <a:lnTo>
                    <a:pt x="802136" y="1155704"/>
                  </a:lnTo>
                  <a:lnTo>
                    <a:pt x="802136" y="1143000"/>
                  </a:lnTo>
                  <a:close/>
                </a:path>
                <a:path w="2781300" h="1181100">
                  <a:moveTo>
                    <a:pt x="725936" y="1168395"/>
                  </a:moveTo>
                  <a:lnTo>
                    <a:pt x="687836" y="1168395"/>
                  </a:lnTo>
                  <a:lnTo>
                    <a:pt x="687836" y="1181100"/>
                  </a:lnTo>
                  <a:lnTo>
                    <a:pt x="725936" y="1181100"/>
                  </a:lnTo>
                  <a:lnTo>
                    <a:pt x="725936" y="1168395"/>
                  </a:lnTo>
                  <a:close/>
                </a:path>
                <a:path w="2781300" h="1181100">
                  <a:moveTo>
                    <a:pt x="725936" y="1143000"/>
                  </a:moveTo>
                  <a:lnTo>
                    <a:pt x="687836" y="1143000"/>
                  </a:lnTo>
                  <a:lnTo>
                    <a:pt x="687836" y="1155704"/>
                  </a:lnTo>
                  <a:lnTo>
                    <a:pt x="725936" y="1155704"/>
                  </a:lnTo>
                  <a:lnTo>
                    <a:pt x="725936" y="1143000"/>
                  </a:lnTo>
                  <a:close/>
                </a:path>
                <a:path w="2781300" h="1181100">
                  <a:moveTo>
                    <a:pt x="649736" y="1168395"/>
                  </a:moveTo>
                  <a:lnTo>
                    <a:pt x="611636" y="1168395"/>
                  </a:lnTo>
                  <a:lnTo>
                    <a:pt x="611636" y="1181100"/>
                  </a:lnTo>
                  <a:lnTo>
                    <a:pt x="649736" y="1181100"/>
                  </a:lnTo>
                  <a:lnTo>
                    <a:pt x="649736" y="1168395"/>
                  </a:lnTo>
                  <a:close/>
                </a:path>
                <a:path w="2781300" h="1181100">
                  <a:moveTo>
                    <a:pt x="649736" y="1143000"/>
                  </a:moveTo>
                  <a:lnTo>
                    <a:pt x="611636" y="1143000"/>
                  </a:lnTo>
                  <a:lnTo>
                    <a:pt x="611636" y="1155704"/>
                  </a:lnTo>
                  <a:lnTo>
                    <a:pt x="649736" y="1155704"/>
                  </a:lnTo>
                  <a:lnTo>
                    <a:pt x="649736" y="1143000"/>
                  </a:lnTo>
                  <a:close/>
                </a:path>
                <a:path w="2781300" h="1181100">
                  <a:moveTo>
                    <a:pt x="573536" y="1168395"/>
                  </a:moveTo>
                  <a:lnTo>
                    <a:pt x="535436" y="1168395"/>
                  </a:lnTo>
                  <a:lnTo>
                    <a:pt x="535436" y="1181100"/>
                  </a:lnTo>
                  <a:lnTo>
                    <a:pt x="573536" y="1181100"/>
                  </a:lnTo>
                  <a:lnTo>
                    <a:pt x="573536" y="1168395"/>
                  </a:lnTo>
                  <a:close/>
                </a:path>
                <a:path w="2781300" h="1181100">
                  <a:moveTo>
                    <a:pt x="573536" y="1143000"/>
                  </a:moveTo>
                  <a:lnTo>
                    <a:pt x="535436" y="1143000"/>
                  </a:lnTo>
                  <a:lnTo>
                    <a:pt x="535436" y="1155704"/>
                  </a:lnTo>
                  <a:lnTo>
                    <a:pt x="573536" y="1155704"/>
                  </a:lnTo>
                  <a:lnTo>
                    <a:pt x="573536" y="1143000"/>
                  </a:lnTo>
                  <a:close/>
                </a:path>
                <a:path w="2781300" h="1181100">
                  <a:moveTo>
                    <a:pt x="497336" y="1168395"/>
                  </a:moveTo>
                  <a:lnTo>
                    <a:pt x="459236" y="1168395"/>
                  </a:lnTo>
                  <a:lnTo>
                    <a:pt x="459236" y="1181100"/>
                  </a:lnTo>
                  <a:lnTo>
                    <a:pt x="497336" y="1181100"/>
                  </a:lnTo>
                  <a:lnTo>
                    <a:pt x="497336" y="1168395"/>
                  </a:lnTo>
                  <a:close/>
                </a:path>
                <a:path w="2781300" h="1181100">
                  <a:moveTo>
                    <a:pt x="497336" y="1143000"/>
                  </a:moveTo>
                  <a:lnTo>
                    <a:pt x="459236" y="1143000"/>
                  </a:lnTo>
                  <a:lnTo>
                    <a:pt x="459236" y="1155704"/>
                  </a:lnTo>
                  <a:lnTo>
                    <a:pt x="497336" y="1155704"/>
                  </a:lnTo>
                  <a:lnTo>
                    <a:pt x="497336" y="1143000"/>
                  </a:lnTo>
                  <a:close/>
                </a:path>
                <a:path w="2781300" h="1181100">
                  <a:moveTo>
                    <a:pt x="421136" y="1168395"/>
                  </a:moveTo>
                  <a:lnTo>
                    <a:pt x="383036" y="1168395"/>
                  </a:lnTo>
                  <a:lnTo>
                    <a:pt x="383036" y="1181100"/>
                  </a:lnTo>
                  <a:lnTo>
                    <a:pt x="421136" y="1181100"/>
                  </a:lnTo>
                  <a:lnTo>
                    <a:pt x="421136" y="1168395"/>
                  </a:lnTo>
                  <a:close/>
                </a:path>
                <a:path w="2781300" h="1181100">
                  <a:moveTo>
                    <a:pt x="421136" y="1143000"/>
                  </a:moveTo>
                  <a:lnTo>
                    <a:pt x="383036" y="1143000"/>
                  </a:lnTo>
                  <a:lnTo>
                    <a:pt x="383036" y="1155704"/>
                  </a:lnTo>
                  <a:lnTo>
                    <a:pt x="421136" y="1155704"/>
                  </a:lnTo>
                  <a:lnTo>
                    <a:pt x="421136" y="1143000"/>
                  </a:lnTo>
                  <a:close/>
                </a:path>
                <a:path w="2781300" h="1181100">
                  <a:moveTo>
                    <a:pt x="344936" y="1168395"/>
                  </a:moveTo>
                  <a:lnTo>
                    <a:pt x="306836" y="1168395"/>
                  </a:lnTo>
                  <a:lnTo>
                    <a:pt x="306836" y="1181100"/>
                  </a:lnTo>
                  <a:lnTo>
                    <a:pt x="344936" y="1181100"/>
                  </a:lnTo>
                  <a:lnTo>
                    <a:pt x="344936" y="1168395"/>
                  </a:lnTo>
                  <a:close/>
                </a:path>
                <a:path w="2781300" h="1181100">
                  <a:moveTo>
                    <a:pt x="344936" y="1143000"/>
                  </a:moveTo>
                  <a:lnTo>
                    <a:pt x="306836" y="1143000"/>
                  </a:lnTo>
                  <a:lnTo>
                    <a:pt x="306836" y="1155704"/>
                  </a:lnTo>
                  <a:lnTo>
                    <a:pt x="344936" y="1155704"/>
                  </a:lnTo>
                  <a:lnTo>
                    <a:pt x="344936" y="1143000"/>
                  </a:lnTo>
                  <a:close/>
                </a:path>
                <a:path w="2781300" h="1181100">
                  <a:moveTo>
                    <a:pt x="268736" y="1168395"/>
                  </a:moveTo>
                  <a:lnTo>
                    <a:pt x="230636" y="1168395"/>
                  </a:lnTo>
                  <a:lnTo>
                    <a:pt x="230636" y="1181100"/>
                  </a:lnTo>
                  <a:lnTo>
                    <a:pt x="268736" y="1181100"/>
                  </a:lnTo>
                  <a:lnTo>
                    <a:pt x="268736" y="1168395"/>
                  </a:lnTo>
                  <a:close/>
                </a:path>
                <a:path w="2781300" h="1181100">
                  <a:moveTo>
                    <a:pt x="268736" y="1143000"/>
                  </a:moveTo>
                  <a:lnTo>
                    <a:pt x="230636" y="1143000"/>
                  </a:lnTo>
                  <a:lnTo>
                    <a:pt x="230636" y="1155704"/>
                  </a:lnTo>
                  <a:lnTo>
                    <a:pt x="268736" y="1155704"/>
                  </a:lnTo>
                  <a:lnTo>
                    <a:pt x="268736" y="1143000"/>
                  </a:lnTo>
                  <a:close/>
                </a:path>
                <a:path w="2781300" h="1181100">
                  <a:moveTo>
                    <a:pt x="153674" y="1160276"/>
                  </a:moveTo>
                  <a:lnTo>
                    <a:pt x="150495" y="1172468"/>
                  </a:lnTo>
                  <a:lnTo>
                    <a:pt x="168270" y="1176909"/>
                  </a:lnTo>
                  <a:lnTo>
                    <a:pt x="189225" y="1180088"/>
                  </a:lnTo>
                  <a:lnTo>
                    <a:pt x="191643" y="1180206"/>
                  </a:lnTo>
                  <a:lnTo>
                    <a:pt x="192273" y="1167515"/>
                  </a:lnTo>
                  <a:lnTo>
                    <a:pt x="189869" y="1167384"/>
                  </a:lnTo>
                  <a:lnTo>
                    <a:pt x="170307" y="1164467"/>
                  </a:lnTo>
                  <a:lnTo>
                    <a:pt x="153674" y="1160276"/>
                  </a:lnTo>
                  <a:close/>
                </a:path>
                <a:path w="2781300" h="1181100">
                  <a:moveTo>
                    <a:pt x="160020" y="1135629"/>
                  </a:moveTo>
                  <a:lnTo>
                    <a:pt x="156840" y="1147953"/>
                  </a:lnTo>
                  <a:lnTo>
                    <a:pt x="172212" y="1151894"/>
                  </a:lnTo>
                  <a:lnTo>
                    <a:pt x="190368" y="1154811"/>
                  </a:lnTo>
                  <a:lnTo>
                    <a:pt x="192917" y="1154811"/>
                  </a:lnTo>
                  <a:lnTo>
                    <a:pt x="193548" y="1142238"/>
                  </a:lnTo>
                  <a:lnTo>
                    <a:pt x="191012" y="1142106"/>
                  </a:lnTo>
                  <a:lnTo>
                    <a:pt x="174248" y="1139321"/>
                  </a:lnTo>
                  <a:lnTo>
                    <a:pt x="160020" y="1135629"/>
                  </a:lnTo>
                  <a:close/>
                </a:path>
                <a:path w="2781300" h="1181100">
                  <a:moveTo>
                    <a:pt x="84582" y="1123569"/>
                  </a:moveTo>
                  <a:lnTo>
                    <a:pt x="76962" y="1133724"/>
                  </a:lnTo>
                  <a:lnTo>
                    <a:pt x="93213" y="1145916"/>
                  </a:lnTo>
                  <a:lnTo>
                    <a:pt x="110490" y="1156203"/>
                  </a:lnTo>
                  <a:lnTo>
                    <a:pt x="111764" y="1156847"/>
                  </a:lnTo>
                  <a:lnTo>
                    <a:pt x="117216" y="1145417"/>
                  </a:lnTo>
                  <a:lnTo>
                    <a:pt x="116073" y="1144773"/>
                  </a:lnTo>
                  <a:lnTo>
                    <a:pt x="99822" y="1134999"/>
                  </a:lnTo>
                  <a:lnTo>
                    <a:pt x="84582" y="1123569"/>
                  </a:lnTo>
                  <a:close/>
                </a:path>
                <a:path w="2781300" h="1181100">
                  <a:moveTo>
                    <a:pt x="99822" y="1103376"/>
                  </a:moveTo>
                  <a:lnTo>
                    <a:pt x="92202" y="1113413"/>
                  </a:lnTo>
                  <a:lnTo>
                    <a:pt x="106299" y="1124081"/>
                  </a:lnTo>
                  <a:lnTo>
                    <a:pt x="121539" y="1133343"/>
                  </a:lnTo>
                  <a:lnTo>
                    <a:pt x="122813" y="1133987"/>
                  </a:lnTo>
                  <a:lnTo>
                    <a:pt x="128265" y="1122557"/>
                  </a:lnTo>
                  <a:lnTo>
                    <a:pt x="127004" y="1121913"/>
                  </a:lnTo>
                  <a:lnTo>
                    <a:pt x="112907" y="1113282"/>
                  </a:lnTo>
                  <a:lnTo>
                    <a:pt x="99822" y="1103376"/>
                  </a:lnTo>
                  <a:close/>
                </a:path>
                <a:path w="2781300" h="1181100">
                  <a:moveTo>
                    <a:pt x="35052" y="1062477"/>
                  </a:moveTo>
                  <a:lnTo>
                    <a:pt x="23622" y="1068074"/>
                  </a:lnTo>
                  <a:lnTo>
                    <a:pt x="25776" y="1072383"/>
                  </a:lnTo>
                  <a:lnTo>
                    <a:pt x="36326" y="1089410"/>
                  </a:lnTo>
                  <a:lnTo>
                    <a:pt x="46350" y="1102863"/>
                  </a:lnTo>
                  <a:lnTo>
                    <a:pt x="56637" y="1095243"/>
                  </a:lnTo>
                  <a:lnTo>
                    <a:pt x="46482" y="1081790"/>
                  </a:lnTo>
                  <a:lnTo>
                    <a:pt x="36707" y="1065788"/>
                  </a:lnTo>
                  <a:lnTo>
                    <a:pt x="35052" y="1062477"/>
                  </a:lnTo>
                  <a:close/>
                </a:path>
                <a:path w="2781300" h="1181100">
                  <a:moveTo>
                    <a:pt x="57912" y="1051428"/>
                  </a:moveTo>
                  <a:lnTo>
                    <a:pt x="46482" y="1056894"/>
                  </a:lnTo>
                  <a:lnTo>
                    <a:pt x="47493" y="1059048"/>
                  </a:lnTo>
                  <a:lnTo>
                    <a:pt x="56769" y="1074288"/>
                  </a:lnTo>
                  <a:lnTo>
                    <a:pt x="66806" y="1087623"/>
                  </a:lnTo>
                  <a:lnTo>
                    <a:pt x="76962" y="1080135"/>
                  </a:lnTo>
                  <a:lnTo>
                    <a:pt x="66924" y="1066668"/>
                  </a:lnTo>
                  <a:lnTo>
                    <a:pt x="58424" y="1052453"/>
                  </a:lnTo>
                  <a:lnTo>
                    <a:pt x="57912" y="1051428"/>
                  </a:lnTo>
                  <a:close/>
                </a:path>
                <a:path w="2781300" h="1181100">
                  <a:moveTo>
                    <a:pt x="13466" y="987302"/>
                  </a:moveTo>
                  <a:lnTo>
                    <a:pt x="762" y="987933"/>
                  </a:lnTo>
                  <a:lnTo>
                    <a:pt x="1143" y="994029"/>
                  </a:lnTo>
                  <a:lnTo>
                    <a:pt x="4440" y="1014603"/>
                  </a:lnTo>
                  <a:lnTo>
                    <a:pt x="8132" y="1029081"/>
                  </a:lnTo>
                  <a:lnTo>
                    <a:pt x="20442" y="1026033"/>
                  </a:lnTo>
                  <a:lnTo>
                    <a:pt x="16764" y="1011555"/>
                  </a:lnTo>
                  <a:lnTo>
                    <a:pt x="13716" y="991992"/>
                  </a:lnTo>
                  <a:lnTo>
                    <a:pt x="13466" y="987302"/>
                  </a:lnTo>
                  <a:close/>
                </a:path>
                <a:path w="2781300" h="1181100">
                  <a:moveTo>
                    <a:pt x="38862" y="986028"/>
                  </a:moveTo>
                  <a:lnTo>
                    <a:pt x="26157" y="986658"/>
                  </a:lnTo>
                  <a:lnTo>
                    <a:pt x="26289" y="990087"/>
                  </a:lnTo>
                  <a:lnTo>
                    <a:pt x="29087" y="1008375"/>
                  </a:lnTo>
                  <a:lnTo>
                    <a:pt x="32766" y="1022853"/>
                  </a:lnTo>
                  <a:lnTo>
                    <a:pt x="45089" y="1019687"/>
                  </a:lnTo>
                  <a:lnTo>
                    <a:pt x="41397" y="1005209"/>
                  </a:lnTo>
                  <a:lnTo>
                    <a:pt x="38862" y="988182"/>
                  </a:lnTo>
                  <a:lnTo>
                    <a:pt x="38862" y="986028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17041" y="3294961"/>
            <a:ext cx="190118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Arial MT"/>
                <a:cs typeface="Arial MT"/>
              </a:rPr>
              <a:t>INTERMEDIATE</a:t>
            </a:r>
            <a:endParaRPr sz="2000">
              <a:latin typeface="Arial MT"/>
              <a:cs typeface="Arial MT"/>
            </a:endParaRPr>
          </a:p>
          <a:p>
            <a:pPr marL="40005">
              <a:lnSpc>
                <a:spcPct val="100000"/>
              </a:lnSpc>
              <a:tabLst>
                <a:tab pos="1024255" algn="l"/>
              </a:tabLst>
            </a:pPr>
            <a:r>
              <a:rPr sz="2000" spc="-30" dirty="0">
                <a:latin typeface="Arial MT"/>
                <a:cs typeface="Arial MT"/>
              </a:rPr>
              <a:t>BATCH</a:t>
            </a:r>
            <a:r>
              <a:rPr sz="2000" spc="-3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 MT"/>
                <a:cs typeface="Arial MT"/>
              </a:rPr>
              <a:t>SCALE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0550" y="4552950"/>
            <a:ext cx="4076700" cy="1866900"/>
            <a:chOff x="590550" y="4552950"/>
            <a:chExt cx="4076700" cy="1866900"/>
          </a:xfrm>
        </p:grpSpPr>
        <p:sp>
          <p:nvSpPr>
            <p:cNvPr id="8" name="object 8"/>
            <p:cNvSpPr/>
            <p:nvPr/>
          </p:nvSpPr>
          <p:spPr>
            <a:xfrm>
              <a:off x="609599" y="4572000"/>
              <a:ext cx="4038600" cy="1828800"/>
            </a:xfrm>
            <a:custGeom>
              <a:avLst/>
              <a:gdLst/>
              <a:ahLst/>
              <a:cxnLst/>
              <a:rect l="l" t="t" r="r" b="b"/>
              <a:pathLst>
                <a:path w="4038600" h="1828800">
                  <a:moveTo>
                    <a:pt x="3503035" y="0"/>
                  </a:moveTo>
                  <a:lnTo>
                    <a:pt x="535603" y="0"/>
                  </a:lnTo>
                  <a:lnTo>
                    <a:pt x="0" y="535554"/>
                  </a:lnTo>
                  <a:lnTo>
                    <a:pt x="0" y="1293196"/>
                  </a:lnTo>
                  <a:lnTo>
                    <a:pt x="535603" y="1828799"/>
                  </a:lnTo>
                  <a:lnTo>
                    <a:pt x="3503035" y="1828799"/>
                  </a:lnTo>
                  <a:lnTo>
                    <a:pt x="4038599" y="1293196"/>
                  </a:lnTo>
                  <a:lnTo>
                    <a:pt x="4038599" y="535554"/>
                  </a:lnTo>
                  <a:lnTo>
                    <a:pt x="3503035" y="0"/>
                  </a:lnTo>
                  <a:close/>
                </a:path>
              </a:pathLst>
            </a:custGeom>
            <a:solidFill>
              <a:srgbClr val="FF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0550" y="4552950"/>
              <a:ext cx="4076700" cy="1866900"/>
            </a:xfrm>
            <a:custGeom>
              <a:avLst/>
              <a:gdLst/>
              <a:ahLst/>
              <a:cxnLst/>
              <a:rect l="l" t="t" r="r" b="b"/>
              <a:pathLst>
                <a:path w="4076700" h="1866900">
                  <a:moveTo>
                    <a:pt x="12704" y="1274134"/>
                  </a:moveTo>
                  <a:lnTo>
                    <a:pt x="0" y="1274134"/>
                  </a:lnTo>
                  <a:lnTo>
                    <a:pt x="0" y="1312234"/>
                  </a:lnTo>
                  <a:lnTo>
                    <a:pt x="12704" y="1312234"/>
                  </a:lnTo>
                  <a:lnTo>
                    <a:pt x="12704" y="1274134"/>
                  </a:lnTo>
                  <a:close/>
                </a:path>
                <a:path w="4076700" h="1866900">
                  <a:moveTo>
                    <a:pt x="16194" y="1318366"/>
                  </a:moveTo>
                  <a:lnTo>
                    <a:pt x="7214" y="1327343"/>
                  </a:lnTo>
                  <a:lnTo>
                    <a:pt x="34146" y="1354287"/>
                  </a:lnTo>
                  <a:lnTo>
                    <a:pt x="43123" y="1345311"/>
                  </a:lnTo>
                  <a:lnTo>
                    <a:pt x="16194" y="1318366"/>
                  </a:lnTo>
                  <a:close/>
                </a:path>
                <a:path w="4076700" h="1866900">
                  <a:moveTo>
                    <a:pt x="34146" y="1300401"/>
                  </a:moveTo>
                  <a:lnTo>
                    <a:pt x="25395" y="1309152"/>
                  </a:lnTo>
                  <a:lnTo>
                    <a:pt x="25395" y="1309603"/>
                  </a:lnTo>
                  <a:lnTo>
                    <a:pt x="52114" y="1336322"/>
                  </a:lnTo>
                  <a:lnTo>
                    <a:pt x="61091" y="1327343"/>
                  </a:lnTo>
                  <a:lnTo>
                    <a:pt x="45980" y="1312234"/>
                  </a:lnTo>
                  <a:lnTo>
                    <a:pt x="38100" y="1312234"/>
                  </a:lnTo>
                  <a:lnTo>
                    <a:pt x="38100" y="1304354"/>
                  </a:lnTo>
                  <a:lnTo>
                    <a:pt x="34146" y="1300401"/>
                  </a:lnTo>
                  <a:close/>
                </a:path>
                <a:path w="4076700" h="1866900">
                  <a:moveTo>
                    <a:pt x="25395" y="1309603"/>
                  </a:moveTo>
                  <a:lnTo>
                    <a:pt x="25395" y="1312234"/>
                  </a:lnTo>
                  <a:lnTo>
                    <a:pt x="28026" y="1312234"/>
                  </a:lnTo>
                  <a:lnTo>
                    <a:pt x="25395" y="1309603"/>
                  </a:lnTo>
                  <a:close/>
                </a:path>
                <a:path w="4076700" h="1866900">
                  <a:moveTo>
                    <a:pt x="38100" y="1304354"/>
                  </a:moveTo>
                  <a:lnTo>
                    <a:pt x="38100" y="1312234"/>
                  </a:lnTo>
                  <a:lnTo>
                    <a:pt x="45980" y="1312234"/>
                  </a:lnTo>
                  <a:lnTo>
                    <a:pt x="38100" y="1304354"/>
                  </a:lnTo>
                  <a:close/>
                </a:path>
                <a:path w="4076700" h="1866900">
                  <a:moveTo>
                    <a:pt x="25395" y="1309152"/>
                  </a:moveTo>
                  <a:lnTo>
                    <a:pt x="25170" y="1309378"/>
                  </a:lnTo>
                  <a:lnTo>
                    <a:pt x="25395" y="1309603"/>
                  </a:lnTo>
                  <a:lnTo>
                    <a:pt x="25395" y="1309152"/>
                  </a:lnTo>
                  <a:close/>
                </a:path>
                <a:path w="4076700" h="1866900">
                  <a:moveTo>
                    <a:pt x="38100" y="1274134"/>
                  </a:moveTo>
                  <a:lnTo>
                    <a:pt x="25395" y="1274134"/>
                  </a:lnTo>
                  <a:lnTo>
                    <a:pt x="25395" y="1309152"/>
                  </a:lnTo>
                  <a:lnTo>
                    <a:pt x="34146" y="1300401"/>
                  </a:lnTo>
                  <a:lnTo>
                    <a:pt x="38100" y="1300401"/>
                  </a:lnTo>
                  <a:lnTo>
                    <a:pt x="38100" y="1274134"/>
                  </a:lnTo>
                  <a:close/>
                </a:path>
                <a:path w="4076700" h="1866900">
                  <a:moveTo>
                    <a:pt x="38100" y="1300401"/>
                  </a:moveTo>
                  <a:lnTo>
                    <a:pt x="34146" y="1300401"/>
                  </a:lnTo>
                  <a:lnTo>
                    <a:pt x="38100" y="1304354"/>
                  </a:lnTo>
                  <a:lnTo>
                    <a:pt x="38100" y="1300401"/>
                  </a:lnTo>
                  <a:close/>
                </a:path>
                <a:path w="4076700" h="1866900">
                  <a:moveTo>
                    <a:pt x="12704" y="1197934"/>
                  </a:moveTo>
                  <a:lnTo>
                    <a:pt x="0" y="1197934"/>
                  </a:lnTo>
                  <a:lnTo>
                    <a:pt x="0" y="1236034"/>
                  </a:lnTo>
                  <a:lnTo>
                    <a:pt x="12704" y="1236034"/>
                  </a:lnTo>
                  <a:lnTo>
                    <a:pt x="12704" y="1197934"/>
                  </a:lnTo>
                  <a:close/>
                </a:path>
                <a:path w="4076700" h="1866900">
                  <a:moveTo>
                    <a:pt x="38100" y="1197934"/>
                  </a:moveTo>
                  <a:lnTo>
                    <a:pt x="25395" y="1197934"/>
                  </a:lnTo>
                  <a:lnTo>
                    <a:pt x="25395" y="1236034"/>
                  </a:lnTo>
                  <a:lnTo>
                    <a:pt x="38100" y="1236034"/>
                  </a:lnTo>
                  <a:lnTo>
                    <a:pt x="38100" y="1197934"/>
                  </a:lnTo>
                  <a:close/>
                </a:path>
                <a:path w="4076700" h="1866900">
                  <a:moveTo>
                    <a:pt x="12704" y="1121734"/>
                  </a:moveTo>
                  <a:lnTo>
                    <a:pt x="0" y="1121734"/>
                  </a:lnTo>
                  <a:lnTo>
                    <a:pt x="0" y="1159834"/>
                  </a:lnTo>
                  <a:lnTo>
                    <a:pt x="12704" y="1159834"/>
                  </a:lnTo>
                  <a:lnTo>
                    <a:pt x="12704" y="1121734"/>
                  </a:lnTo>
                  <a:close/>
                </a:path>
                <a:path w="4076700" h="1866900">
                  <a:moveTo>
                    <a:pt x="38100" y="1121734"/>
                  </a:moveTo>
                  <a:lnTo>
                    <a:pt x="25395" y="1121734"/>
                  </a:lnTo>
                  <a:lnTo>
                    <a:pt x="25395" y="1159834"/>
                  </a:lnTo>
                  <a:lnTo>
                    <a:pt x="38100" y="1159834"/>
                  </a:lnTo>
                  <a:lnTo>
                    <a:pt x="38100" y="1121734"/>
                  </a:lnTo>
                  <a:close/>
                </a:path>
                <a:path w="4076700" h="1866900">
                  <a:moveTo>
                    <a:pt x="12704" y="1045534"/>
                  </a:moveTo>
                  <a:lnTo>
                    <a:pt x="0" y="1045534"/>
                  </a:lnTo>
                  <a:lnTo>
                    <a:pt x="0" y="1083634"/>
                  </a:lnTo>
                  <a:lnTo>
                    <a:pt x="12704" y="1083634"/>
                  </a:lnTo>
                  <a:lnTo>
                    <a:pt x="12704" y="1045534"/>
                  </a:lnTo>
                  <a:close/>
                </a:path>
                <a:path w="4076700" h="1866900">
                  <a:moveTo>
                    <a:pt x="38100" y="1045534"/>
                  </a:moveTo>
                  <a:lnTo>
                    <a:pt x="25395" y="1045534"/>
                  </a:lnTo>
                  <a:lnTo>
                    <a:pt x="25395" y="1083634"/>
                  </a:lnTo>
                  <a:lnTo>
                    <a:pt x="38100" y="1083634"/>
                  </a:lnTo>
                  <a:lnTo>
                    <a:pt x="38100" y="1045534"/>
                  </a:lnTo>
                  <a:close/>
                </a:path>
                <a:path w="4076700" h="1866900">
                  <a:moveTo>
                    <a:pt x="12704" y="969395"/>
                  </a:moveTo>
                  <a:lnTo>
                    <a:pt x="0" y="969395"/>
                  </a:lnTo>
                  <a:lnTo>
                    <a:pt x="0" y="1007495"/>
                  </a:lnTo>
                  <a:lnTo>
                    <a:pt x="12704" y="1007495"/>
                  </a:lnTo>
                  <a:lnTo>
                    <a:pt x="12704" y="969395"/>
                  </a:lnTo>
                  <a:close/>
                </a:path>
                <a:path w="4076700" h="1866900">
                  <a:moveTo>
                    <a:pt x="38100" y="969395"/>
                  </a:moveTo>
                  <a:lnTo>
                    <a:pt x="25395" y="969395"/>
                  </a:lnTo>
                  <a:lnTo>
                    <a:pt x="25395" y="1007495"/>
                  </a:lnTo>
                  <a:lnTo>
                    <a:pt x="38100" y="1007495"/>
                  </a:lnTo>
                  <a:lnTo>
                    <a:pt x="38100" y="969395"/>
                  </a:lnTo>
                  <a:close/>
                </a:path>
                <a:path w="4076700" h="1866900">
                  <a:moveTo>
                    <a:pt x="12704" y="893195"/>
                  </a:moveTo>
                  <a:lnTo>
                    <a:pt x="0" y="893195"/>
                  </a:lnTo>
                  <a:lnTo>
                    <a:pt x="0" y="931295"/>
                  </a:lnTo>
                  <a:lnTo>
                    <a:pt x="12704" y="931295"/>
                  </a:lnTo>
                  <a:lnTo>
                    <a:pt x="12704" y="893195"/>
                  </a:lnTo>
                  <a:close/>
                </a:path>
                <a:path w="4076700" h="1866900">
                  <a:moveTo>
                    <a:pt x="38100" y="893195"/>
                  </a:moveTo>
                  <a:lnTo>
                    <a:pt x="25395" y="893195"/>
                  </a:lnTo>
                  <a:lnTo>
                    <a:pt x="25395" y="931295"/>
                  </a:lnTo>
                  <a:lnTo>
                    <a:pt x="38100" y="931295"/>
                  </a:lnTo>
                  <a:lnTo>
                    <a:pt x="38100" y="893195"/>
                  </a:lnTo>
                  <a:close/>
                </a:path>
                <a:path w="4076700" h="1866900">
                  <a:moveTo>
                    <a:pt x="12704" y="816995"/>
                  </a:moveTo>
                  <a:lnTo>
                    <a:pt x="0" y="816995"/>
                  </a:lnTo>
                  <a:lnTo>
                    <a:pt x="0" y="855095"/>
                  </a:lnTo>
                  <a:lnTo>
                    <a:pt x="12704" y="855095"/>
                  </a:lnTo>
                  <a:lnTo>
                    <a:pt x="12704" y="816995"/>
                  </a:lnTo>
                  <a:close/>
                </a:path>
                <a:path w="4076700" h="1866900">
                  <a:moveTo>
                    <a:pt x="38100" y="816995"/>
                  </a:moveTo>
                  <a:lnTo>
                    <a:pt x="25395" y="816995"/>
                  </a:lnTo>
                  <a:lnTo>
                    <a:pt x="25395" y="855095"/>
                  </a:lnTo>
                  <a:lnTo>
                    <a:pt x="38100" y="855095"/>
                  </a:lnTo>
                  <a:lnTo>
                    <a:pt x="38100" y="816995"/>
                  </a:lnTo>
                  <a:close/>
                </a:path>
                <a:path w="4076700" h="1866900">
                  <a:moveTo>
                    <a:pt x="12704" y="740795"/>
                  </a:moveTo>
                  <a:lnTo>
                    <a:pt x="0" y="740795"/>
                  </a:lnTo>
                  <a:lnTo>
                    <a:pt x="0" y="778895"/>
                  </a:lnTo>
                  <a:lnTo>
                    <a:pt x="12704" y="778895"/>
                  </a:lnTo>
                  <a:lnTo>
                    <a:pt x="12704" y="740795"/>
                  </a:lnTo>
                  <a:close/>
                </a:path>
                <a:path w="4076700" h="1866900">
                  <a:moveTo>
                    <a:pt x="38100" y="740795"/>
                  </a:moveTo>
                  <a:lnTo>
                    <a:pt x="25395" y="740795"/>
                  </a:lnTo>
                  <a:lnTo>
                    <a:pt x="25395" y="778895"/>
                  </a:lnTo>
                  <a:lnTo>
                    <a:pt x="38100" y="778895"/>
                  </a:lnTo>
                  <a:lnTo>
                    <a:pt x="38100" y="740795"/>
                  </a:lnTo>
                  <a:close/>
                </a:path>
                <a:path w="4076700" h="1866900">
                  <a:moveTo>
                    <a:pt x="12704" y="664595"/>
                  </a:moveTo>
                  <a:lnTo>
                    <a:pt x="0" y="664595"/>
                  </a:lnTo>
                  <a:lnTo>
                    <a:pt x="0" y="702695"/>
                  </a:lnTo>
                  <a:lnTo>
                    <a:pt x="12704" y="702695"/>
                  </a:lnTo>
                  <a:lnTo>
                    <a:pt x="12704" y="664595"/>
                  </a:lnTo>
                  <a:close/>
                </a:path>
                <a:path w="4076700" h="1866900">
                  <a:moveTo>
                    <a:pt x="38100" y="664595"/>
                  </a:moveTo>
                  <a:lnTo>
                    <a:pt x="25395" y="664595"/>
                  </a:lnTo>
                  <a:lnTo>
                    <a:pt x="25395" y="702695"/>
                  </a:lnTo>
                  <a:lnTo>
                    <a:pt x="38100" y="702695"/>
                  </a:lnTo>
                  <a:lnTo>
                    <a:pt x="38100" y="664595"/>
                  </a:lnTo>
                  <a:close/>
                </a:path>
                <a:path w="4076700" h="1866900">
                  <a:moveTo>
                    <a:pt x="12704" y="588395"/>
                  </a:moveTo>
                  <a:lnTo>
                    <a:pt x="0" y="588395"/>
                  </a:lnTo>
                  <a:lnTo>
                    <a:pt x="0" y="626495"/>
                  </a:lnTo>
                  <a:lnTo>
                    <a:pt x="12704" y="626495"/>
                  </a:lnTo>
                  <a:lnTo>
                    <a:pt x="12704" y="588395"/>
                  </a:lnTo>
                  <a:close/>
                </a:path>
                <a:path w="4076700" h="1866900">
                  <a:moveTo>
                    <a:pt x="38100" y="588395"/>
                  </a:moveTo>
                  <a:lnTo>
                    <a:pt x="25395" y="588395"/>
                  </a:lnTo>
                  <a:lnTo>
                    <a:pt x="25395" y="626495"/>
                  </a:lnTo>
                  <a:lnTo>
                    <a:pt x="38100" y="626495"/>
                  </a:lnTo>
                  <a:lnTo>
                    <a:pt x="38100" y="588395"/>
                  </a:lnTo>
                  <a:close/>
                </a:path>
                <a:path w="4076700" h="1866900">
                  <a:moveTo>
                    <a:pt x="53589" y="529077"/>
                  </a:moveTo>
                  <a:lnTo>
                    <a:pt x="26657" y="556010"/>
                  </a:lnTo>
                  <a:lnTo>
                    <a:pt x="35634" y="565023"/>
                  </a:lnTo>
                  <a:lnTo>
                    <a:pt x="62566" y="538103"/>
                  </a:lnTo>
                  <a:lnTo>
                    <a:pt x="53589" y="529077"/>
                  </a:lnTo>
                  <a:close/>
                </a:path>
                <a:path w="4076700" h="1866900">
                  <a:moveTo>
                    <a:pt x="35634" y="511170"/>
                  </a:moveTo>
                  <a:lnTo>
                    <a:pt x="8692" y="538103"/>
                  </a:lnTo>
                  <a:lnTo>
                    <a:pt x="17681" y="546984"/>
                  </a:lnTo>
                  <a:lnTo>
                    <a:pt x="44613" y="520065"/>
                  </a:lnTo>
                  <a:lnTo>
                    <a:pt x="35634" y="511170"/>
                  </a:lnTo>
                  <a:close/>
                </a:path>
                <a:path w="4076700" h="1866900">
                  <a:moveTo>
                    <a:pt x="107478" y="475238"/>
                  </a:moveTo>
                  <a:lnTo>
                    <a:pt x="80534" y="502158"/>
                  </a:lnTo>
                  <a:lnTo>
                    <a:pt x="89510" y="511170"/>
                  </a:lnTo>
                  <a:lnTo>
                    <a:pt x="116454" y="484119"/>
                  </a:lnTo>
                  <a:lnTo>
                    <a:pt x="107478" y="475238"/>
                  </a:lnTo>
                  <a:close/>
                </a:path>
                <a:path w="4076700" h="1866900">
                  <a:moveTo>
                    <a:pt x="89510" y="457200"/>
                  </a:moveTo>
                  <a:lnTo>
                    <a:pt x="62566" y="484119"/>
                  </a:lnTo>
                  <a:lnTo>
                    <a:pt x="71557" y="493145"/>
                  </a:lnTo>
                  <a:lnTo>
                    <a:pt x="98490" y="466212"/>
                  </a:lnTo>
                  <a:lnTo>
                    <a:pt x="89510" y="457200"/>
                  </a:lnTo>
                  <a:close/>
                </a:path>
                <a:path w="4076700" h="1866900">
                  <a:moveTo>
                    <a:pt x="161355" y="421254"/>
                  </a:moveTo>
                  <a:lnTo>
                    <a:pt x="134422" y="448305"/>
                  </a:lnTo>
                  <a:lnTo>
                    <a:pt x="143399" y="457200"/>
                  </a:lnTo>
                  <a:lnTo>
                    <a:pt x="170331" y="430280"/>
                  </a:lnTo>
                  <a:lnTo>
                    <a:pt x="161355" y="421254"/>
                  </a:lnTo>
                  <a:close/>
                </a:path>
                <a:path w="4076700" h="1866900">
                  <a:moveTo>
                    <a:pt x="143399" y="403347"/>
                  </a:moveTo>
                  <a:lnTo>
                    <a:pt x="116454" y="430280"/>
                  </a:lnTo>
                  <a:lnTo>
                    <a:pt x="125431" y="439293"/>
                  </a:lnTo>
                  <a:lnTo>
                    <a:pt x="152375" y="412373"/>
                  </a:lnTo>
                  <a:lnTo>
                    <a:pt x="143399" y="403347"/>
                  </a:lnTo>
                  <a:close/>
                </a:path>
                <a:path w="4076700" h="1866900">
                  <a:moveTo>
                    <a:pt x="215240" y="367415"/>
                  </a:moveTo>
                  <a:lnTo>
                    <a:pt x="188296" y="394335"/>
                  </a:lnTo>
                  <a:lnTo>
                    <a:pt x="197287" y="403347"/>
                  </a:lnTo>
                  <a:lnTo>
                    <a:pt x="224220" y="376428"/>
                  </a:lnTo>
                  <a:lnTo>
                    <a:pt x="215240" y="367415"/>
                  </a:lnTo>
                  <a:close/>
                </a:path>
                <a:path w="4076700" h="1866900">
                  <a:moveTo>
                    <a:pt x="197287" y="349508"/>
                  </a:moveTo>
                  <a:lnTo>
                    <a:pt x="170331" y="376428"/>
                  </a:lnTo>
                  <a:lnTo>
                    <a:pt x="179307" y="385440"/>
                  </a:lnTo>
                  <a:lnTo>
                    <a:pt x="206264" y="358521"/>
                  </a:lnTo>
                  <a:lnTo>
                    <a:pt x="197287" y="349508"/>
                  </a:lnTo>
                  <a:close/>
                </a:path>
                <a:path w="4076700" h="1866900">
                  <a:moveTo>
                    <a:pt x="269129" y="313563"/>
                  </a:moveTo>
                  <a:lnTo>
                    <a:pt x="242172" y="340482"/>
                  </a:lnTo>
                  <a:lnTo>
                    <a:pt x="251149" y="349508"/>
                  </a:lnTo>
                  <a:lnTo>
                    <a:pt x="278105" y="322575"/>
                  </a:lnTo>
                  <a:lnTo>
                    <a:pt x="269129" y="313563"/>
                  </a:lnTo>
                  <a:close/>
                </a:path>
                <a:path w="4076700" h="1866900">
                  <a:moveTo>
                    <a:pt x="251149" y="295656"/>
                  </a:moveTo>
                  <a:lnTo>
                    <a:pt x="224220" y="322575"/>
                  </a:lnTo>
                  <a:lnTo>
                    <a:pt x="233196" y="331470"/>
                  </a:lnTo>
                  <a:lnTo>
                    <a:pt x="260140" y="304550"/>
                  </a:lnTo>
                  <a:lnTo>
                    <a:pt x="251149" y="295656"/>
                  </a:lnTo>
                  <a:close/>
                </a:path>
                <a:path w="4076700" h="1866900">
                  <a:moveTo>
                    <a:pt x="323005" y="259710"/>
                  </a:moveTo>
                  <a:lnTo>
                    <a:pt x="296061" y="286643"/>
                  </a:lnTo>
                  <a:lnTo>
                    <a:pt x="305037" y="295656"/>
                  </a:lnTo>
                  <a:lnTo>
                    <a:pt x="331982" y="268605"/>
                  </a:lnTo>
                  <a:lnTo>
                    <a:pt x="323005" y="259710"/>
                  </a:lnTo>
                  <a:close/>
                </a:path>
                <a:path w="4076700" h="1866900">
                  <a:moveTo>
                    <a:pt x="305037" y="241685"/>
                  </a:moveTo>
                  <a:lnTo>
                    <a:pt x="278105" y="268605"/>
                  </a:lnTo>
                  <a:lnTo>
                    <a:pt x="287085" y="277617"/>
                  </a:lnTo>
                  <a:lnTo>
                    <a:pt x="314014" y="250698"/>
                  </a:lnTo>
                  <a:lnTo>
                    <a:pt x="305037" y="241685"/>
                  </a:lnTo>
                  <a:close/>
                </a:path>
                <a:path w="4076700" h="1866900">
                  <a:moveTo>
                    <a:pt x="376879" y="205740"/>
                  </a:moveTo>
                  <a:lnTo>
                    <a:pt x="349937" y="232791"/>
                  </a:lnTo>
                  <a:lnTo>
                    <a:pt x="358926" y="241685"/>
                  </a:lnTo>
                  <a:lnTo>
                    <a:pt x="385870" y="214752"/>
                  </a:lnTo>
                  <a:lnTo>
                    <a:pt x="376879" y="205740"/>
                  </a:lnTo>
                  <a:close/>
                </a:path>
                <a:path w="4076700" h="1866900">
                  <a:moveTo>
                    <a:pt x="358926" y="187833"/>
                  </a:moveTo>
                  <a:lnTo>
                    <a:pt x="331982" y="214752"/>
                  </a:lnTo>
                  <a:lnTo>
                    <a:pt x="340958" y="223778"/>
                  </a:lnTo>
                  <a:lnTo>
                    <a:pt x="367902" y="196845"/>
                  </a:lnTo>
                  <a:lnTo>
                    <a:pt x="358926" y="187833"/>
                  </a:lnTo>
                  <a:close/>
                </a:path>
                <a:path w="4076700" h="1866900">
                  <a:moveTo>
                    <a:pt x="430755" y="151887"/>
                  </a:moveTo>
                  <a:lnTo>
                    <a:pt x="403823" y="178820"/>
                  </a:lnTo>
                  <a:lnTo>
                    <a:pt x="412802" y="187833"/>
                  </a:lnTo>
                  <a:lnTo>
                    <a:pt x="439744" y="160913"/>
                  </a:lnTo>
                  <a:lnTo>
                    <a:pt x="430755" y="151887"/>
                  </a:lnTo>
                  <a:close/>
                </a:path>
                <a:path w="4076700" h="1866900">
                  <a:moveTo>
                    <a:pt x="412802" y="133980"/>
                  </a:moveTo>
                  <a:lnTo>
                    <a:pt x="385870" y="160913"/>
                  </a:lnTo>
                  <a:lnTo>
                    <a:pt x="394847" y="169926"/>
                  </a:lnTo>
                  <a:lnTo>
                    <a:pt x="421779" y="142875"/>
                  </a:lnTo>
                  <a:lnTo>
                    <a:pt x="412802" y="133980"/>
                  </a:lnTo>
                  <a:close/>
                </a:path>
                <a:path w="4076700" h="1866900">
                  <a:moveTo>
                    <a:pt x="484644" y="98048"/>
                  </a:moveTo>
                  <a:lnTo>
                    <a:pt x="457712" y="124968"/>
                  </a:lnTo>
                  <a:lnTo>
                    <a:pt x="466688" y="133980"/>
                  </a:lnTo>
                  <a:lnTo>
                    <a:pt x="493620" y="107061"/>
                  </a:lnTo>
                  <a:lnTo>
                    <a:pt x="484644" y="98048"/>
                  </a:lnTo>
                  <a:close/>
                </a:path>
                <a:path w="4076700" h="1866900">
                  <a:moveTo>
                    <a:pt x="466688" y="80010"/>
                  </a:moveTo>
                  <a:lnTo>
                    <a:pt x="439744" y="107061"/>
                  </a:lnTo>
                  <a:lnTo>
                    <a:pt x="448735" y="115955"/>
                  </a:lnTo>
                  <a:lnTo>
                    <a:pt x="475667" y="89022"/>
                  </a:lnTo>
                  <a:lnTo>
                    <a:pt x="466688" y="80010"/>
                  </a:lnTo>
                  <a:close/>
                </a:path>
                <a:path w="4076700" h="1866900">
                  <a:moveTo>
                    <a:pt x="538532" y="44196"/>
                  </a:moveTo>
                  <a:lnTo>
                    <a:pt x="511576" y="71115"/>
                  </a:lnTo>
                  <a:lnTo>
                    <a:pt x="520577" y="80010"/>
                  </a:lnTo>
                  <a:lnTo>
                    <a:pt x="547509" y="53090"/>
                  </a:lnTo>
                  <a:lnTo>
                    <a:pt x="538532" y="44196"/>
                  </a:lnTo>
                  <a:close/>
                </a:path>
                <a:path w="4076700" h="1866900">
                  <a:moveTo>
                    <a:pt x="520577" y="26157"/>
                  </a:moveTo>
                  <a:lnTo>
                    <a:pt x="493620" y="53090"/>
                  </a:lnTo>
                  <a:lnTo>
                    <a:pt x="502599" y="62103"/>
                  </a:lnTo>
                  <a:lnTo>
                    <a:pt x="529553" y="35183"/>
                  </a:lnTo>
                  <a:lnTo>
                    <a:pt x="520577" y="26157"/>
                  </a:lnTo>
                  <a:close/>
                </a:path>
                <a:path w="4076700" h="1866900">
                  <a:moveTo>
                    <a:pt x="601705" y="0"/>
                  </a:moveTo>
                  <a:lnTo>
                    <a:pt x="563605" y="0"/>
                  </a:lnTo>
                  <a:lnTo>
                    <a:pt x="563605" y="12704"/>
                  </a:lnTo>
                  <a:lnTo>
                    <a:pt x="601705" y="12704"/>
                  </a:lnTo>
                  <a:lnTo>
                    <a:pt x="601705" y="0"/>
                  </a:lnTo>
                  <a:close/>
                </a:path>
                <a:path w="4076700" h="1866900">
                  <a:moveTo>
                    <a:pt x="601705" y="25395"/>
                  </a:moveTo>
                  <a:lnTo>
                    <a:pt x="563605" y="25395"/>
                  </a:lnTo>
                  <a:lnTo>
                    <a:pt x="563605" y="38100"/>
                  </a:lnTo>
                  <a:lnTo>
                    <a:pt x="601705" y="38100"/>
                  </a:lnTo>
                  <a:lnTo>
                    <a:pt x="601705" y="25395"/>
                  </a:lnTo>
                  <a:close/>
                </a:path>
                <a:path w="4076700" h="1866900">
                  <a:moveTo>
                    <a:pt x="677905" y="0"/>
                  </a:moveTo>
                  <a:lnTo>
                    <a:pt x="639805" y="0"/>
                  </a:lnTo>
                  <a:lnTo>
                    <a:pt x="639805" y="12704"/>
                  </a:lnTo>
                  <a:lnTo>
                    <a:pt x="677905" y="12704"/>
                  </a:lnTo>
                  <a:lnTo>
                    <a:pt x="677905" y="0"/>
                  </a:lnTo>
                  <a:close/>
                </a:path>
                <a:path w="4076700" h="1866900">
                  <a:moveTo>
                    <a:pt x="677905" y="25395"/>
                  </a:moveTo>
                  <a:lnTo>
                    <a:pt x="639805" y="25395"/>
                  </a:lnTo>
                  <a:lnTo>
                    <a:pt x="639805" y="38100"/>
                  </a:lnTo>
                  <a:lnTo>
                    <a:pt x="677905" y="38100"/>
                  </a:lnTo>
                  <a:lnTo>
                    <a:pt x="677905" y="25395"/>
                  </a:lnTo>
                  <a:close/>
                </a:path>
                <a:path w="4076700" h="1866900">
                  <a:moveTo>
                    <a:pt x="754130" y="0"/>
                  </a:moveTo>
                  <a:lnTo>
                    <a:pt x="716030" y="0"/>
                  </a:lnTo>
                  <a:lnTo>
                    <a:pt x="716030" y="12704"/>
                  </a:lnTo>
                  <a:lnTo>
                    <a:pt x="754130" y="12704"/>
                  </a:lnTo>
                  <a:lnTo>
                    <a:pt x="754130" y="0"/>
                  </a:lnTo>
                  <a:close/>
                </a:path>
                <a:path w="4076700" h="1866900">
                  <a:moveTo>
                    <a:pt x="754130" y="25395"/>
                  </a:moveTo>
                  <a:lnTo>
                    <a:pt x="716030" y="25395"/>
                  </a:lnTo>
                  <a:lnTo>
                    <a:pt x="716030" y="38100"/>
                  </a:lnTo>
                  <a:lnTo>
                    <a:pt x="754130" y="38100"/>
                  </a:lnTo>
                  <a:lnTo>
                    <a:pt x="754130" y="25395"/>
                  </a:lnTo>
                  <a:close/>
                </a:path>
                <a:path w="4076700" h="1866900">
                  <a:moveTo>
                    <a:pt x="830330" y="0"/>
                  </a:moveTo>
                  <a:lnTo>
                    <a:pt x="792230" y="0"/>
                  </a:lnTo>
                  <a:lnTo>
                    <a:pt x="792230" y="12704"/>
                  </a:lnTo>
                  <a:lnTo>
                    <a:pt x="830330" y="12704"/>
                  </a:lnTo>
                  <a:lnTo>
                    <a:pt x="830330" y="0"/>
                  </a:lnTo>
                  <a:close/>
                </a:path>
                <a:path w="4076700" h="1866900">
                  <a:moveTo>
                    <a:pt x="830330" y="25395"/>
                  </a:moveTo>
                  <a:lnTo>
                    <a:pt x="792230" y="25395"/>
                  </a:lnTo>
                  <a:lnTo>
                    <a:pt x="792230" y="38100"/>
                  </a:lnTo>
                  <a:lnTo>
                    <a:pt x="830330" y="38100"/>
                  </a:lnTo>
                  <a:lnTo>
                    <a:pt x="830330" y="25395"/>
                  </a:lnTo>
                  <a:close/>
                </a:path>
                <a:path w="4076700" h="1866900">
                  <a:moveTo>
                    <a:pt x="906530" y="0"/>
                  </a:moveTo>
                  <a:lnTo>
                    <a:pt x="868430" y="0"/>
                  </a:lnTo>
                  <a:lnTo>
                    <a:pt x="868430" y="12704"/>
                  </a:lnTo>
                  <a:lnTo>
                    <a:pt x="906530" y="12704"/>
                  </a:lnTo>
                  <a:lnTo>
                    <a:pt x="906530" y="0"/>
                  </a:lnTo>
                  <a:close/>
                </a:path>
                <a:path w="4076700" h="1866900">
                  <a:moveTo>
                    <a:pt x="906530" y="25395"/>
                  </a:moveTo>
                  <a:lnTo>
                    <a:pt x="868430" y="25395"/>
                  </a:lnTo>
                  <a:lnTo>
                    <a:pt x="868430" y="38100"/>
                  </a:lnTo>
                  <a:lnTo>
                    <a:pt x="906530" y="38100"/>
                  </a:lnTo>
                  <a:lnTo>
                    <a:pt x="906530" y="25395"/>
                  </a:lnTo>
                  <a:close/>
                </a:path>
                <a:path w="4076700" h="1866900">
                  <a:moveTo>
                    <a:pt x="982730" y="0"/>
                  </a:moveTo>
                  <a:lnTo>
                    <a:pt x="944630" y="0"/>
                  </a:lnTo>
                  <a:lnTo>
                    <a:pt x="944630" y="12704"/>
                  </a:lnTo>
                  <a:lnTo>
                    <a:pt x="982730" y="12704"/>
                  </a:lnTo>
                  <a:lnTo>
                    <a:pt x="982730" y="0"/>
                  </a:lnTo>
                  <a:close/>
                </a:path>
                <a:path w="4076700" h="1866900">
                  <a:moveTo>
                    <a:pt x="982730" y="25395"/>
                  </a:moveTo>
                  <a:lnTo>
                    <a:pt x="944630" y="25395"/>
                  </a:lnTo>
                  <a:lnTo>
                    <a:pt x="944630" y="38100"/>
                  </a:lnTo>
                  <a:lnTo>
                    <a:pt x="982730" y="38100"/>
                  </a:lnTo>
                  <a:lnTo>
                    <a:pt x="982730" y="25395"/>
                  </a:lnTo>
                  <a:close/>
                </a:path>
                <a:path w="4076700" h="1866900">
                  <a:moveTo>
                    <a:pt x="1058930" y="0"/>
                  </a:moveTo>
                  <a:lnTo>
                    <a:pt x="1020830" y="0"/>
                  </a:lnTo>
                  <a:lnTo>
                    <a:pt x="1020830" y="12704"/>
                  </a:lnTo>
                  <a:lnTo>
                    <a:pt x="1058930" y="12704"/>
                  </a:lnTo>
                  <a:lnTo>
                    <a:pt x="1058930" y="0"/>
                  </a:lnTo>
                  <a:close/>
                </a:path>
                <a:path w="4076700" h="1866900">
                  <a:moveTo>
                    <a:pt x="1058930" y="25395"/>
                  </a:moveTo>
                  <a:lnTo>
                    <a:pt x="1020830" y="25395"/>
                  </a:lnTo>
                  <a:lnTo>
                    <a:pt x="1020830" y="38100"/>
                  </a:lnTo>
                  <a:lnTo>
                    <a:pt x="1058930" y="38100"/>
                  </a:lnTo>
                  <a:lnTo>
                    <a:pt x="1058930" y="25395"/>
                  </a:lnTo>
                  <a:close/>
                </a:path>
                <a:path w="4076700" h="1866900">
                  <a:moveTo>
                    <a:pt x="1135130" y="0"/>
                  </a:moveTo>
                  <a:lnTo>
                    <a:pt x="1097030" y="0"/>
                  </a:lnTo>
                  <a:lnTo>
                    <a:pt x="1097030" y="12704"/>
                  </a:lnTo>
                  <a:lnTo>
                    <a:pt x="1135130" y="12704"/>
                  </a:lnTo>
                  <a:lnTo>
                    <a:pt x="1135130" y="0"/>
                  </a:lnTo>
                  <a:close/>
                </a:path>
                <a:path w="4076700" h="1866900">
                  <a:moveTo>
                    <a:pt x="1135130" y="25395"/>
                  </a:moveTo>
                  <a:lnTo>
                    <a:pt x="1097030" y="25395"/>
                  </a:lnTo>
                  <a:lnTo>
                    <a:pt x="1097030" y="38100"/>
                  </a:lnTo>
                  <a:lnTo>
                    <a:pt x="1135130" y="38100"/>
                  </a:lnTo>
                  <a:lnTo>
                    <a:pt x="1135130" y="25395"/>
                  </a:lnTo>
                  <a:close/>
                </a:path>
                <a:path w="4076700" h="1866900">
                  <a:moveTo>
                    <a:pt x="1211330" y="0"/>
                  </a:moveTo>
                  <a:lnTo>
                    <a:pt x="1173230" y="0"/>
                  </a:lnTo>
                  <a:lnTo>
                    <a:pt x="1173230" y="12704"/>
                  </a:lnTo>
                  <a:lnTo>
                    <a:pt x="1211330" y="12704"/>
                  </a:lnTo>
                  <a:lnTo>
                    <a:pt x="1211330" y="0"/>
                  </a:lnTo>
                  <a:close/>
                </a:path>
                <a:path w="4076700" h="1866900">
                  <a:moveTo>
                    <a:pt x="1211330" y="25395"/>
                  </a:moveTo>
                  <a:lnTo>
                    <a:pt x="1173230" y="25395"/>
                  </a:lnTo>
                  <a:lnTo>
                    <a:pt x="1173230" y="38100"/>
                  </a:lnTo>
                  <a:lnTo>
                    <a:pt x="1211330" y="38100"/>
                  </a:lnTo>
                  <a:lnTo>
                    <a:pt x="1211330" y="25395"/>
                  </a:lnTo>
                  <a:close/>
                </a:path>
                <a:path w="4076700" h="1866900">
                  <a:moveTo>
                    <a:pt x="1287530" y="0"/>
                  </a:moveTo>
                  <a:lnTo>
                    <a:pt x="1249430" y="0"/>
                  </a:lnTo>
                  <a:lnTo>
                    <a:pt x="1249430" y="12704"/>
                  </a:lnTo>
                  <a:lnTo>
                    <a:pt x="1287530" y="12704"/>
                  </a:lnTo>
                  <a:lnTo>
                    <a:pt x="1287530" y="0"/>
                  </a:lnTo>
                  <a:close/>
                </a:path>
                <a:path w="4076700" h="1866900">
                  <a:moveTo>
                    <a:pt x="1287530" y="25395"/>
                  </a:moveTo>
                  <a:lnTo>
                    <a:pt x="1249430" y="25395"/>
                  </a:lnTo>
                  <a:lnTo>
                    <a:pt x="1249430" y="38100"/>
                  </a:lnTo>
                  <a:lnTo>
                    <a:pt x="1287530" y="38100"/>
                  </a:lnTo>
                  <a:lnTo>
                    <a:pt x="1287530" y="25395"/>
                  </a:lnTo>
                  <a:close/>
                </a:path>
                <a:path w="4076700" h="1866900">
                  <a:moveTo>
                    <a:pt x="1363730" y="0"/>
                  </a:moveTo>
                  <a:lnTo>
                    <a:pt x="1325630" y="0"/>
                  </a:lnTo>
                  <a:lnTo>
                    <a:pt x="1325630" y="12704"/>
                  </a:lnTo>
                  <a:lnTo>
                    <a:pt x="1363730" y="12704"/>
                  </a:lnTo>
                  <a:lnTo>
                    <a:pt x="1363730" y="0"/>
                  </a:lnTo>
                  <a:close/>
                </a:path>
                <a:path w="4076700" h="1866900">
                  <a:moveTo>
                    <a:pt x="1363730" y="25395"/>
                  </a:moveTo>
                  <a:lnTo>
                    <a:pt x="1325630" y="25395"/>
                  </a:lnTo>
                  <a:lnTo>
                    <a:pt x="1325630" y="38100"/>
                  </a:lnTo>
                  <a:lnTo>
                    <a:pt x="1363730" y="38100"/>
                  </a:lnTo>
                  <a:lnTo>
                    <a:pt x="1363730" y="25395"/>
                  </a:lnTo>
                  <a:close/>
                </a:path>
                <a:path w="4076700" h="1866900">
                  <a:moveTo>
                    <a:pt x="1439930" y="0"/>
                  </a:moveTo>
                  <a:lnTo>
                    <a:pt x="1401830" y="0"/>
                  </a:lnTo>
                  <a:lnTo>
                    <a:pt x="1401830" y="12704"/>
                  </a:lnTo>
                  <a:lnTo>
                    <a:pt x="1439930" y="12704"/>
                  </a:lnTo>
                  <a:lnTo>
                    <a:pt x="1439930" y="0"/>
                  </a:lnTo>
                  <a:close/>
                </a:path>
                <a:path w="4076700" h="1866900">
                  <a:moveTo>
                    <a:pt x="1439930" y="25395"/>
                  </a:moveTo>
                  <a:lnTo>
                    <a:pt x="1401830" y="25395"/>
                  </a:lnTo>
                  <a:lnTo>
                    <a:pt x="1401830" y="38100"/>
                  </a:lnTo>
                  <a:lnTo>
                    <a:pt x="1439930" y="38100"/>
                  </a:lnTo>
                  <a:lnTo>
                    <a:pt x="1439930" y="25395"/>
                  </a:lnTo>
                  <a:close/>
                </a:path>
                <a:path w="4076700" h="1866900">
                  <a:moveTo>
                    <a:pt x="1516130" y="0"/>
                  </a:moveTo>
                  <a:lnTo>
                    <a:pt x="1478030" y="0"/>
                  </a:lnTo>
                  <a:lnTo>
                    <a:pt x="1478030" y="12704"/>
                  </a:lnTo>
                  <a:lnTo>
                    <a:pt x="1516130" y="12704"/>
                  </a:lnTo>
                  <a:lnTo>
                    <a:pt x="1516130" y="0"/>
                  </a:lnTo>
                  <a:close/>
                </a:path>
                <a:path w="4076700" h="1866900">
                  <a:moveTo>
                    <a:pt x="1516130" y="25395"/>
                  </a:moveTo>
                  <a:lnTo>
                    <a:pt x="1478030" y="25395"/>
                  </a:lnTo>
                  <a:lnTo>
                    <a:pt x="1478030" y="38100"/>
                  </a:lnTo>
                  <a:lnTo>
                    <a:pt x="1516130" y="38100"/>
                  </a:lnTo>
                  <a:lnTo>
                    <a:pt x="1516130" y="25395"/>
                  </a:lnTo>
                  <a:close/>
                </a:path>
                <a:path w="4076700" h="1866900">
                  <a:moveTo>
                    <a:pt x="1592330" y="0"/>
                  </a:moveTo>
                  <a:lnTo>
                    <a:pt x="1554230" y="0"/>
                  </a:lnTo>
                  <a:lnTo>
                    <a:pt x="1554230" y="12704"/>
                  </a:lnTo>
                  <a:lnTo>
                    <a:pt x="1592330" y="12704"/>
                  </a:lnTo>
                  <a:lnTo>
                    <a:pt x="1592330" y="0"/>
                  </a:lnTo>
                  <a:close/>
                </a:path>
                <a:path w="4076700" h="1866900">
                  <a:moveTo>
                    <a:pt x="1592330" y="25395"/>
                  </a:moveTo>
                  <a:lnTo>
                    <a:pt x="1554230" y="25395"/>
                  </a:lnTo>
                  <a:lnTo>
                    <a:pt x="1554230" y="38100"/>
                  </a:lnTo>
                  <a:lnTo>
                    <a:pt x="1592330" y="38100"/>
                  </a:lnTo>
                  <a:lnTo>
                    <a:pt x="1592330" y="25395"/>
                  </a:lnTo>
                  <a:close/>
                </a:path>
                <a:path w="4076700" h="1866900">
                  <a:moveTo>
                    <a:pt x="1668530" y="0"/>
                  </a:moveTo>
                  <a:lnTo>
                    <a:pt x="1630430" y="0"/>
                  </a:lnTo>
                  <a:lnTo>
                    <a:pt x="1630430" y="12704"/>
                  </a:lnTo>
                  <a:lnTo>
                    <a:pt x="1668530" y="12704"/>
                  </a:lnTo>
                  <a:lnTo>
                    <a:pt x="1668530" y="0"/>
                  </a:lnTo>
                  <a:close/>
                </a:path>
                <a:path w="4076700" h="1866900">
                  <a:moveTo>
                    <a:pt x="1668530" y="25395"/>
                  </a:moveTo>
                  <a:lnTo>
                    <a:pt x="1630430" y="25395"/>
                  </a:lnTo>
                  <a:lnTo>
                    <a:pt x="1630430" y="38100"/>
                  </a:lnTo>
                  <a:lnTo>
                    <a:pt x="1668530" y="38100"/>
                  </a:lnTo>
                  <a:lnTo>
                    <a:pt x="1668530" y="25395"/>
                  </a:lnTo>
                  <a:close/>
                </a:path>
                <a:path w="4076700" h="1866900">
                  <a:moveTo>
                    <a:pt x="1744730" y="0"/>
                  </a:moveTo>
                  <a:lnTo>
                    <a:pt x="1706630" y="0"/>
                  </a:lnTo>
                  <a:lnTo>
                    <a:pt x="1706630" y="12704"/>
                  </a:lnTo>
                  <a:lnTo>
                    <a:pt x="1744730" y="12704"/>
                  </a:lnTo>
                  <a:lnTo>
                    <a:pt x="1744730" y="0"/>
                  </a:lnTo>
                  <a:close/>
                </a:path>
                <a:path w="4076700" h="1866900">
                  <a:moveTo>
                    <a:pt x="1744730" y="25395"/>
                  </a:moveTo>
                  <a:lnTo>
                    <a:pt x="1706630" y="25395"/>
                  </a:lnTo>
                  <a:lnTo>
                    <a:pt x="1706630" y="38100"/>
                  </a:lnTo>
                  <a:lnTo>
                    <a:pt x="1744730" y="38100"/>
                  </a:lnTo>
                  <a:lnTo>
                    <a:pt x="1744730" y="25395"/>
                  </a:lnTo>
                  <a:close/>
                </a:path>
                <a:path w="4076700" h="1866900">
                  <a:moveTo>
                    <a:pt x="1820930" y="0"/>
                  </a:moveTo>
                  <a:lnTo>
                    <a:pt x="1782830" y="0"/>
                  </a:lnTo>
                  <a:lnTo>
                    <a:pt x="1782830" y="12704"/>
                  </a:lnTo>
                  <a:lnTo>
                    <a:pt x="1820930" y="12704"/>
                  </a:lnTo>
                  <a:lnTo>
                    <a:pt x="1820930" y="0"/>
                  </a:lnTo>
                  <a:close/>
                </a:path>
                <a:path w="4076700" h="1866900">
                  <a:moveTo>
                    <a:pt x="1820930" y="25395"/>
                  </a:moveTo>
                  <a:lnTo>
                    <a:pt x="1782830" y="25395"/>
                  </a:lnTo>
                  <a:lnTo>
                    <a:pt x="1782830" y="38100"/>
                  </a:lnTo>
                  <a:lnTo>
                    <a:pt x="1820930" y="38100"/>
                  </a:lnTo>
                  <a:lnTo>
                    <a:pt x="1820930" y="25395"/>
                  </a:lnTo>
                  <a:close/>
                </a:path>
                <a:path w="4076700" h="1866900">
                  <a:moveTo>
                    <a:pt x="1897130" y="0"/>
                  </a:moveTo>
                  <a:lnTo>
                    <a:pt x="1859030" y="0"/>
                  </a:lnTo>
                  <a:lnTo>
                    <a:pt x="1859030" y="12704"/>
                  </a:lnTo>
                  <a:lnTo>
                    <a:pt x="1897130" y="12704"/>
                  </a:lnTo>
                  <a:lnTo>
                    <a:pt x="1897130" y="0"/>
                  </a:lnTo>
                  <a:close/>
                </a:path>
                <a:path w="4076700" h="1866900">
                  <a:moveTo>
                    <a:pt x="1897130" y="25395"/>
                  </a:moveTo>
                  <a:lnTo>
                    <a:pt x="1859030" y="25395"/>
                  </a:lnTo>
                  <a:lnTo>
                    <a:pt x="1859030" y="38100"/>
                  </a:lnTo>
                  <a:lnTo>
                    <a:pt x="1897130" y="38100"/>
                  </a:lnTo>
                  <a:lnTo>
                    <a:pt x="1897130" y="25395"/>
                  </a:lnTo>
                  <a:close/>
                </a:path>
                <a:path w="4076700" h="1866900">
                  <a:moveTo>
                    <a:pt x="1973330" y="0"/>
                  </a:moveTo>
                  <a:lnTo>
                    <a:pt x="1935230" y="0"/>
                  </a:lnTo>
                  <a:lnTo>
                    <a:pt x="1935230" y="12704"/>
                  </a:lnTo>
                  <a:lnTo>
                    <a:pt x="1973330" y="12704"/>
                  </a:lnTo>
                  <a:lnTo>
                    <a:pt x="1973330" y="0"/>
                  </a:lnTo>
                  <a:close/>
                </a:path>
                <a:path w="4076700" h="1866900">
                  <a:moveTo>
                    <a:pt x="1973330" y="25395"/>
                  </a:moveTo>
                  <a:lnTo>
                    <a:pt x="1935230" y="25395"/>
                  </a:lnTo>
                  <a:lnTo>
                    <a:pt x="1935230" y="38100"/>
                  </a:lnTo>
                  <a:lnTo>
                    <a:pt x="1973330" y="38100"/>
                  </a:lnTo>
                  <a:lnTo>
                    <a:pt x="1973330" y="25395"/>
                  </a:lnTo>
                  <a:close/>
                </a:path>
                <a:path w="4076700" h="1866900">
                  <a:moveTo>
                    <a:pt x="2049530" y="0"/>
                  </a:moveTo>
                  <a:lnTo>
                    <a:pt x="2011430" y="0"/>
                  </a:lnTo>
                  <a:lnTo>
                    <a:pt x="2011430" y="12704"/>
                  </a:lnTo>
                  <a:lnTo>
                    <a:pt x="2049530" y="12704"/>
                  </a:lnTo>
                  <a:lnTo>
                    <a:pt x="2049530" y="0"/>
                  </a:lnTo>
                  <a:close/>
                </a:path>
                <a:path w="4076700" h="1866900">
                  <a:moveTo>
                    <a:pt x="2049530" y="25395"/>
                  </a:moveTo>
                  <a:lnTo>
                    <a:pt x="2011430" y="25395"/>
                  </a:lnTo>
                  <a:lnTo>
                    <a:pt x="2011430" y="38100"/>
                  </a:lnTo>
                  <a:lnTo>
                    <a:pt x="2049530" y="38100"/>
                  </a:lnTo>
                  <a:lnTo>
                    <a:pt x="2049530" y="25395"/>
                  </a:lnTo>
                  <a:close/>
                </a:path>
                <a:path w="4076700" h="1866900">
                  <a:moveTo>
                    <a:pt x="2125730" y="0"/>
                  </a:moveTo>
                  <a:lnTo>
                    <a:pt x="2087630" y="0"/>
                  </a:lnTo>
                  <a:lnTo>
                    <a:pt x="2087630" y="12704"/>
                  </a:lnTo>
                  <a:lnTo>
                    <a:pt x="2125730" y="12704"/>
                  </a:lnTo>
                  <a:lnTo>
                    <a:pt x="2125730" y="0"/>
                  </a:lnTo>
                  <a:close/>
                </a:path>
                <a:path w="4076700" h="1866900">
                  <a:moveTo>
                    <a:pt x="2125730" y="25395"/>
                  </a:moveTo>
                  <a:lnTo>
                    <a:pt x="2087630" y="25395"/>
                  </a:lnTo>
                  <a:lnTo>
                    <a:pt x="2087630" y="38100"/>
                  </a:lnTo>
                  <a:lnTo>
                    <a:pt x="2125730" y="38100"/>
                  </a:lnTo>
                  <a:lnTo>
                    <a:pt x="2125730" y="25395"/>
                  </a:lnTo>
                  <a:close/>
                </a:path>
                <a:path w="4076700" h="1866900">
                  <a:moveTo>
                    <a:pt x="2201930" y="0"/>
                  </a:moveTo>
                  <a:lnTo>
                    <a:pt x="2163830" y="0"/>
                  </a:lnTo>
                  <a:lnTo>
                    <a:pt x="2163830" y="12704"/>
                  </a:lnTo>
                  <a:lnTo>
                    <a:pt x="2201930" y="12704"/>
                  </a:lnTo>
                  <a:lnTo>
                    <a:pt x="2201930" y="0"/>
                  </a:lnTo>
                  <a:close/>
                </a:path>
                <a:path w="4076700" h="1866900">
                  <a:moveTo>
                    <a:pt x="2201930" y="25395"/>
                  </a:moveTo>
                  <a:lnTo>
                    <a:pt x="2163830" y="25395"/>
                  </a:lnTo>
                  <a:lnTo>
                    <a:pt x="2163830" y="38100"/>
                  </a:lnTo>
                  <a:lnTo>
                    <a:pt x="2201930" y="38100"/>
                  </a:lnTo>
                  <a:lnTo>
                    <a:pt x="2201930" y="25395"/>
                  </a:lnTo>
                  <a:close/>
                </a:path>
                <a:path w="4076700" h="1866900">
                  <a:moveTo>
                    <a:pt x="2278130" y="0"/>
                  </a:moveTo>
                  <a:lnTo>
                    <a:pt x="2240030" y="0"/>
                  </a:lnTo>
                  <a:lnTo>
                    <a:pt x="2240030" y="12704"/>
                  </a:lnTo>
                  <a:lnTo>
                    <a:pt x="2278130" y="12704"/>
                  </a:lnTo>
                  <a:lnTo>
                    <a:pt x="2278130" y="0"/>
                  </a:lnTo>
                  <a:close/>
                </a:path>
                <a:path w="4076700" h="1866900">
                  <a:moveTo>
                    <a:pt x="2278130" y="25395"/>
                  </a:moveTo>
                  <a:lnTo>
                    <a:pt x="2240030" y="25395"/>
                  </a:lnTo>
                  <a:lnTo>
                    <a:pt x="2240030" y="38100"/>
                  </a:lnTo>
                  <a:lnTo>
                    <a:pt x="2278130" y="38100"/>
                  </a:lnTo>
                  <a:lnTo>
                    <a:pt x="2278130" y="25395"/>
                  </a:lnTo>
                  <a:close/>
                </a:path>
                <a:path w="4076700" h="1866900">
                  <a:moveTo>
                    <a:pt x="2354330" y="0"/>
                  </a:moveTo>
                  <a:lnTo>
                    <a:pt x="2316230" y="0"/>
                  </a:lnTo>
                  <a:lnTo>
                    <a:pt x="2316230" y="12704"/>
                  </a:lnTo>
                  <a:lnTo>
                    <a:pt x="2354330" y="12704"/>
                  </a:lnTo>
                  <a:lnTo>
                    <a:pt x="2354330" y="0"/>
                  </a:lnTo>
                  <a:close/>
                </a:path>
                <a:path w="4076700" h="1866900">
                  <a:moveTo>
                    <a:pt x="2354330" y="25395"/>
                  </a:moveTo>
                  <a:lnTo>
                    <a:pt x="2316230" y="25395"/>
                  </a:lnTo>
                  <a:lnTo>
                    <a:pt x="2316230" y="38100"/>
                  </a:lnTo>
                  <a:lnTo>
                    <a:pt x="2354330" y="38100"/>
                  </a:lnTo>
                  <a:lnTo>
                    <a:pt x="2354330" y="25395"/>
                  </a:lnTo>
                  <a:close/>
                </a:path>
                <a:path w="4076700" h="1866900">
                  <a:moveTo>
                    <a:pt x="2430530" y="0"/>
                  </a:moveTo>
                  <a:lnTo>
                    <a:pt x="2392430" y="0"/>
                  </a:lnTo>
                  <a:lnTo>
                    <a:pt x="2392430" y="12704"/>
                  </a:lnTo>
                  <a:lnTo>
                    <a:pt x="2430530" y="12704"/>
                  </a:lnTo>
                  <a:lnTo>
                    <a:pt x="2430530" y="0"/>
                  </a:lnTo>
                  <a:close/>
                </a:path>
                <a:path w="4076700" h="1866900">
                  <a:moveTo>
                    <a:pt x="2430530" y="25395"/>
                  </a:moveTo>
                  <a:lnTo>
                    <a:pt x="2392430" y="25395"/>
                  </a:lnTo>
                  <a:lnTo>
                    <a:pt x="2392430" y="38100"/>
                  </a:lnTo>
                  <a:lnTo>
                    <a:pt x="2430530" y="38100"/>
                  </a:lnTo>
                  <a:lnTo>
                    <a:pt x="2430530" y="25395"/>
                  </a:lnTo>
                  <a:close/>
                </a:path>
                <a:path w="4076700" h="1866900">
                  <a:moveTo>
                    <a:pt x="2506736" y="0"/>
                  </a:moveTo>
                  <a:lnTo>
                    <a:pt x="2468636" y="0"/>
                  </a:lnTo>
                  <a:lnTo>
                    <a:pt x="2468636" y="12704"/>
                  </a:lnTo>
                  <a:lnTo>
                    <a:pt x="2506736" y="12704"/>
                  </a:lnTo>
                  <a:lnTo>
                    <a:pt x="2506736" y="0"/>
                  </a:lnTo>
                  <a:close/>
                </a:path>
                <a:path w="4076700" h="1866900">
                  <a:moveTo>
                    <a:pt x="2506736" y="25395"/>
                  </a:moveTo>
                  <a:lnTo>
                    <a:pt x="2468636" y="25395"/>
                  </a:lnTo>
                  <a:lnTo>
                    <a:pt x="2468636" y="38100"/>
                  </a:lnTo>
                  <a:lnTo>
                    <a:pt x="2506736" y="38100"/>
                  </a:lnTo>
                  <a:lnTo>
                    <a:pt x="2506736" y="25395"/>
                  </a:lnTo>
                  <a:close/>
                </a:path>
                <a:path w="4076700" h="1866900">
                  <a:moveTo>
                    <a:pt x="2582936" y="0"/>
                  </a:moveTo>
                  <a:lnTo>
                    <a:pt x="2544836" y="0"/>
                  </a:lnTo>
                  <a:lnTo>
                    <a:pt x="2544836" y="12704"/>
                  </a:lnTo>
                  <a:lnTo>
                    <a:pt x="2582936" y="12704"/>
                  </a:lnTo>
                  <a:lnTo>
                    <a:pt x="2582936" y="0"/>
                  </a:lnTo>
                  <a:close/>
                </a:path>
                <a:path w="4076700" h="1866900">
                  <a:moveTo>
                    <a:pt x="2582936" y="25395"/>
                  </a:moveTo>
                  <a:lnTo>
                    <a:pt x="2544836" y="25395"/>
                  </a:lnTo>
                  <a:lnTo>
                    <a:pt x="2544836" y="38100"/>
                  </a:lnTo>
                  <a:lnTo>
                    <a:pt x="2582936" y="38100"/>
                  </a:lnTo>
                  <a:lnTo>
                    <a:pt x="2582936" y="25395"/>
                  </a:lnTo>
                  <a:close/>
                </a:path>
                <a:path w="4076700" h="1866900">
                  <a:moveTo>
                    <a:pt x="2659136" y="0"/>
                  </a:moveTo>
                  <a:lnTo>
                    <a:pt x="2621036" y="0"/>
                  </a:lnTo>
                  <a:lnTo>
                    <a:pt x="2621036" y="12704"/>
                  </a:lnTo>
                  <a:lnTo>
                    <a:pt x="2659136" y="12704"/>
                  </a:lnTo>
                  <a:lnTo>
                    <a:pt x="2659136" y="0"/>
                  </a:lnTo>
                  <a:close/>
                </a:path>
                <a:path w="4076700" h="1866900">
                  <a:moveTo>
                    <a:pt x="2659136" y="25395"/>
                  </a:moveTo>
                  <a:lnTo>
                    <a:pt x="2621036" y="25395"/>
                  </a:lnTo>
                  <a:lnTo>
                    <a:pt x="2621036" y="38100"/>
                  </a:lnTo>
                  <a:lnTo>
                    <a:pt x="2659136" y="38100"/>
                  </a:lnTo>
                  <a:lnTo>
                    <a:pt x="2659136" y="25395"/>
                  </a:lnTo>
                  <a:close/>
                </a:path>
                <a:path w="4076700" h="1866900">
                  <a:moveTo>
                    <a:pt x="2735336" y="0"/>
                  </a:moveTo>
                  <a:lnTo>
                    <a:pt x="2697236" y="0"/>
                  </a:lnTo>
                  <a:lnTo>
                    <a:pt x="2697236" y="12704"/>
                  </a:lnTo>
                  <a:lnTo>
                    <a:pt x="2735336" y="12704"/>
                  </a:lnTo>
                  <a:lnTo>
                    <a:pt x="2735336" y="0"/>
                  </a:lnTo>
                  <a:close/>
                </a:path>
                <a:path w="4076700" h="1866900">
                  <a:moveTo>
                    <a:pt x="2735336" y="25395"/>
                  </a:moveTo>
                  <a:lnTo>
                    <a:pt x="2697236" y="25395"/>
                  </a:lnTo>
                  <a:lnTo>
                    <a:pt x="2697236" y="38100"/>
                  </a:lnTo>
                  <a:lnTo>
                    <a:pt x="2735336" y="38100"/>
                  </a:lnTo>
                  <a:lnTo>
                    <a:pt x="2735336" y="25395"/>
                  </a:lnTo>
                  <a:close/>
                </a:path>
                <a:path w="4076700" h="1866900">
                  <a:moveTo>
                    <a:pt x="2811536" y="0"/>
                  </a:moveTo>
                  <a:lnTo>
                    <a:pt x="2773436" y="0"/>
                  </a:lnTo>
                  <a:lnTo>
                    <a:pt x="2773436" y="12704"/>
                  </a:lnTo>
                  <a:lnTo>
                    <a:pt x="2811536" y="12704"/>
                  </a:lnTo>
                  <a:lnTo>
                    <a:pt x="2811536" y="0"/>
                  </a:lnTo>
                  <a:close/>
                </a:path>
                <a:path w="4076700" h="1866900">
                  <a:moveTo>
                    <a:pt x="2811536" y="25395"/>
                  </a:moveTo>
                  <a:lnTo>
                    <a:pt x="2773436" y="25395"/>
                  </a:lnTo>
                  <a:lnTo>
                    <a:pt x="2773436" y="38100"/>
                  </a:lnTo>
                  <a:lnTo>
                    <a:pt x="2811536" y="38100"/>
                  </a:lnTo>
                  <a:lnTo>
                    <a:pt x="2811536" y="25395"/>
                  </a:lnTo>
                  <a:close/>
                </a:path>
                <a:path w="4076700" h="1866900">
                  <a:moveTo>
                    <a:pt x="2887736" y="0"/>
                  </a:moveTo>
                  <a:lnTo>
                    <a:pt x="2849636" y="0"/>
                  </a:lnTo>
                  <a:lnTo>
                    <a:pt x="2849636" y="12704"/>
                  </a:lnTo>
                  <a:lnTo>
                    <a:pt x="2887736" y="12704"/>
                  </a:lnTo>
                  <a:lnTo>
                    <a:pt x="2887736" y="0"/>
                  </a:lnTo>
                  <a:close/>
                </a:path>
                <a:path w="4076700" h="1866900">
                  <a:moveTo>
                    <a:pt x="2887736" y="25395"/>
                  </a:moveTo>
                  <a:lnTo>
                    <a:pt x="2849636" y="25395"/>
                  </a:lnTo>
                  <a:lnTo>
                    <a:pt x="2849636" y="38100"/>
                  </a:lnTo>
                  <a:lnTo>
                    <a:pt x="2887736" y="38100"/>
                  </a:lnTo>
                  <a:lnTo>
                    <a:pt x="2887736" y="25395"/>
                  </a:lnTo>
                  <a:close/>
                </a:path>
                <a:path w="4076700" h="1866900">
                  <a:moveTo>
                    <a:pt x="2963936" y="0"/>
                  </a:moveTo>
                  <a:lnTo>
                    <a:pt x="2925836" y="0"/>
                  </a:lnTo>
                  <a:lnTo>
                    <a:pt x="2925836" y="12704"/>
                  </a:lnTo>
                  <a:lnTo>
                    <a:pt x="2963936" y="12704"/>
                  </a:lnTo>
                  <a:lnTo>
                    <a:pt x="2963936" y="0"/>
                  </a:lnTo>
                  <a:close/>
                </a:path>
                <a:path w="4076700" h="1866900">
                  <a:moveTo>
                    <a:pt x="2963936" y="25395"/>
                  </a:moveTo>
                  <a:lnTo>
                    <a:pt x="2925836" y="25395"/>
                  </a:lnTo>
                  <a:lnTo>
                    <a:pt x="2925836" y="38100"/>
                  </a:lnTo>
                  <a:lnTo>
                    <a:pt x="2963936" y="38100"/>
                  </a:lnTo>
                  <a:lnTo>
                    <a:pt x="2963936" y="25395"/>
                  </a:lnTo>
                  <a:close/>
                </a:path>
                <a:path w="4076700" h="1866900">
                  <a:moveTo>
                    <a:pt x="3040136" y="0"/>
                  </a:moveTo>
                  <a:lnTo>
                    <a:pt x="3002036" y="0"/>
                  </a:lnTo>
                  <a:lnTo>
                    <a:pt x="3002036" y="12704"/>
                  </a:lnTo>
                  <a:lnTo>
                    <a:pt x="3040136" y="12704"/>
                  </a:lnTo>
                  <a:lnTo>
                    <a:pt x="3040136" y="0"/>
                  </a:lnTo>
                  <a:close/>
                </a:path>
                <a:path w="4076700" h="1866900">
                  <a:moveTo>
                    <a:pt x="3040136" y="25395"/>
                  </a:moveTo>
                  <a:lnTo>
                    <a:pt x="3002036" y="25395"/>
                  </a:lnTo>
                  <a:lnTo>
                    <a:pt x="3002036" y="38100"/>
                  </a:lnTo>
                  <a:lnTo>
                    <a:pt x="3040136" y="38100"/>
                  </a:lnTo>
                  <a:lnTo>
                    <a:pt x="3040136" y="25395"/>
                  </a:lnTo>
                  <a:close/>
                </a:path>
                <a:path w="4076700" h="1866900">
                  <a:moveTo>
                    <a:pt x="3116336" y="0"/>
                  </a:moveTo>
                  <a:lnTo>
                    <a:pt x="3078236" y="0"/>
                  </a:lnTo>
                  <a:lnTo>
                    <a:pt x="3078236" y="12704"/>
                  </a:lnTo>
                  <a:lnTo>
                    <a:pt x="3116336" y="12704"/>
                  </a:lnTo>
                  <a:lnTo>
                    <a:pt x="3116336" y="0"/>
                  </a:lnTo>
                  <a:close/>
                </a:path>
                <a:path w="4076700" h="1866900">
                  <a:moveTo>
                    <a:pt x="3116336" y="25395"/>
                  </a:moveTo>
                  <a:lnTo>
                    <a:pt x="3078236" y="25395"/>
                  </a:lnTo>
                  <a:lnTo>
                    <a:pt x="3078236" y="38100"/>
                  </a:lnTo>
                  <a:lnTo>
                    <a:pt x="3116336" y="38100"/>
                  </a:lnTo>
                  <a:lnTo>
                    <a:pt x="3116336" y="25395"/>
                  </a:lnTo>
                  <a:close/>
                </a:path>
                <a:path w="4076700" h="1866900">
                  <a:moveTo>
                    <a:pt x="3192536" y="0"/>
                  </a:moveTo>
                  <a:lnTo>
                    <a:pt x="3154436" y="0"/>
                  </a:lnTo>
                  <a:lnTo>
                    <a:pt x="3154436" y="12704"/>
                  </a:lnTo>
                  <a:lnTo>
                    <a:pt x="3192536" y="12704"/>
                  </a:lnTo>
                  <a:lnTo>
                    <a:pt x="3192536" y="0"/>
                  </a:lnTo>
                  <a:close/>
                </a:path>
                <a:path w="4076700" h="1866900">
                  <a:moveTo>
                    <a:pt x="3192536" y="25395"/>
                  </a:moveTo>
                  <a:lnTo>
                    <a:pt x="3154436" y="25395"/>
                  </a:lnTo>
                  <a:lnTo>
                    <a:pt x="3154436" y="38100"/>
                  </a:lnTo>
                  <a:lnTo>
                    <a:pt x="3192536" y="38100"/>
                  </a:lnTo>
                  <a:lnTo>
                    <a:pt x="3192536" y="25395"/>
                  </a:lnTo>
                  <a:close/>
                </a:path>
                <a:path w="4076700" h="1866900">
                  <a:moveTo>
                    <a:pt x="3268736" y="0"/>
                  </a:moveTo>
                  <a:lnTo>
                    <a:pt x="3230636" y="0"/>
                  </a:lnTo>
                  <a:lnTo>
                    <a:pt x="3230636" y="12704"/>
                  </a:lnTo>
                  <a:lnTo>
                    <a:pt x="3268736" y="12704"/>
                  </a:lnTo>
                  <a:lnTo>
                    <a:pt x="3268736" y="0"/>
                  </a:lnTo>
                  <a:close/>
                </a:path>
                <a:path w="4076700" h="1866900">
                  <a:moveTo>
                    <a:pt x="3268736" y="25395"/>
                  </a:moveTo>
                  <a:lnTo>
                    <a:pt x="3230636" y="25395"/>
                  </a:lnTo>
                  <a:lnTo>
                    <a:pt x="3230636" y="38100"/>
                  </a:lnTo>
                  <a:lnTo>
                    <a:pt x="3268736" y="38100"/>
                  </a:lnTo>
                  <a:lnTo>
                    <a:pt x="3268736" y="25395"/>
                  </a:lnTo>
                  <a:close/>
                </a:path>
                <a:path w="4076700" h="1866900">
                  <a:moveTo>
                    <a:pt x="3344936" y="0"/>
                  </a:moveTo>
                  <a:lnTo>
                    <a:pt x="3306836" y="0"/>
                  </a:lnTo>
                  <a:lnTo>
                    <a:pt x="3306836" y="12704"/>
                  </a:lnTo>
                  <a:lnTo>
                    <a:pt x="3344936" y="12704"/>
                  </a:lnTo>
                  <a:lnTo>
                    <a:pt x="3344936" y="0"/>
                  </a:lnTo>
                  <a:close/>
                </a:path>
                <a:path w="4076700" h="1866900">
                  <a:moveTo>
                    <a:pt x="3344936" y="25395"/>
                  </a:moveTo>
                  <a:lnTo>
                    <a:pt x="3306836" y="25395"/>
                  </a:lnTo>
                  <a:lnTo>
                    <a:pt x="3306836" y="38100"/>
                  </a:lnTo>
                  <a:lnTo>
                    <a:pt x="3344936" y="38100"/>
                  </a:lnTo>
                  <a:lnTo>
                    <a:pt x="3344936" y="25395"/>
                  </a:lnTo>
                  <a:close/>
                </a:path>
                <a:path w="4076700" h="1866900">
                  <a:moveTo>
                    <a:pt x="3421136" y="0"/>
                  </a:moveTo>
                  <a:lnTo>
                    <a:pt x="3383036" y="0"/>
                  </a:lnTo>
                  <a:lnTo>
                    <a:pt x="3383036" y="12704"/>
                  </a:lnTo>
                  <a:lnTo>
                    <a:pt x="3421136" y="12704"/>
                  </a:lnTo>
                  <a:lnTo>
                    <a:pt x="3421136" y="0"/>
                  </a:lnTo>
                  <a:close/>
                </a:path>
                <a:path w="4076700" h="1866900">
                  <a:moveTo>
                    <a:pt x="3421136" y="25395"/>
                  </a:moveTo>
                  <a:lnTo>
                    <a:pt x="3383036" y="25395"/>
                  </a:lnTo>
                  <a:lnTo>
                    <a:pt x="3383036" y="38100"/>
                  </a:lnTo>
                  <a:lnTo>
                    <a:pt x="3421136" y="38100"/>
                  </a:lnTo>
                  <a:lnTo>
                    <a:pt x="3421136" y="25395"/>
                  </a:lnTo>
                  <a:close/>
                </a:path>
                <a:path w="4076700" h="1866900">
                  <a:moveTo>
                    <a:pt x="3497336" y="0"/>
                  </a:moveTo>
                  <a:lnTo>
                    <a:pt x="3459236" y="0"/>
                  </a:lnTo>
                  <a:lnTo>
                    <a:pt x="3459236" y="12704"/>
                  </a:lnTo>
                  <a:lnTo>
                    <a:pt x="3497336" y="12704"/>
                  </a:lnTo>
                  <a:lnTo>
                    <a:pt x="3497336" y="0"/>
                  </a:lnTo>
                  <a:close/>
                </a:path>
                <a:path w="4076700" h="1866900">
                  <a:moveTo>
                    <a:pt x="3497336" y="25395"/>
                  </a:moveTo>
                  <a:lnTo>
                    <a:pt x="3459236" y="25395"/>
                  </a:lnTo>
                  <a:lnTo>
                    <a:pt x="3459236" y="38100"/>
                  </a:lnTo>
                  <a:lnTo>
                    <a:pt x="3497336" y="38100"/>
                  </a:lnTo>
                  <a:lnTo>
                    <a:pt x="3497336" y="25395"/>
                  </a:lnTo>
                  <a:close/>
                </a:path>
                <a:path w="4076700" h="1866900">
                  <a:moveTo>
                    <a:pt x="3527054" y="33015"/>
                  </a:moveTo>
                  <a:lnTo>
                    <a:pt x="3518032" y="41910"/>
                  </a:lnTo>
                  <a:lnTo>
                    <a:pt x="3544946" y="68961"/>
                  </a:lnTo>
                  <a:lnTo>
                    <a:pt x="3553968" y="59948"/>
                  </a:lnTo>
                  <a:lnTo>
                    <a:pt x="3527054" y="33015"/>
                  </a:lnTo>
                  <a:close/>
                </a:path>
                <a:path w="4076700" h="1866900">
                  <a:moveTo>
                    <a:pt x="3544946" y="14990"/>
                  </a:moveTo>
                  <a:lnTo>
                    <a:pt x="3535923" y="24003"/>
                  </a:lnTo>
                  <a:lnTo>
                    <a:pt x="3562868" y="50922"/>
                  </a:lnTo>
                  <a:lnTo>
                    <a:pt x="3571890" y="41910"/>
                  </a:lnTo>
                  <a:lnTo>
                    <a:pt x="3544946" y="14990"/>
                  </a:lnTo>
                  <a:close/>
                </a:path>
                <a:path w="4076700" h="1866900">
                  <a:moveTo>
                    <a:pt x="3580881" y="86868"/>
                  </a:moveTo>
                  <a:lnTo>
                    <a:pt x="3571890" y="95880"/>
                  </a:lnTo>
                  <a:lnTo>
                    <a:pt x="3598804" y="122813"/>
                  </a:lnTo>
                  <a:lnTo>
                    <a:pt x="3607826" y="113787"/>
                  </a:lnTo>
                  <a:lnTo>
                    <a:pt x="3580881" y="86868"/>
                  </a:lnTo>
                  <a:close/>
                </a:path>
                <a:path w="4076700" h="1866900">
                  <a:moveTo>
                    <a:pt x="3598804" y="68961"/>
                  </a:moveTo>
                  <a:lnTo>
                    <a:pt x="3589904" y="77855"/>
                  </a:lnTo>
                  <a:lnTo>
                    <a:pt x="3616848" y="104775"/>
                  </a:lnTo>
                  <a:lnTo>
                    <a:pt x="3625718" y="95880"/>
                  </a:lnTo>
                  <a:lnTo>
                    <a:pt x="3598804" y="68961"/>
                  </a:lnTo>
                  <a:close/>
                </a:path>
                <a:path w="4076700" h="1866900">
                  <a:moveTo>
                    <a:pt x="3634740" y="140720"/>
                  </a:moveTo>
                  <a:lnTo>
                    <a:pt x="3625718" y="149733"/>
                  </a:lnTo>
                  <a:lnTo>
                    <a:pt x="3652784" y="176652"/>
                  </a:lnTo>
                  <a:lnTo>
                    <a:pt x="3661653" y="167640"/>
                  </a:lnTo>
                  <a:lnTo>
                    <a:pt x="3634740" y="140720"/>
                  </a:lnTo>
                  <a:close/>
                </a:path>
                <a:path w="4076700" h="1866900">
                  <a:moveTo>
                    <a:pt x="3652784" y="122813"/>
                  </a:moveTo>
                  <a:lnTo>
                    <a:pt x="3643762" y="131694"/>
                  </a:lnTo>
                  <a:lnTo>
                    <a:pt x="3670676" y="158745"/>
                  </a:lnTo>
                  <a:lnTo>
                    <a:pt x="3679698" y="149733"/>
                  </a:lnTo>
                  <a:lnTo>
                    <a:pt x="3652784" y="122813"/>
                  </a:lnTo>
                  <a:close/>
                </a:path>
                <a:path w="4076700" h="1866900">
                  <a:moveTo>
                    <a:pt x="3688598" y="194559"/>
                  </a:moveTo>
                  <a:lnTo>
                    <a:pt x="3679698" y="203585"/>
                  </a:lnTo>
                  <a:lnTo>
                    <a:pt x="3706611" y="230505"/>
                  </a:lnTo>
                  <a:lnTo>
                    <a:pt x="3715634" y="221610"/>
                  </a:lnTo>
                  <a:lnTo>
                    <a:pt x="3688598" y="194559"/>
                  </a:lnTo>
                  <a:close/>
                </a:path>
                <a:path w="4076700" h="1866900">
                  <a:moveTo>
                    <a:pt x="3706611" y="176652"/>
                  </a:moveTo>
                  <a:lnTo>
                    <a:pt x="3697620" y="185678"/>
                  </a:lnTo>
                  <a:lnTo>
                    <a:pt x="3724534" y="212598"/>
                  </a:lnTo>
                  <a:lnTo>
                    <a:pt x="3733556" y="203585"/>
                  </a:lnTo>
                  <a:lnTo>
                    <a:pt x="3706611" y="176652"/>
                  </a:lnTo>
                  <a:close/>
                </a:path>
                <a:path w="4076700" h="1866900">
                  <a:moveTo>
                    <a:pt x="3742578" y="248543"/>
                  </a:moveTo>
                  <a:lnTo>
                    <a:pt x="3733556" y="257424"/>
                  </a:lnTo>
                  <a:lnTo>
                    <a:pt x="3760470" y="284475"/>
                  </a:lnTo>
                  <a:lnTo>
                    <a:pt x="3769492" y="275463"/>
                  </a:lnTo>
                  <a:lnTo>
                    <a:pt x="3742578" y="248543"/>
                  </a:lnTo>
                  <a:close/>
                </a:path>
                <a:path w="4076700" h="1866900">
                  <a:moveTo>
                    <a:pt x="3760470" y="230505"/>
                  </a:moveTo>
                  <a:lnTo>
                    <a:pt x="3751448" y="239517"/>
                  </a:lnTo>
                  <a:lnTo>
                    <a:pt x="3778514" y="266450"/>
                  </a:lnTo>
                  <a:lnTo>
                    <a:pt x="3787383" y="257424"/>
                  </a:lnTo>
                  <a:lnTo>
                    <a:pt x="3760470" y="230505"/>
                  </a:lnTo>
                  <a:close/>
                </a:path>
                <a:path w="4076700" h="1866900">
                  <a:moveTo>
                    <a:pt x="3796406" y="302382"/>
                  </a:moveTo>
                  <a:lnTo>
                    <a:pt x="3787383" y="311408"/>
                  </a:lnTo>
                  <a:lnTo>
                    <a:pt x="3814328" y="338328"/>
                  </a:lnTo>
                  <a:lnTo>
                    <a:pt x="3823350" y="329315"/>
                  </a:lnTo>
                  <a:lnTo>
                    <a:pt x="3796406" y="302382"/>
                  </a:lnTo>
                  <a:close/>
                </a:path>
                <a:path w="4076700" h="1866900">
                  <a:moveTo>
                    <a:pt x="3814328" y="284475"/>
                  </a:moveTo>
                  <a:lnTo>
                    <a:pt x="3805428" y="293370"/>
                  </a:lnTo>
                  <a:lnTo>
                    <a:pt x="3832341" y="320289"/>
                  </a:lnTo>
                  <a:lnTo>
                    <a:pt x="3841364" y="311408"/>
                  </a:lnTo>
                  <a:lnTo>
                    <a:pt x="3814328" y="284475"/>
                  </a:lnTo>
                  <a:close/>
                </a:path>
                <a:path w="4076700" h="1866900">
                  <a:moveTo>
                    <a:pt x="3850264" y="356235"/>
                  </a:moveTo>
                  <a:lnTo>
                    <a:pt x="3841364" y="365247"/>
                  </a:lnTo>
                  <a:lnTo>
                    <a:pt x="3868308" y="392180"/>
                  </a:lnTo>
                  <a:lnTo>
                    <a:pt x="3877178" y="383154"/>
                  </a:lnTo>
                  <a:lnTo>
                    <a:pt x="3850264" y="356235"/>
                  </a:lnTo>
                  <a:close/>
                </a:path>
                <a:path w="4076700" h="1866900">
                  <a:moveTo>
                    <a:pt x="3868308" y="338328"/>
                  </a:moveTo>
                  <a:lnTo>
                    <a:pt x="3859286" y="347340"/>
                  </a:lnTo>
                  <a:lnTo>
                    <a:pt x="3886200" y="374273"/>
                  </a:lnTo>
                  <a:lnTo>
                    <a:pt x="3895222" y="365247"/>
                  </a:lnTo>
                  <a:lnTo>
                    <a:pt x="3868308" y="338328"/>
                  </a:lnTo>
                  <a:close/>
                </a:path>
                <a:path w="4076700" h="1866900">
                  <a:moveTo>
                    <a:pt x="3904122" y="410205"/>
                  </a:moveTo>
                  <a:lnTo>
                    <a:pt x="3895222" y="419100"/>
                  </a:lnTo>
                  <a:lnTo>
                    <a:pt x="3922136" y="446019"/>
                  </a:lnTo>
                  <a:lnTo>
                    <a:pt x="3931158" y="437138"/>
                  </a:lnTo>
                  <a:lnTo>
                    <a:pt x="3904122" y="410205"/>
                  </a:lnTo>
                  <a:close/>
                </a:path>
                <a:path w="4076700" h="1866900">
                  <a:moveTo>
                    <a:pt x="3922136" y="392180"/>
                  </a:moveTo>
                  <a:lnTo>
                    <a:pt x="3913113" y="401193"/>
                  </a:lnTo>
                  <a:lnTo>
                    <a:pt x="3940058" y="428112"/>
                  </a:lnTo>
                  <a:lnTo>
                    <a:pt x="3949080" y="419100"/>
                  </a:lnTo>
                  <a:lnTo>
                    <a:pt x="3922136" y="392180"/>
                  </a:lnTo>
                  <a:close/>
                </a:path>
                <a:path w="4076700" h="1866900">
                  <a:moveTo>
                    <a:pt x="3958071" y="464058"/>
                  </a:moveTo>
                  <a:lnTo>
                    <a:pt x="3949080" y="472952"/>
                  </a:lnTo>
                  <a:lnTo>
                    <a:pt x="3975994" y="500003"/>
                  </a:lnTo>
                  <a:lnTo>
                    <a:pt x="3985016" y="490977"/>
                  </a:lnTo>
                  <a:lnTo>
                    <a:pt x="3958071" y="464058"/>
                  </a:lnTo>
                  <a:close/>
                </a:path>
                <a:path w="4076700" h="1866900">
                  <a:moveTo>
                    <a:pt x="3975994" y="446019"/>
                  </a:moveTo>
                  <a:lnTo>
                    <a:pt x="3966972" y="455045"/>
                  </a:lnTo>
                  <a:lnTo>
                    <a:pt x="3994038" y="481965"/>
                  </a:lnTo>
                  <a:lnTo>
                    <a:pt x="4002908" y="472952"/>
                  </a:lnTo>
                  <a:lnTo>
                    <a:pt x="3975994" y="446019"/>
                  </a:lnTo>
                  <a:close/>
                </a:path>
                <a:path w="4076700" h="1866900">
                  <a:moveTo>
                    <a:pt x="4011930" y="517910"/>
                  </a:moveTo>
                  <a:lnTo>
                    <a:pt x="4002908" y="526923"/>
                  </a:lnTo>
                  <a:lnTo>
                    <a:pt x="4029852" y="553842"/>
                  </a:lnTo>
                  <a:lnTo>
                    <a:pt x="4038843" y="544830"/>
                  </a:lnTo>
                  <a:lnTo>
                    <a:pt x="4011930" y="517910"/>
                  </a:lnTo>
                  <a:close/>
                </a:path>
                <a:path w="4076700" h="1866900">
                  <a:moveTo>
                    <a:pt x="4029852" y="500003"/>
                  </a:moveTo>
                  <a:lnTo>
                    <a:pt x="4020952" y="508884"/>
                  </a:lnTo>
                  <a:lnTo>
                    <a:pt x="4047866" y="535817"/>
                  </a:lnTo>
                  <a:lnTo>
                    <a:pt x="4056888" y="526923"/>
                  </a:lnTo>
                  <a:lnTo>
                    <a:pt x="4029852" y="500003"/>
                  </a:lnTo>
                  <a:close/>
                </a:path>
                <a:path w="4076700" h="1866900">
                  <a:moveTo>
                    <a:pt x="4076700" y="572511"/>
                  </a:moveTo>
                  <a:lnTo>
                    <a:pt x="4063989" y="572511"/>
                  </a:lnTo>
                  <a:lnTo>
                    <a:pt x="4063989" y="610611"/>
                  </a:lnTo>
                  <a:lnTo>
                    <a:pt x="4076700" y="610611"/>
                  </a:lnTo>
                  <a:lnTo>
                    <a:pt x="4076700" y="572511"/>
                  </a:lnTo>
                  <a:close/>
                </a:path>
                <a:path w="4076700" h="1866900">
                  <a:moveTo>
                    <a:pt x="4051310" y="572511"/>
                  </a:moveTo>
                  <a:lnTo>
                    <a:pt x="4038600" y="572511"/>
                  </a:lnTo>
                  <a:lnTo>
                    <a:pt x="4038600" y="610611"/>
                  </a:lnTo>
                  <a:lnTo>
                    <a:pt x="4051310" y="610611"/>
                  </a:lnTo>
                  <a:lnTo>
                    <a:pt x="4051310" y="572511"/>
                  </a:lnTo>
                  <a:close/>
                </a:path>
                <a:path w="4076700" h="1866900">
                  <a:moveTo>
                    <a:pt x="4076700" y="648711"/>
                  </a:moveTo>
                  <a:lnTo>
                    <a:pt x="4063989" y="648711"/>
                  </a:lnTo>
                  <a:lnTo>
                    <a:pt x="4063989" y="686811"/>
                  </a:lnTo>
                  <a:lnTo>
                    <a:pt x="4076700" y="686811"/>
                  </a:lnTo>
                  <a:lnTo>
                    <a:pt x="4076700" y="648711"/>
                  </a:lnTo>
                  <a:close/>
                </a:path>
                <a:path w="4076700" h="1866900">
                  <a:moveTo>
                    <a:pt x="4051310" y="648711"/>
                  </a:moveTo>
                  <a:lnTo>
                    <a:pt x="4038600" y="648711"/>
                  </a:lnTo>
                  <a:lnTo>
                    <a:pt x="4038600" y="686811"/>
                  </a:lnTo>
                  <a:lnTo>
                    <a:pt x="4051310" y="686811"/>
                  </a:lnTo>
                  <a:lnTo>
                    <a:pt x="4051310" y="648711"/>
                  </a:lnTo>
                  <a:close/>
                </a:path>
                <a:path w="4076700" h="1866900">
                  <a:moveTo>
                    <a:pt x="4076700" y="724911"/>
                  </a:moveTo>
                  <a:lnTo>
                    <a:pt x="4063989" y="724911"/>
                  </a:lnTo>
                  <a:lnTo>
                    <a:pt x="4063989" y="763011"/>
                  </a:lnTo>
                  <a:lnTo>
                    <a:pt x="4076700" y="763011"/>
                  </a:lnTo>
                  <a:lnTo>
                    <a:pt x="4076700" y="724911"/>
                  </a:lnTo>
                  <a:close/>
                </a:path>
                <a:path w="4076700" h="1866900">
                  <a:moveTo>
                    <a:pt x="4051310" y="724911"/>
                  </a:moveTo>
                  <a:lnTo>
                    <a:pt x="4038600" y="724911"/>
                  </a:lnTo>
                  <a:lnTo>
                    <a:pt x="4038600" y="763011"/>
                  </a:lnTo>
                  <a:lnTo>
                    <a:pt x="4051310" y="763011"/>
                  </a:lnTo>
                  <a:lnTo>
                    <a:pt x="4051310" y="724911"/>
                  </a:lnTo>
                  <a:close/>
                </a:path>
                <a:path w="4076700" h="1866900">
                  <a:moveTo>
                    <a:pt x="4076700" y="801111"/>
                  </a:moveTo>
                  <a:lnTo>
                    <a:pt x="4063989" y="801111"/>
                  </a:lnTo>
                  <a:lnTo>
                    <a:pt x="4063989" y="839211"/>
                  </a:lnTo>
                  <a:lnTo>
                    <a:pt x="4076700" y="839211"/>
                  </a:lnTo>
                  <a:lnTo>
                    <a:pt x="4076700" y="801111"/>
                  </a:lnTo>
                  <a:close/>
                </a:path>
                <a:path w="4076700" h="1866900">
                  <a:moveTo>
                    <a:pt x="4051310" y="801111"/>
                  </a:moveTo>
                  <a:lnTo>
                    <a:pt x="4038600" y="801111"/>
                  </a:lnTo>
                  <a:lnTo>
                    <a:pt x="4038600" y="839211"/>
                  </a:lnTo>
                  <a:lnTo>
                    <a:pt x="4051310" y="839211"/>
                  </a:lnTo>
                  <a:lnTo>
                    <a:pt x="4051310" y="801111"/>
                  </a:lnTo>
                  <a:close/>
                </a:path>
                <a:path w="4076700" h="1866900">
                  <a:moveTo>
                    <a:pt x="4076700" y="877311"/>
                  </a:moveTo>
                  <a:lnTo>
                    <a:pt x="4063989" y="877311"/>
                  </a:lnTo>
                  <a:lnTo>
                    <a:pt x="4063989" y="915411"/>
                  </a:lnTo>
                  <a:lnTo>
                    <a:pt x="4076700" y="915411"/>
                  </a:lnTo>
                  <a:lnTo>
                    <a:pt x="4076700" y="877311"/>
                  </a:lnTo>
                  <a:close/>
                </a:path>
                <a:path w="4076700" h="1866900">
                  <a:moveTo>
                    <a:pt x="4051310" y="877311"/>
                  </a:moveTo>
                  <a:lnTo>
                    <a:pt x="4038600" y="877311"/>
                  </a:lnTo>
                  <a:lnTo>
                    <a:pt x="4038600" y="915411"/>
                  </a:lnTo>
                  <a:lnTo>
                    <a:pt x="4051310" y="915411"/>
                  </a:lnTo>
                  <a:lnTo>
                    <a:pt x="4051310" y="877311"/>
                  </a:lnTo>
                  <a:close/>
                </a:path>
                <a:path w="4076700" h="1866900">
                  <a:moveTo>
                    <a:pt x="4076700" y="953511"/>
                  </a:moveTo>
                  <a:lnTo>
                    <a:pt x="4063989" y="953511"/>
                  </a:lnTo>
                  <a:lnTo>
                    <a:pt x="4063989" y="991611"/>
                  </a:lnTo>
                  <a:lnTo>
                    <a:pt x="4076700" y="991611"/>
                  </a:lnTo>
                  <a:lnTo>
                    <a:pt x="4076700" y="953511"/>
                  </a:lnTo>
                  <a:close/>
                </a:path>
                <a:path w="4076700" h="1866900">
                  <a:moveTo>
                    <a:pt x="4051310" y="953511"/>
                  </a:moveTo>
                  <a:lnTo>
                    <a:pt x="4038600" y="953511"/>
                  </a:lnTo>
                  <a:lnTo>
                    <a:pt x="4038600" y="991611"/>
                  </a:lnTo>
                  <a:lnTo>
                    <a:pt x="4051310" y="991611"/>
                  </a:lnTo>
                  <a:lnTo>
                    <a:pt x="4051310" y="953511"/>
                  </a:lnTo>
                  <a:close/>
                </a:path>
                <a:path w="4076700" h="1866900">
                  <a:moveTo>
                    <a:pt x="4076700" y="1029711"/>
                  </a:moveTo>
                  <a:lnTo>
                    <a:pt x="4063989" y="1029711"/>
                  </a:lnTo>
                  <a:lnTo>
                    <a:pt x="4063989" y="1067836"/>
                  </a:lnTo>
                  <a:lnTo>
                    <a:pt x="4076700" y="1067836"/>
                  </a:lnTo>
                  <a:lnTo>
                    <a:pt x="4076700" y="1029711"/>
                  </a:lnTo>
                  <a:close/>
                </a:path>
                <a:path w="4076700" h="1866900">
                  <a:moveTo>
                    <a:pt x="4051310" y="1029711"/>
                  </a:moveTo>
                  <a:lnTo>
                    <a:pt x="4038600" y="1029711"/>
                  </a:lnTo>
                  <a:lnTo>
                    <a:pt x="4038600" y="1067836"/>
                  </a:lnTo>
                  <a:lnTo>
                    <a:pt x="4051310" y="1067836"/>
                  </a:lnTo>
                  <a:lnTo>
                    <a:pt x="4051310" y="1029711"/>
                  </a:lnTo>
                  <a:close/>
                </a:path>
                <a:path w="4076700" h="1866900">
                  <a:moveTo>
                    <a:pt x="4076700" y="1105936"/>
                  </a:moveTo>
                  <a:lnTo>
                    <a:pt x="4063989" y="1105936"/>
                  </a:lnTo>
                  <a:lnTo>
                    <a:pt x="4063989" y="1144036"/>
                  </a:lnTo>
                  <a:lnTo>
                    <a:pt x="4076700" y="1144036"/>
                  </a:lnTo>
                  <a:lnTo>
                    <a:pt x="4076700" y="1105936"/>
                  </a:lnTo>
                  <a:close/>
                </a:path>
                <a:path w="4076700" h="1866900">
                  <a:moveTo>
                    <a:pt x="4051310" y="1105936"/>
                  </a:moveTo>
                  <a:lnTo>
                    <a:pt x="4038600" y="1105936"/>
                  </a:lnTo>
                  <a:lnTo>
                    <a:pt x="4038600" y="1144036"/>
                  </a:lnTo>
                  <a:lnTo>
                    <a:pt x="4051310" y="1144036"/>
                  </a:lnTo>
                  <a:lnTo>
                    <a:pt x="4051310" y="1105936"/>
                  </a:lnTo>
                  <a:close/>
                </a:path>
                <a:path w="4076700" h="1866900">
                  <a:moveTo>
                    <a:pt x="4076700" y="1182136"/>
                  </a:moveTo>
                  <a:lnTo>
                    <a:pt x="4063989" y="1182136"/>
                  </a:lnTo>
                  <a:lnTo>
                    <a:pt x="4063989" y="1220236"/>
                  </a:lnTo>
                  <a:lnTo>
                    <a:pt x="4076700" y="1220236"/>
                  </a:lnTo>
                  <a:lnTo>
                    <a:pt x="4076700" y="1182136"/>
                  </a:lnTo>
                  <a:close/>
                </a:path>
                <a:path w="4076700" h="1866900">
                  <a:moveTo>
                    <a:pt x="4051310" y="1182136"/>
                  </a:moveTo>
                  <a:lnTo>
                    <a:pt x="4038600" y="1182136"/>
                  </a:lnTo>
                  <a:lnTo>
                    <a:pt x="4038600" y="1220236"/>
                  </a:lnTo>
                  <a:lnTo>
                    <a:pt x="4051310" y="1220236"/>
                  </a:lnTo>
                  <a:lnTo>
                    <a:pt x="4051310" y="1182136"/>
                  </a:lnTo>
                  <a:close/>
                </a:path>
                <a:path w="4076700" h="1866900">
                  <a:moveTo>
                    <a:pt x="4076700" y="1258336"/>
                  </a:moveTo>
                  <a:lnTo>
                    <a:pt x="4063989" y="1258336"/>
                  </a:lnTo>
                  <a:lnTo>
                    <a:pt x="4063989" y="1296436"/>
                  </a:lnTo>
                  <a:lnTo>
                    <a:pt x="4076700" y="1296436"/>
                  </a:lnTo>
                  <a:lnTo>
                    <a:pt x="4076700" y="1258336"/>
                  </a:lnTo>
                  <a:close/>
                </a:path>
                <a:path w="4076700" h="1866900">
                  <a:moveTo>
                    <a:pt x="4051310" y="1258336"/>
                  </a:moveTo>
                  <a:lnTo>
                    <a:pt x="4038600" y="1258336"/>
                  </a:lnTo>
                  <a:lnTo>
                    <a:pt x="4038600" y="1296436"/>
                  </a:lnTo>
                  <a:lnTo>
                    <a:pt x="4051310" y="1296436"/>
                  </a:lnTo>
                  <a:lnTo>
                    <a:pt x="4051310" y="1258336"/>
                  </a:lnTo>
                  <a:close/>
                </a:path>
                <a:path w="4076700" h="1866900">
                  <a:moveTo>
                    <a:pt x="4046342" y="1332512"/>
                  </a:moveTo>
                  <a:lnTo>
                    <a:pt x="4019428" y="1359444"/>
                  </a:lnTo>
                  <a:lnTo>
                    <a:pt x="4028450" y="1368420"/>
                  </a:lnTo>
                  <a:lnTo>
                    <a:pt x="4055364" y="1341488"/>
                  </a:lnTo>
                  <a:lnTo>
                    <a:pt x="4046342" y="1332512"/>
                  </a:lnTo>
                  <a:close/>
                </a:path>
                <a:path w="4076700" h="1866900">
                  <a:moveTo>
                    <a:pt x="4028450" y="1314532"/>
                  </a:moveTo>
                  <a:lnTo>
                    <a:pt x="4001505" y="1341488"/>
                  </a:lnTo>
                  <a:lnTo>
                    <a:pt x="4010406" y="1350465"/>
                  </a:lnTo>
                  <a:lnTo>
                    <a:pt x="4037319" y="1323533"/>
                  </a:lnTo>
                  <a:lnTo>
                    <a:pt x="4028450" y="1314532"/>
                  </a:lnTo>
                  <a:close/>
                </a:path>
                <a:path w="4076700" h="1866900">
                  <a:moveTo>
                    <a:pt x="3992514" y="1386388"/>
                  </a:moveTo>
                  <a:lnTo>
                    <a:pt x="3965570" y="1413330"/>
                  </a:lnTo>
                  <a:lnTo>
                    <a:pt x="3974470" y="1422309"/>
                  </a:lnTo>
                  <a:lnTo>
                    <a:pt x="4001505" y="1395365"/>
                  </a:lnTo>
                  <a:lnTo>
                    <a:pt x="3992514" y="1386388"/>
                  </a:lnTo>
                  <a:close/>
                </a:path>
                <a:path w="4076700" h="1866900">
                  <a:moveTo>
                    <a:pt x="3974470" y="1368420"/>
                  </a:moveTo>
                  <a:lnTo>
                    <a:pt x="3947556" y="1395365"/>
                  </a:lnTo>
                  <a:lnTo>
                    <a:pt x="3956547" y="1404341"/>
                  </a:lnTo>
                  <a:lnTo>
                    <a:pt x="3983492" y="1377397"/>
                  </a:lnTo>
                  <a:lnTo>
                    <a:pt x="3974470" y="1368420"/>
                  </a:lnTo>
                  <a:close/>
                </a:path>
                <a:path w="4076700" h="1866900">
                  <a:moveTo>
                    <a:pt x="3938656" y="1440262"/>
                  </a:moveTo>
                  <a:lnTo>
                    <a:pt x="3911742" y="1467206"/>
                  </a:lnTo>
                  <a:lnTo>
                    <a:pt x="3920612" y="1476183"/>
                  </a:lnTo>
                  <a:lnTo>
                    <a:pt x="3947556" y="1449253"/>
                  </a:lnTo>
                  <a:lnTo>
                    <a:pt x="3938656" y="1440262"/>
                  </a:lnTo>
                  <a:close/>
                </a:path>
                <a:path w="4076700" h="1866900">
                  <a:moveTo>
                    <a:pt x="3920612" y="1422309"/>
                  </a:moveTo>
                  <a:lnTo>
                    <a:pt x="3893698" y="1449253"/>
                  </a:lnTo>
                  <a:lnTo>
                    <a:pt x="3902720" y="1458230"/>
                  </a:lnTo>
                  <a:lnTo>
                    <a:pt x="3929634" y="1431285"/>
                  </a:lnTo>
                  <a:lnTo>
                    <a:pt x="3920612" y="1422309"/>
                  </a:lnTo>
                  <a:close/>
                </a:path>
                <a:path w="4076700" h="1866900">
                  <a:moveTo>
                    <a:pt x="3884676" y="1494150"/>
                  </a:moveTo>
                  <a:lnTo>
                    <a:pt x="3857762" y="1521095"/>
                  </a:lnTo>
                  <a:lnTo>
                    <a:pt x="3866784" y="1530071"/>
                  </a:lnTo>
                  <a:lnTo>
                    <a:pt x="3893698" y="1503127"/>
                  </a:lnTo>
                  <a:lnTo>
                    <a:pt x="3884676" y="1494150"/>
                  </a:lnTo>
                  <a:close/>
                </a:path>
                <a:path w="4076700" h="1866900">
                  <a:moveTo>
                    <a:pt x="3866784" y="1476183"/>
                  </a:moveTo>
                  <a:lnTo>
                    <a:pt x="3839840" y="1503127"/>
                  </a:lnTo>
                  <a:lnTo>
                    <a:pt x="3848862" y="1512118"/>
                  </a:lnTo>
                  <a:lnTo>
                    <a:pt x="3875775" y="1485162"/>
                  </a:lnTo>
                  <a:lnTo>
                    <a:pt x="3866784" y="1476183"/>
                  </a:lnTo>
                  <a:close/>
                </a:path>
                <a:path w="4076700" h="1866900">
                  <a:moveTo>
                    <a:pt x="3830817" y="1548027"/>
                  </a:moveTo>
                  <a:lnTo>
                    <a:pt x="3803904" y="1574971"/>
                  </a:lnTo>
                  <a:lnTo>
                    <a:pt x="3812926" y="1583960"/>
                  </a:lnTo>
                  <a:lnTo>
                    <a:pt x="3839840" y="1557003"/>
                  </a:lnTo>
                  <a:lnTo>
                    <a:pt x="3830817" y="1548027"/>
                  </a:lnTo>
                  <a:close/>
                </a:path>
                <a:path w="4076700" h="1866900">
                  <a:moveTo>
                    <a:pt x="3812926" y="1530071"/>
                  </a:moveTo>
                  <a:lnTo>
                    <a:pt x="3786012" y="1557003"/>
                  </a:lnTo>
                  <a:lnTo>
                    <a:pt x="3794882" y="1565980"/>
                  </a:lnTo>
                  <a:lnTo>
                    <a:pt x="3821826" y="1539048"/>
                  </a:lnTo>
                  <a:lnTo>
                    <a:pt x="3812926" y="1530071"/>
                  </a:lnTo>
                  <a:close/>
                </a:path>
                <a:path w="4076700" h="1866900">
                  <a:moveTo>
                    <a:pt x="3776990" y="1601913"/>
                  </a:moveTo>
                  <a:lnTo>
                    <a:pt x="3750045" y="1628845"/>
                  </a:lnTo>
                  <a:lnTo>
                    <a:pt x="3758946" y="1637836"/>
                  </a:lnTo>
                  <a:lnTo>
                    <a:pt x="3786012" y="1610892"/>
                  </a:lnTo>
                  <a:lnTo>
                    <a:pt x="3776990" y="1601913"/>
                  </a:lnTo>
                  <a:close/>
                </a:path>
                <a:path w="4076700" h="1866900">
                  <a:moveTo>
                    <a:pt x="3758946" y="1583960"/>
                  </a:moveTo>
                  <a:lnTo>
                    <a:pt x="3732032" y="1610892"/>
                  </a:lnTo>
                  <a:lnTo>
                    <a:pt x="3741054" y="1619868"/>
                  </a:lnTo>
                  <a:lnTo>
                    <a:pt x="3767968" y="1592936"/>
                  </a:lnTo>
                  <a:lnTo>
                    <a:pt x="3758946" y="1583960"/>
                  </a:lnTo>
                  <a:close/>
                </a:path>
                <a:path w="4076700" h="1866900">
                  <a:moveTo>
                    <a:pt x="3723132" y="1655789"/>
                  </a:moveTo>
                  <a:lnTo>
                    <a:pt x="3696096" y="1682733"/>
                  </a:lnTo>
                  <a:lnTo>
                    <a:pt x="3705087" y="1691710"/>
                  </a:lnTo>
                  <a:lnTo>
                    <a:pt x="3732032" y="1664778"/>
                  </a:lnTo>
                  <a:lnTo>
                    <a:pt x="3723132" y="1655789"/>
                  </a:lnTo>
                  <a:close/>
                </a:path>
                <a:path w="4076700" h="1866900">
                  <a:moveTo>
                    <a:pt x="3705087" y="1637836"/>
                  </a:moveTo>
                  <a:lnTo>
                    <a:pt x="3678174" y="1664778"/>
                  </a:lnTo>
                  <a:lnTo>
                    <a:pt x="3687196" y="1673757"/>
                  </a:lnTo>
                  <a:lnTo>
                    <a:pt x="3714110" y="1646813"/>
                  </a:lnTo>
                  <a:lnTo>
                    <a:pt x="3705087" y="1637836"/>
                  </a:lnTo>
                  <a:close/>
                </a:path>
                <a:path w="4076700" h="1866900">
                  <a:moveTo>
                    <a:pt x="3669152" y="1709678"/>
                  </a:moveTo>
                  <a:lnTo>
                    <a:pt x="3642238" y="1736610"/>
                  </a:lnTo>
                  <a:lnTo>
                    <a:pt x="3651260" y="1745586"/>
                  </a:lnTo>
                  <a:lnTo>
                    <a:pt x="3678174" y="1718654"/>
                  </a:lnTo>
                  <a:lnTo>
                    <a:pt x="3669152" y="1709678"/>
                  </a:lnTo>
                  <a:close/>
                </a:path>
                <a:path w="4076700" h="1866900">
                  <a:moveTo>
                    <a:pt x="3651260" y="1691710"/>
                  </a:moveTo>
                  <a:lnTo>
                    <a:pt x="3624315" y="1718654"/>
                  </a:lnTo>
                  <a:lnTo>
                    <a:pt x="3633216" y="1727633"/>
                  </a:lnTo>
                  <a:lnTo>
                    <a:pt x="3660282" y="1700701"/>
                  </a:lnTo>
                  <a:lnTo>
                    <a:pt x="3651260" y="1691710"/>
                  </a:lnTo>
                  <a:close/>
                </a:path>
                <a:path w="4076700" h="1866900">
                  <a:moveTo>
                    <a:pt x="3615324" y="1763566"/>
                  </a:moveTo>
                  <a:lnTo>
                    <a:pt x="3588380" y="1790498"/>
                  </a:lnTo>
                  <a:lnTo>
                    <a:pt x="3597402" y="1799475"/>
                  </a:lnTo>
                  <a:lnTo>
                    <a:pt x="3624315" y="1772543"/>
                  </a:lnTo>
                  <a:lnTo>
                    <a:pt x="3615324" y="1763566"/>
                  </a:lnTo>
                  <a:close/>
                </a:path>
                <a:path w="4076700" h="1866900">
                  <a:moveTo>
                    <a:pt x="3597402" y="1745586"/>
                  </a:moveTo>
                  <a:lnTo>
                    <a:pt x="3570488" y="1772543"/>
                  </a:lnTo>
                  <a:lnTo>
                    <a:pt x="3579357" y="1781519"/>
                  </a:lnTo>
                  <a:lnTo>
                    <a:pt x="3606302" y="1754575"/>
                  </a:lnTo>
                  <a:lnTo>
                    <a:pt x="3597402" y="1745586"/>
                  </a:lnTo>
                  <a:close/>
                </a:path>
                <a:path w="4076700" h="1866900">
                  <a:moveTo>
                    <a:pt x="3561466" y="1817431"/>
                  </a:moveTo>
                  <a:lnTo>
                    <a:pt x="3534552" y="1844384"/>
                  </a:lnTo>
                  <a:lnTo>
                    <a:pt x="3543422" y="1853363"/>
                  </a:lnTo>
                  <a:lnTo>
                    <a:pt x="3570488" y="1826407"/>
                  </a:lnTo>
                  <a:lnTo>
                    <a:pt x="3561466" y="1817431"/>
                  </a:lnTo>
                  <a:close/>
                </a:path>
                <a:path w="4076700" h="1866900">
                  <a:moveTo>
                    <a:pt x="3543422" y="1799475"/>
                  </a:moveTo>
                  <a:lnTo>
                    <a:pt x="3516508" y="1826407"/>
                  </a:lnTo>
                  <a:lnTo>
                    <a:pt x="3525530" y="1835408"/>
                  </a:lnTo>
                  <a:lnTo>
                    <a:pt x="3552444" y="1808451"/>
                  </a:lnTo>
                  <a:lnTo>
                    <a:pt x="3543422" y="1799475"/>
                  </a:lnTo>
                  <a:close/>
                </a:path>
                <a:path w="4076700" h="1866900">
                  <a:moveTo>
                    <a:pt x="3495172" y="1854195"/>
                  </a:moveTo>
                  <a:lnTo>
                    <a:pt x="3457072" y="1854195"/>
                  </a:lnTo>
                  <a:lnTo>
                    <a:pt x="3457072" y="1866900"/>
                  </a:lnTo>
                  <a:lnTo>
                    <a:pt x="3495172" y="1866900"/>
                  </a:lnTo>
                  <a:lnTo>
                    <a:pt x="3495172" y="1854195"/>
                  </a:lnTo>
                  <a:close/>
                </a:path>
                <a:path w="4076700" h="1866900">
                  <a:moveTo>
                    <a:pt x="3495172" y="1828800"/>
                  </a:moveTo>
                  <a:lnTo>
                    <a:pt x="3457072" y="1828800"/>
                  </a:lnTo>
                  <a:lnTo>
                    <a:pt x="3457072" y="1841504"/>
                  </a:lnTo>
                  <a:lnTo>
                    <a:pt x="3495172" y="1841504"/>
                  </a:lnTo>
                  <a:lnTo>
                    <a:pt x="3495172" y="1828800"/>
                  </a:lnTo>
                  <a:close/>
                </a:path>
                <a:path w="4076700" h="1866900">
                  <a:moveTo>
                    <a:pt x="3418972" y="1854195"/>
                  </a:moveTo>
                  <a:lnTo>
                    <a:pt x="3380872" y="1854195"/>
                  </a:lnTo>
                  <a:lnTo>
                    <a:pt x="3380872" y="1866900"/>
                  </a:lnTo>
                  <a:lnTo>
                    <a:pt x="3418972" y="1866900"/>
                  </a:lnTo>
                  <a:lnTo>
                    <a:pt x="3418972" y="1854195"/>
                  </a:lnTo>
                  <a:close/>
                </a:path>
                <a:path w="4076700" h="1866900">
                  <a:moveTo>
                    <a:pt x="3418972" y="1828800"/>
                  </a:moveTo>
                  <a:lnTo>
                    <a:pt x="3380872" y="1828800"/>
                  </a:lnTo>
                  <a:lnTo>
                    <a:pt x="3380872" y="1841504"/>
                  </a:lnTo>
                  <a:lnTo>
                    <a:pt x="3418972" y="1841504"/>
                  </a:lnTo>
                  <a:lnTo>
                    <a:pt x="3418972" y="1828800"/>
                  </a:lnTo>
                  <a:close/>
                </a:path>
                <a:path w="4076700" h="1866900">
                  <a:moveTo>
                    <a:pt x="3342772" y="1854195"/>
                  </a:moveTo>
                  <a:lnTo>
                    <a:pt x="3304672" y="1854195"/>
                  </a:lnTo>
                  <a:lnTo>
                    <a:pt x="3304672" y="1866900"/>
                  </a:lnTo>
                  <a:lnTo>
                    <a:pt x="3342772" y="1866900"/>
                  </a:lnTo>
                  <a:lnTo>
                    <a:pt x="3342772" y="1854195"/>
                  </a:lnTo>
                  <a:close/>
                </a:path>
                <a:path w="4076700" h="1866900">
                  <a:moveTo>
                    <a:pt x="3342772" y="1828800"/>
                  </a:moveTo>
                  <a:lnTo>
                    <a:pt x="3304672" y="1828800"/>
                  </a:lnTo>
                  <a:lnTo>
                    <a:pt x="3304672" y="1841504"/>
                  </a:lnTo>
                  <a:lnTo>
                    <a:pt x="3342772" y="1841504"/>
                  </a:lnTo>
                  <a:lnTo>
                    <a:pt x="3342772" y="1828800"/>
                  </a:lnTo>
                  <a:close/>
                </a:path>
                <a:path w="4076700" h="1866900">
                  <a:moveTo>
                    <a:pt x="3266572" y="1854195"/>
                  </a:moveTo>
                  <a:lnTo>
                    <a:pt x="3228472" y="1854195"/>
                  </a:lnTo>
                  <a:lnTo>
                    <a:pt x="3228472" y="1866900"/>
                  </a:lnTo>
                  <a:lnTo>
                    <a:pt x="3266572" y="1866900"/>
                  </a:lnTo>
                  <a:lnTo>
                    <a:pt x="3266572" y="1854195"/>
                  </a:lnTo>
                  <a:close/>
                </a:path>
                <a:path w="4076700" h="1866900">
                  <a:moveTo>
                    <a:pt x="3266572" y="1828800"/>
                  </a:moveTo>
                  <a:lnTo>
                    <a:pt x="3228472" y="1828800"/>
                  </a:lnTo>
                  <a:lnTo>
                    <a:pt x="3228472" y="1841504"/>
                  </a:lnTo>
                  <a:lnTo>
                    <a:pt x="3266572" y="1841504"/>
                  </a:lnTo>
                  <a:lnTo>
                    <a:pt x="3266572" y="1828800"/>
                  </a:lnTo>
                  <a:close/>
                </a:path>
                <a:path w="4076700" h="1866900">
                  <a:moveTo>
                    <a:pt x="3190372" y="1854195"/>
                  </a:moveTo>
                  <a:lnTo>
                    <a:pt x="3152272" y="1854195"/>
                  </a:lnTo>
                  <a:lnTo>
                    <a:pt x="3152272" y="1866900"/>
                  </a:lnTo>
                  <a:lnTo>
                    <a:pt x="3190372" y="1866900"/>
                  </a:lnTo>
                  <a:lnTo>
                    <a:pt x="3190372" y="1854195"/>
                  </a:lnTo>
                  <a:close/>
                </a:path>
                <a:path w="4076700" h="1866900">
                  <a:moveTo>
                    <a:pt x="3190372" y="1828800"/>
                  </a:moveTo>
                  <a:lnTo>
                    <a:pt x="3152272" y="1828800"/>
                  </a:lnTo>
                  <a:lnTo>
                    <a:pt x="3152272" y="1841504"/>
                  </a:lnTo>
                  <a:lnTo>
                    <a:pt x="3190372" y="1841504"/>
                  </a:lnTo>
                  <a:lnTo>
                    <a:pt x="3190372" y="1828800"/>
                  </a:lnTo>
                  <a:close/>
                </a:path>
                <a:path w="4076700" h="1866900">
                  <a:moveTo>
                    <a:pt x="3114172" y="1854195"/>
                  </a:moveTo>
                  <a:lnTo>
                    <a:pt x="3076072" y="1854195"/>
                  </a:lnTo>
                  <a:lnTo>
                    <a:pt x="3076072" y="1866900"/>
                  </a:lnTo>
                  <a:lnTo>
                    <a:pt x="3114172" y="1866900"/>
                  </a:lnTo>
                  <a:lnTo>
                    <a:pt x="3114172" y="1854195"/>
                  </a:lnTo>
                  <a:close/>
                </a:path>
                <a:path w="4076700" h="1866900">
                  <a:moveTo>
                    <a:pt x="3114172" y="1828800"/>
                  </a:moveTo>
                  <a:lnTo>
                    <a:pt x="3076072" y="1828800"/>
                  </a:lnTo>
                  <a:lnTo>
                    <a:pt x="3076072" y="1841504"/>
                  </a:lnTo>
                  <a:lnTo>
                    <a:pt x="3114172" y="1841504"/>
                  </a:lnTo>
                  <a:lnTo>
                    <a:pt x="3114172" y="1828800"/>
                  </a:lnTo>
                  <a:close/>
                </a:path>
                <a:path w="4076700" h="1866900">
                  <a:moveTo>
                    <a:pt x="3037972" y="1854195"/>
                  </a:moveTo>
                  <a:lnTo>
                    <a:pt x="2999872" y="1854195"/>
                  </a:lnTo>
                  <a:lnTo>
                    <a:pt x="2999872" y="1866900"/>
                  </a:lnTo>
                  <a:lnTo>
                    <a:pt x="3037972" y="1866900"/>
                  </a:lnTo>
                  <a:lnTo>
                    <a:pt x="3037972" y="1854195"/>
                  </a:lnTo>
                  <a:close/>
                </a:path>
                <a:path w="4076700" h="1866900">
                  <a:moveTo>
                    <a:pt x="3037972" y="1828800"/>
                  </a:moveTo>
                  <a:lnTo>
                    <a:pt x="2999872" y="1828800"/>
                  </a:lnTo>
                  <a:lnTo>
                    <a:pt x="2999872" y="1841504"/>
                  </a:lnTo>
                  <a:lnTo>
                    <a:pt x="3037972" y="1841504"/>
                  </a:lnTo>
                  <a:lnTo>
                    <a:pt x="3037972" y="1828800"/>
                  </a:lnTo>
                  <a:close/>
                </a:path>
                <a:path w="4076700" h="1866900">
                  <a:moveTo>
                    <a:pt x="2961772" y="1854195"/>
                  </a:moveTo>
                  <a:lnTo>
                    <a:pt x="2923672" y="1854195"/>
                  </a:lnTo>
                  <a:lnTo>
                    <a:pt x="2923672" y="1866900"/>
                  </a:lnTo>
                  <a:lnTo>
                    <a:pt x="2961772" y="1866900"/>
                  </a:lnTo>
                  <a:lnTo>
                    <a:pt x="2961772" y="1854195"/>
                  </a:lnTo>
                  <a:close/>
                </a:path>
                <a:path w="4076700" h="1866900">
                  <a:moveTo>
                    <a:pt x="2961772" y="1828800"/>
                  </a:moveTo>
                  <a:lnTo>
                    <a:pt x="2923672" y="1828800"/>
                  </a:lnTo>
                  <a:lnTo>
                    <a:pt x="2923672" y="1841504"/>
                  </a:lnTo>
                  <a:lnTo>
                    <a:pt x="2961772" y="1841504"/>
                  </a:lnTo>
                  <a:lnTo>
                    <a:pt x="2961772" y="1828800"/>
                  </a:lnTo>
                  <a:close/>
                </a:path>
                <a:path w="4076700" h="1866900">
                  <a:moveTo>
                    <a:pt x="2885572" y="1854195"/>
                  </a:moveTo>
                  <a:lnTo>
                    <a:pt x="2847472" y="1854195"/>
                  </a:lnTo>
                  <a:lnTo>
                    <a:pt x="2847472" y="1866900"/>
                  </a:lnTo>
                  <a:lnTo>
                    <a:pt x="2885572" y="1866900"/>
                  </a:lnTo>
                  <a:lnTo>
                    <a:pt x="2885572" y="1854195"/>
                  </a:lnTo>
                  <a:close/>
                </a:path>
                <a:path w="4076700" h="1866900">
                  <a:moveTo>
                    <a:pt x="2885572" y="1828800"/>
                  </a:moveTo>
                  <a:lnTo>
                    <a:pt x="2847472" y="1828800"/>
                  </a:lnTo>
                  <a:lnTo>
                    <a:pt x="2847472" y="1841504"/>
                  </a:lnTo>
                  <a:lnTo>
                    <a:pt x="2885572" y="1841504"/>
                  </a:lnTo>
                  <a:lnTo>
                    <a:pt x="2885572" y="1828800"/>
                  </a:lnTo>
                  <a:close/>
                </a:path>
                <a:path w="4076700" h="1866900">
                  <a:moveTo>
                    <a:pt x="2809372" y="1854195"/>
                  </a:moveTo>
                  <a:lnTo>
                    <a:pt x="2771272" y="1854195"/>
                  </a:lnTo>
                  <a:lnTo>
                    <a:pt x="2771272" y="1866900"/>
                  </a:lnTo>
                  <a:lnTo>
                    <a:pt x="2809372" y="1866900"/>
                  </a:lnTo>
                  <a:lnTo>
                    <a:pt x="2809372" y="1854195"/>
                  </a:lnTo>
                  <a:close/>
                </a:path>
                <a:path w="4076700" h="1866900">
                  <a:moveTo>
                    <a:pt x="2809372" y="1828800"/>
                  </a:moveTo>
                  <a:lnTo>
                    <a:pt x="2771272" y="1828800"/>
                  </a:lnTo>
                  <a:lnTo>
                    <a:pt x="2771272" y="1841504"/>
                  </a:lnTo>
                  <a:lnTo>
                    <a:pt x="2809372" y="1841504"/>
                  </a:lnTo>
                  <a:lnTo>
                    <a:pt x="2809372" y="1828800"/>
                  </a:lnTo>
                  <a:close/>
                </a:path>
                <a:path w="4076700" h="1866900">
                  <a:moveTo>
                    <a:pt x="2733172" y="1854195"/>
                  </a:moveTo>
                  <a:lnTo>
                    <a:pt x="2695072" y="1854195"/>
                  </a:lnTo>
                  <a:lnTo>
                    <a:pt x="2695072" y="1866900"/>
                  </a:lnTo>
                  <a:lnTo>
                    <a:pt x="2733172" y="1866900"/>
                  </a:lnTo>
                  <a:lnTo>
                    <a:pt x="2733172" y="1854195"/>
                  </a:lnTo>
                  <a:close/>
                </a:path>
                <a:path w="4076700" h="1866900">
                  <a:moveTo>
                    <a:pt x="2733172" y="1828800"/>
                  </a:moveTo>
                  <a:lnTo>
                    <a:pt x="2695072" y="1828800"/>
                  </a:lnTo>
                  <a:lnTo>
                    <a:pt x="2695072" y="1841504"/>
                  </a:lnTo>
                  <a:lnTo>
                    <a:pt x="2733172" y="1841504"/>
                  </a:lnTo>
                  <a:lnTo>
                    <a:pt x="2733172" y="1828800"/>
                  </a:lnTo>
                  <a:close/>
                </a:path>
                <a:path w="4076700" h="1866900">
                  <a:moveTo>
                    <a:pt x="2656972" y="1854195"/>
                  </a:moveTo>
                  <a:lnTo>
                    <a:pt x="2618872" y="1854195"/>
                  </a:lnTo>
                  <a:lnTo>
                    <a:pt x="2618872" y="1866900"/>
                  </a:lnTo>
                  <a:lnTo>
                    <a:pt x="2656972" y="1866900"/>
                  </a:lnTo>
                  <a:lnTo>
                    <a:pt x="2656972" y="1854195"/>
                  </a:lnTo>
                  <a:close/>
                </a:path>
                <a:path w="4076700" h="1866900">
                  <a:moveTo>
                    <a:pt x="2656972" y="1828800"/>
                  </a:moveTo>
                  <a:lnTo>
                    <a:pt x="2618872" y="1828800"/>
                  </a:lnTo>
                  <a:lnTo>
                    <a:pt x="2618872" y="1841504"/>
                  </a:lnTo>
                  <a:lnTo>
                    <a:pt x="2656972" y="1841504"/>
                  </a:lnTo>
                  <a:lnTo>
                    <a:pt x="2656972" y="1828800"/>
                  </a:lnTo>
                  <a:close/>
                </a:path>
                <a:path w="4076700" h="1866900">
                  <a:moveTo>
                    <a:pt x="2580772" y="1854195"/>
                  </a:moveTo>
                  <a:lnTo>
                    <a:pt x="2542672" y="1854195"/>
                  </a:lnTo>
                  <a:lnTo>
                    <a:pt x="2542672" y="1866900"/>
                  </a:lnTo>
                  <a:lnTo>
                    <a:pt x="2580772" y="1866900"/>
                  </a:lnTo>
                  <a:lnTo>
                    <a:pt x="2580772" y="1854195"/>
                  </a:lnTo>
                  <a:close/>
                </a:path>
                <a:path w="4076700" h="1866900">
                  <a:moveTo>
                    <a:pt x="2580772" y="1828800"/>
                  </a:moveTo>
                  <a:lnTo>
                    <a:pt x="2542672" y="1828800"/>
                  </a:lnTo>
                  <a:lnTo>
                    <a:pt x="2542672" y="1841504"/>
                  </a:lnTo>
                  <a:lnTo>
                    <a:pt x="2580772" y="1841504"/>
                  </a:lnTo>
                  <a:lnTo>
                    <a:pt x="2580772" y="1828800"/>
                  </a:lnTo>
                  <a:close/>
                </a:path>
                <a:path w="4076700" h="1866900">
                  <a:moveTo>
                    <a:pt x="2504572" y="1854195"/>
                  </a:moveTo>
                  <a:lnTo>
                    <a:pt x="2466472" y="1854195"/>
                  </a:lnTo>
                  <a:lnTo>
                    <a:pt x="2466472" y="1866900"/>
                  </a:lnTo>
                  <a:lnTo>
                    <a:pt x="2504572" y="1866900"/>
                  </a:lnTo>
                  <a:lnTo>
                    <a:pt x="2504572" y="1854195"/>
                  </a:lnTo>
                  <a:close/>
                </a:path>
                <a:path w="4076700" h="1866900">
                  <a:moveTo>
                    <a:pt x="2504572" y="1828800"/>
                  </a:moveTo>
                  <a:lnTo>
                    <a:pt x="2466472" y="1828800"/>
                  </a:lnTo>
                  <a:lnTo>
                    <a:pt x="2466472" y="1841504"/>
                  </a:lnTo>
                  <a:lnTo>
                    <a:pt x="2504572" y="1841504"/>
                  </a:lnTo>
                  <a:lnTo>
                    <a:pt x="2504572" y="1828800"/>
                  </a:lnTo>
                  <a:close/>
                </a:path>
                <a:path w="4076700" h="1866900">
                  <a:moveTo>
                    <a:pt x="2428363" y="1854195"/>
                  </a:moveTo>
                  <a:lnTo>
                    <a:pt x="2390263" y="1854195"/>
                  </a:lnTo>
                  <a:lnTo>
                    <a:pt x="2390263" y="1866900"/>
                  </a:lnTo>
                  <a:lnTo>
                    <a:pt x="2428363" y="1866900"/>
                  </a:lnTo>
                  <a:lnTo>
                    <a:pt x="2428363" y="1854195"/>
                  </a:lnTo>
                  <a:close/>
                </a:path>
                <a:path w="4076700" h="1866900">
                  <a:moveTo>
                    <a:pt x="2428363" y="1828800"/>
                  </a:moveTo>
                  <a:lnTo>
                    <a:pt x="2390263" y="1828800"/>
                  </a:lnTo>
                  <a:lnTo>
                    <a:pt x="2390263" y="1841504"/>
                  </a:lnTo>
                  <a:lnTo>
                    <a:pt x="2428363" y="1841504"/>
                  </a:lnTo>
                  <a:lnTo>
                    <a:pt x="2428363" y="1828800"/>
                  </a:lnTo>
                  <a:close/>
                </a:path>
                <a:path w="4076700" h="1866900">
                  <a:moveTo>
                    <a:pt x="2352163" y="1854195"/>
                  </a:moveTo>
                  <a:lnTo>
                    <a:pt x="2314063" y="1854195"/>
                  </a:lnTo>
                  <a:lnTo>
                    <a:pt x="2314063" y="1866900"/>
                  </a:lnTo>
                  <a:lnTo>
                    <a:pt x="2352163" y="1866900"/>
                  </a:lnTo>
                  <a:lnTo>
                    <a:pt x="2352163" y="1854195"/>
                  </a:lnTo>
                  <a:close/>
                </a:path>
                <a:path w="4076700" h="1866900">
                  <a:moveTo>
                    <a:pt x="2352163" y="1828800"/>
                  </a:moveTo>
                  <a:lnTo>
                    <a:pt x="2314063" y="1828800"/>
                  </a:lnTo>
                  <a:lnTo>
                    <a:pt x="2314063" y="1841504"/>
                  </a:lnTo>
                  <a:lnTo>
                    <a:pt x="2352163" y="1841504"/>
                  </a:lnTo>
                  <a:lnTo>
                    <a:pt x="2352163" y="1828800"/>
                  </a:lnTo>
                  <a:close/>
                </a:path>
                <a:path w="4076700" h="1866900">
                  <a:moveTo>
                    <a:pt x="2275963" y="1854195"/>
                  </a:moveTo>
                  <a:lnTo>
                    <a:pt x="2237863" y="1854195"/>
                  </a:lnTo>
                  <a:lnTo>
                    <a:pt x="2237863" y="1866900"/>
                  </a:lnTo>
                  <a:lnTo>
                    <a:pt x="2275963" y="1866900"/>
                  </a:lnTo>
                  <a:lnTo>
                    <a:pt x="2275963" y="1854195"/>
                  </a:lnTo>
                  <a:close/>
                </a:path>
                <a:path w="4076700" h="1866900">
                  <a:moveTo>
                    <a:pt x="2275963" y="1828800"/>
                  </a:moveTo>
                  <a:lnTo>
                    <a:pt x="2237863" y="1828800"/>
                  </a:lnTo>
                  <a:lnTo>
                    <a:pt x="2237863" y="1841504"/>
                  </a:lnTo>
                  <a:lnTo>
                    <a:pt x="2275963" y="1841504"/>
                  </a:lnTo>
                  <a:lnTo>
                    <a:pt x="2275963" y="1828800"/>
                  </a:lnTo>
                  <a:close/>
                </a:path>
                <a:path w="4076700" h="1866900">
                  <a:moveTo>
                    <a:pt x="2199763" y="1854195"/>
                  </a:moveTo>
                  <a:lnTo>
                    <a:pt x="2161663" y="1854195"/>
                  </a:lnTo>
                  <a:lnTo>
                    <a:pt x="2161663" y="1866900"/>
                  </a:lnTo>
                  <a:lnTo>
                    <a:pt x="2199763" y="1866900"/>
                  </a:lnTo>
                  <a:lnTo>
                    <a:pt x="2199763" y="1854195"/>
                  </a:lnTo>
                  <a:close/>
                </a:path>
                <a:path w="4076700" h="1866900">
                  <a:moveTo>
                    <a:pt x="2199763" y="1828800"/>
                  </a:moveTo>
                  <a:lnTo>
                    <a:pt x="2161663" y="1828800"/>
                  </a:lnTo>
                  <a:lnTo>
                    <a:pt x="2161663" y="1841504"/>
                  </a:lnTo>
                  <a:lnTo>
                    <a:pt x="2199763" y="1841504"/>
                  </a:lnTo>
                  <a:lnTo>
                    <a:pt x="2199763" y="1828800"/>
                  </a:lnTo>
                  <a:close/>
                </a:path>
                <a:path w="4076700" h="1866900">
                  <a:moveTo>
                    <a:pt x="2123563" y="1854195"/>
                  </a:moveTo>
                  <a:lnTo>
                    <a:pt x="2085463" y="1854195"/>
                  </a:lnTo>
                  <a:lnTo>
                    <a:pt x="2085463" y="1866900"/>
                  </a:lnTo>
                  <a:lnTo>
                    <a:pt x="2123563" y="1866900"/>
                  </a:lnTo>
                  <a:lnTo>
                    <a:pt x="2123563" y="1854195"/>
                  </a:lnTo>
                  <a:close/>
                </a:path>
                <a:path w="4076700" h="1866900">
                  <a:moveTo>
                    <a:pt x="2123563" y="1828800"/>
                  </a:moveTo>
                  <a:lnTo>
                    <a:pt x="2085463" y="1828800"/>
                  </a:lnTo>
                  <a:lnTo>
                    <a:pt x="2085463" y="1841504"/>
                  </a:lnTo>
                  <a:lnTo>
                    <a:pt x="2123563" y="1841504"/>
                  </a:lnTo>
                  <a:lnTo>
                    <a:pt x="2123563" y="1828800"/>
                  </a:lnTo>
                  <a:close/>
                </a:path>
                <a:path w="4076700" h="1866900">
                  <a:moveTo>
                    <a:pt x="2047363" y="1854195"/>
                  </a:moveTo>
                  <a:lnTo>
                    <a:pt x="2009262" y="1854195"/>
                  </a:lnTo>
                  <a:lnTo>
                    <a:pt x="2009262" y="1866900"/>
                  </a:lnTo>
                  <a:lnTo>
                    <a:pt x="2047363" y="1866900"/>
                  </a:lnTo>
                  <a:lnTo>
                    <a:pt x="2047363" y="1854195"/>
                  </a:lnTo>
                  <a:close/>
                </a:path>
                <a:path w="4076700" h="1866900">
                  <a:moveTo>
                    <a:pt x="2047363" y="1828800"/>
                  </a:moveTo>
                  <a:lnTo>
                    <a:pt x="2009262" y="1828800"/>
                  </a:lnTo>
                  <a:lnTo>
                    <a:pt x="2009262" y="1841504"/>
                  </a:lnTo>
                  <a:lnTo>
                    <a:pt x="2047363" y="1841504"/>
                  </a:lnTo>
                  <a:lnTo>
                    <a:pt x="2047363" y="1828800"/>
                  </a:lnTo>
                  <a:close/>
                </a:path>
                <a:path w="4076700" h="1866900">
                  <a:moveTo>
                    <a:pt x="1971162" y="1854195"/>
                  </a:moveTo>
                  <a:lnTo>
                    <a:pt x="1933062" y="1854195"/>
                  </a:lnTo>
                  <a:lnTo>
                    <a:pt x="1933062" y="1866900"/>
                  </a:lnTo>
                  <a:lnTo>
                    <a:pt x="1971162" y="1866900"/>
                  </a:lnTo>
                  <a:lnTo>
                    <a:pt x="1971162" y="1854195"/>
                  </a:lnTo>
                  <a:close/>
                </a:path>
                <a:path w="4076700" h="1866900">
                  <a:moveTo>
                    <a:pt x="1971162" y="1828800"/>
                  </a:moveTo>
                  <a:lnTo>
                    <a:pt x="1933062" y="1828800"/>
                  </a:lnTo>
                  <a:lnTo>
                    <a:pt x="1933062" y="1841504"/>
                  </a:lnTo>
                  <a:lnTo>
                    <a:pt x="1971162" y="1841504"/>
                  </a:lnTo>
                  <a:lnTo>
                    <a:pt x="1971162" y="1828800"/>
                  </a:lnTo>
                  <a:close/>
                </a:path>
                <a:path w="4076700" h="1866900">
                  <a:moveTo>
                    <a:pt x="1894962" y="1854195"/>
                  </a:moveTo>
                  <a:lnTo>
                    <a:pt x="1856862" y="1854195"/>
                  </a:lnTo>
                  <a:lnTo>
                    <a:pt x="1856862" y="1866900"/>
                  </a:lnTo>
                  <a:lnTo>
                    <a:pt x="1894962" y="1866900"/>
                  </a:lnTo>
                  <a:lnTo>
                    <a:pt x="1894962" y="1854195"/>
                  </a:lnTo>
                  <a:close/>
                </a:path>
                <a:path w="4076700" h="1866900">
                  <a:moveTo>
                    <a:pt x="1894962" y="1828800"/>
                  </a:moveTo>
                  <a:lnTo>
                    <a:pt x="1856862" y="1828800"/>
                  </a:lnTo>
                  <a:lnTo>
                    <a:pt x="1856862" y="1841504"/>
                  </a:lnTo>
                  <a:lnTo>
                    <a:pt x="1894962" y="1841504"/>
                  </a:lnTo>
                  <a:lnTo>
                    <a:pt x="1894962" y="1828800"/>
                  </a:lnTo>
                  <a:close/>
                </a:path>
                <a:path w="4076700" h="1866900">
                  <a:moveTo>
                    <a:pt x="1818762" y="1854195"/>
                  </a:moveTo>
                  <a:lnTo>
                    <a:pt x="1780662" y="1854195"/>
                  </a:lnTo>
                  <a:lnTo>
                    <a:pt x="1780662" y="1866900"/>
                  </a:lnTo>
                  <a:lnTo>
                    <a:pt x="1818762" y="1866900"/>
                  </a:lnTo>
                  <a:lnTo>
                    <a:pt x="1818762" y="1854195"/>
                  </a:lnTo>
                  <a:close/>
                </a:path>
                <a:path w="4076700" h="1866900">
                  <a:moveTo>
                    <a:pt x="1818762" y="1828800"/>
                  </a:moveTo>
                  <a:lnTo>
                    <a:pt x="1780662" y="1828800"/>
                  </a:lnTo>
                  <a:lnTo>
                    <a:pt x="1780662" y="1841504"/>
                  </a:lnTo>
                  <a:lnTo>
                    <a:pt x="1818762" y="1841504"/>
                  </a:lnTo>
                  <a:lnTo>
                    <a:pt x="1818762" y="1828800"/>
                  </a:lnTo>
                  <a:close/>
                </a:path>
                <a:path w="4076700" h="1866900">
                  <a:moveTo>
                    <a:pt x="1742562" y="1854195"/>
                  </a:moveTo>
                  <a:lnTo>
                    <a:pt x="1704462" y="1854195"/>
                  </a:lnTo>
                  <a:lnTo>
                    <a:pt x="1704462" y="1866900"/>
                  </a:lnTo>
                  <a:lnTo>
                    <a:pt x="1742562" y="1866900"/>
                  </a:lnTo>
                  <a:lnTo>
                    <a:pt x="1742562" y="1854195"/>
                  </a:lnTo>
                  <a:close/>
                </a:path>
                <a:path w="4076700" h="1866900">
                  <a:moveTo>
                    <a:pt x="1742562" y="1828800"/>
                  </a:moveTo>
                  <a:lnTo>
                    <a:pt x="1704462" y="1828800"/>
                  </a:lnTo>
                  <a:lnTo>
                    <a:pt x="1704462" y="1841504"/>
                  </a:lnTo>
                  <a:lnTo>
                    <a:pt x="1742562" y="1841504"/>
                  </a:lnTo>
                  <a:lnTo>
                    <a:pt x="1742562" y="1828800"/>
                  </a:lnTo>
                  <a:close/>
                </a:path>
                <a:path w="4076700" h="1866900">
                  <a:moveTo>
                    <a:pt x="1666362" y="1854195"/>
                  </a:moveTo>
                  <a:lnTo>
                    <a:pt x="1628262" y="1854195"/>
                  </a:lnTo>
                  <a:lnTo>
                    <a:pt x="1628262" y="1866900"/>
                  </a:lnTo>
                  <a:lnTo>
                    <a:pt x="1666362" y="1866900"/>
                  </a:lnTo>
                  <a:lnTo>
                    <a:pt x="1666362" y="1854195"/>
                  </a:lnTo>
                  <a:close/>
                </a:path>
                <a:path w="4076700" h="1866900">
                  <a:moveTo>
                    <a:pt x="1666362" y="1828800"/>
                  </a:moveTo>
                  <a:lnTo>
                    <a:pt x="1628262" y="1828800"/>
                  </a:lnTo>
                  <a:lnTo>
                    <a:pt x="1628262" y="1841504"/>
                  </a:lnTo>
                  <a:lnTo>
                    <a:pt x="1666362" y="1841504"/>
                  </a:lnTo>
                  <a:lnTo>
                    <a:pt x="1666362" y="1828800"/>
                  </a:lnTo>
                  <a:close/>
                </a:path>
                <a:path w="4076700" h="1866900">
                  <a:moveTo>
                    <a:pt x="1590162" y="1854195"/>
                  </a:moveTo>
                  <a:lnTo>
                    <a:pt x="1552062" y="1854195"/>
                  </a:lnTo>
                  <a:lnTo>
                    <a:pt x="1552062" y="1866900"/>
                  </a:lnTo>
                  <a:lnTo>
                    <a:pt x="1590162" y="1866900"/>
                  </a:lnTo>
                  <a:lnTo>
                    <a:pt x="1590162" y="1854195"/>
                  </a:lnTo>
                  <a:close/>
                </a:path>
                <a:path w="4076700" h="1866900">
                  <a:moveTo>
                    <a:pt x="1590162" y="1828800"/>
                  </a:moveTo>
                  <a:lnTo>
                    <a:pt x="1552062" y="1828800"/>
                  </a:lnTo>
                  <a:lnTo>
                    <a:pt x="1552062" y="1841504"/>
                  </a:lnTo>
                  <a:lnTo>
                    <a:pt x="1590162" y="1841504"/>
                  </a:lnTo>
                  <a:lnTo>
                    <a:pt x="1590162" y="1828800"/>
                  </a:lnTo>
                  <a:close/>
                </a:path>
                <a:path w="4076700" h="1866900">
                  <a:moveTo>
                    <a:pt x="1513962" y="1854195"/>
                  </a:moveTo>
                  <a:lnTo>
                    <a:pt x="1475862" y="1854195"/>
                  </a:lnTo>
                  <a:lnTo>
                    <a:pt x="1475862" y="1866900"/>
                  </a:lnTo>
                  <a:lnTo>
                    <a:pt x="1513962" y="1866900"/>
                  </a:lnTo>
                  <a:lnTo>
                    <a:pt x="1513962" y="1854195"/>
                  </a:lnTo>
                  <a:close/>
                </a:path>
                <a:path w="4076700" h="1866900">
                  <a:moveTo>
                    <a:pt x="1513962" y="1828800"/>
                  </a:moveTo>
                  <a:lnTo>
                    <a:pt x="1475862" y="1828800"/>
                  </a:lnTo>
                  <a:lnTo>
                    <a:pt x="1475862" y="1841504"/>
                  </a:lnTo>
                  <a:lnTo>
                    <a:pt x="1513962" y="1841504"/>
                  </a:lnTo>
                  <a:lnTo>
                    <a:pt x="1513962" y="1828800"/>
                  </a:lnTo>
                  <a:close/>
                </a:path>
                <a:path w="4076700" h="1866900">
                  <a:moveTo>
                    <a:pt x="1437762" y="1854195"/>
                  </a:moveTo>
                  <a:lnTo>
                    <a:pt x="1399662" y="1854195"/>
                  </a:lnTo>
                  <a:lnTo>
                    <a:pt x="1399662" y="1866900"/>
                  </a:lnTo>
                  <a:lnTo>
                    <a:pt x="1437762" y="1866900"/>
                  </a:lnTo>
                  <a:lnTo>
                    <a:pt x="1437762" y="1854195"/>
                  </a:lnTo>
                  <a:close/>
                </a:path>
                <a:path w="4076700" h="1866900">
                  <a:moveTo>
                    <a:pt x="1437762" y="1828800"/>
                  </a:moveTo>
                  <a:lnTo>
                    <a:pt x="1399662" y="1828800"/>
                  </a:lnTo>
                  <a:lnTo>
                    <a:pt x="1399662" y="1841504"/>
                  </a:lnTo>
                  <a:lnTo>
                    <a:pt x="1437762" y="1841504"/>
                  </a:lnTo>
                  <a:lnTo>
                    <a:pt x="1437762" y="1828800"/>
                  </a:lnTo>
                  <a:close/>
                </a:path>
                <a:path w="4076700" h="1866900">
                  <a:moveTo>
                    <a:pt x="1361562" y="1854195"/>
                  </a:moveTo>
                  <a:lnTo>
                    <a:pt x="1323462" y="1854195"/>
                  </a:lnTo>
                  <a:lnTo>
                    <a:pt x="1323462" y="1866900"/>
                  </a:lnTo>
                  <a:lnTo>
                    <a:pt x="1361562" y="1866900"/>
                  </a:lnTo>
                  <a:lnTo>
                    <a:pt x="1361562" y="1854195"/>
                  </a:lnTo>
                  <a:close/>
                </a:path>
                <a:path w="4076700" h="1866900">
                  <a:moveTo>
                    <a:pt x="1361562" y="1828800"/>
                  </a:moveTo>
                  <a:lnTo>
                    <a:pt x="1323462" y="1828800"/>
                  </a:lnTo>
                  <a:lnTo>
                    <a:pt x="1323462" y="1841504"/>
                  </a:lnTo>
                  <a:lnTo>
                    <a:pt x="1361562" y="1841504"/>
                  </a:lnTo>
                  <a:lnTo>
                    <a:pt x="1361562" y="1828800"/>
                  </a:lnTo>
                  <a:close/>
                </a:path>
                <a:path w="4076700" h="1866900">
                  <a:moveTo>
                    <a:pt x="1285362" y="1854195"/>
                  </a:moveTo>
                  <a:lnTo>
                    <a:pt x="1247262" y="1854195"/>
                  </a:lnTo>
                  <a:lnTo>
                    <a:pt x="1247262" y="1866900"/>
                  </a:lnTo>
                  <a:lnTo>
                    <a:pt x="1285362" y="1866900"/>
                  </a:lnTo>
                  <a:lnTo>
                    <a:pt x="1285362" y="1854195"/>
                  </a:lnTo>
                  <a:close/>
                </a:path>
                <a:path w="4076700" h="1866900">
                  <a:moveTo>
                    <a:pt x="1285362" y="1828800"/>
                  </a:moveTo>
                  <a:lnTo>
                    <a:pt x="1247262" y="1828800"/>
                  </a:lnTo>
                  <a:lnTo>
                    <a:pt x="1247262" y="1841504"/>
                  </a:lnTo>
                  <a:lnTo>
                    <a:pt x="1285362" y="1841504"/>
                  </a:lnTo>
                  <a:lnTo>
                    <a:pt x="1285362" y="1828800"/>
                  </a:lnTo>
                  <a:close/>
                </a:path>
                <a:path w="4076700" h="1866900">
                  <a:moveTo>
                    <a:pt x="1209162" y="1854195"/>
                  </a:moveTo>
                  <a:lnTo>
                    <a:pt x="1171062" y="1854195"/>
                  </a:lnTo>
                  <a:lnTo>
                    <a:pt x="1171062" y="1866900"/>
                  </a:lnTo>
                  <a:lnTo>
                    <a:pt x="1209162" y="1866900"/>
                  </a:lnTo>
                  <a:lnTo>
                    <a:pt x="1209162" y="1854195"/>
                  </a:lnTo>
                  <a:close/>
                </a:path>
                <a:path w="4076700" h="1866900">
                  <a:moveTo>
                    <a:pt x="1209162" y="1828800"/>
                  </a:moveTo>
                  <a:lnTo>
                    <a:pt x="1171062" y="1828800"/>
                  </a:lnTo>
                  <a:lnTo>
                    <a:pt x="1171062" y="1841504"/>
                  </a:lnTo>
                  <a:lnTo>
                    <a:pt x="1209162" y="1841504"/>
                  </a:lnTo>
                  <a:lnTo>
                    <a:pt x="1209162" y="1828800"/>
                  </a:lnTo>
                  <a:close/>
                </a:path>
                <a:path w="4076700" h="1866900">
                  <a:moveTo>
                    <a:pt x="1132962" y="1854195"/>
                  </a:moveTo>
                  <a:lnTo>
                    <a:pt x="1094862" y="1854195"/>
                  </a:lnTo>
                  <a:lnTo>
                    <a:pt x="1094862" y="1866900"/>
                  </a:lnTo>
                  <a:lnTo>
                    <a:pt x="1132962" y="1866900"/>
                  </a:lnTo>
                  <a:lnTo>
                    <a:pt x="1132962" y="1854195"/>
                  </a:lnTo>
                  <a:close/>
                </a:path>
                <a:path w="4076700" h="1866900">
                  <a:moveTo>
                    <a:pt x="1132962" y="1828800"/>
                  </a:moveTo>
                  <a:lnTo>
                    <a:pt x="1094862" y="1828800"/>
                  </a:lnTo>
                  <a:lnTo>
                    <a:pt x="1094862" y="1841504"/>
                  </a:lnTo>
                  <a:lnTo>
                    <a:pt x="1132962" y="1841504"/>
                  </a:lnTo>
                  <a:lnTo>
                    <a:pt x="1132962" y="1828800"/>
                  </a:lnTo>
                  <a:close/>
                </a:path>
                <a:path w="4076700" h="1866900">
                  <a:moveTo>
                    <a:pt x="1056762" y="1854195"/>
                  </a:moveTo>
                  <a:lnTo>
                    <a:pt x="1018662" y="1854195"/>
                  </a:lnTo>
                  <a:lnTo>
                    <a:pt x="1018662" y="1866900"/>
                  </a:lnTo>
                  <a:lnTo>
                    <a:pt x="1056762" y="1866900"/>
                  </a:lnTo>
                  <a:lnTo>
                    <a:pt x="1056762" y="1854195"/>
                  </a:lnTo>
                  <a:close/>
                </a:path>
                <a:path w="4076700" h="1866900">
                  <a:moveTo>
                    <a:pt x="1056762" y="1828800"/>
                  </a:moveTo>
                  <a:lnTo>
                    <a:pt x="1018662" y="1828800"/>
                  </a:lnTo>
                  <a:lnTo>
                    <a:pt x="1018662" y="1841504"/>
                  </a:lnTo>
                  <a:lnTo>
                    <a:pt x="1056762" y="1841504"/>
                  </a:lnTo>
                  <a:lnTo>
                    <a:pt x="1056762" y="1828800"/>
                  </a:lnTo>
                  <a:close/>
                </a:path>
                <a:path w="4076700" h="1866900">
                  <a:moveTo>
                    <a:pt x="980562" y="1854195"/>
                  </a:moveTo>
                  <a:lnTo>
                    <a:pt x="942462" y="1854195"/>
                  </a:lnTo>
                  <a:lnTo>
                    <a:pt x="942462" y="1866900"/>
                  </a:lnTo>
                  <a:lnTo>
                    <a:pt x="980562" y="1866900"/>
                  </a:lnTo>
                  <a:lnTo>
                    <a:pt x="980562" y="1854195"/>
                  </a:lnTo>
                  <a:close/>
                </a:path>
                <a:path w="4076700" h="1866900">
                  <a:moveTo>
                    <a:pt x="980562" y="1828800"/>
                  </a:moveTo>
                  <a:lnTo>
                    <a:pt x="942462" y="1828800"/>
                  </a:lnTo>
                  <a:lnTo>
                    <a:pt x="942462" y="1841504"/>
                  </a:lnTo>
                  <a:lnTo>
                    <a:pt x="980562" y="1841504"/>
                  </a:lnTo>
                  <a:lnTo>
                    <a:pt x="980562" y="1828800"/>
                  </a:lnTo>
                  <a:close/>
                </a:path>
                <a:path w="4076700" h="1866900">
                  <a:moveTo>
                    <a:pt x="904362" y="1854195"/>
                  </a:moveTo>
                  <a:lnTo>
                    <a:pt x="866262" y="1854195"/>
                  </a:lnTo>
                  <a:lnTo>
                    <a:pt x="866262" y="1866900"/>
                  </a:lnTo>
                  <a:lnTo>
                    <a:pt x="904362" y="1866900"/>
                  </a:lnTo>
                  <a:lnTo>
                    <a:pt x="904362" y="1854195"/>
                  </a:lnTo>
                  <a:close/>
                </a:path>
                <a:path w="4076700" h="1866900">
                  <a:moveTo>
                    <a:pt x="904362" y="1828800"/>
                  </a:moveTo>
                  <a:lnTo>
                    <a:pt x="866262" y="1828800"/>
                  </a:lnTo>
                  <a:lnTo>
                    <a:pt x="866262" y="1841504"/>
                  </a:lnTo>
                  <a:lnTo>
                    <a:pt x="904362" y="1841504"/>
                  </a:lnTo>
                  <a:lnTo>
                    <a:pt x="904362" y="1828800"/>
                  </a:lnTo>
                  <a:close/>
                </a:path>
                <a:path w="4076700" h="1866900">
                  <a:moveTo>
                    <a:pt x="828162" y="1854195"/>
                  </a:moveTo>
                  <a:lnTo>
                    <a:pt x="790062" y="1854195"/>
                  </a:lnTo>
                  <a:lnTo>
                    <a:pt x="790062" y="1866900"/>
                  </a:lnTo>
                  <a:lnTo>
                    <a:pt x="828162" y="1866900"/>
                  </a:lnTo>
                  <a:lnTo>
                    <a:pt x="828162" y="1854195"/>
                  </a:lnTo>
                  <a:close/>
                </a:path>
                <a:path w="4076700" h="1866900">
                  <a:moveTo>
                    <a:pt x="828162" y="1828800"/>
                  </a:moveTo>
                  <a:lnTo>
                    <a:pt x="790062" y="1828800"/>
                  </a:lnTo>
                  <a:lnTo>
                    <a:pt x="790062" y="1841504"/>
                  </a:lnTo>
                  <a:lnTo>
                    <a:pt x="828162" y="1841504"/>
                  </a:lnTo>
                  <a:lnTo>
                    <a:pt x="828162" y="1828800"/>
                  </a:lnTo>
                  <a:close/>
                </a:path>
                <a:path w="4076700" h="1866900">
                  <a:moveTo>
                    <a:pt x="751962" y="1854195"/>
                  </a:moveTo>
                  <a:lnTo>
                    <a:pt x="713862" y="1854195"/>
                  </a:lnTo>
                  <a:lnTo>
                    <a:pt x="713862" y="1866900"/>
                  </a:lnTo>
                  <a:lnTo>
                    <a:pt x="751962" y="1866900"/>
                  </a:lnTo>
                  <a:lnTo>
                    <a:pt x="751962" y="1854195"/>
                  </a:lnTo>
                  <a:close/>
                </a:path>
                <a:path w="4076700" h="1866900">
                  <a:moveTo>
                    <a:pt x="751962" y="1828800"/>
                  </a:moveTo>
                  <a:lnTo>
                    <a:pt x="713862" y="1828800"/>
                  </a:lnTo>
                  <a:lnTo>
                    <a:pt x="713862" y="1841504"/>
                  </a:lnTo>
                  <a:lnTo>
                    <a:pt x="751962" y="1841504"/>
                  </a:lnTo>
                  <a:lnTo>
                    <a:pt x="751962" y="1828800"/>
                  </a:lnTo>
                  <a:close/>
                </a:path>
                <a:path w="4076700" h="1866900">
                  <a:moveTo>
                    <a:pt x="675811" y="1854195"/>
                  </a:moveTo>
                  <a:lnTo>
                    <a:pt x="637711" y="1854195"/>
                  </a:lnTo>
                  <a:lnTo>
                    <a:pt x="637711" y="1866900"/>
                  </a:lnTo>
                  <a:lnTo>
                    <a:pt x="675811" y="1866900"/>
                  </a:lnTo>
                  <a:lnTo>
                    <a:pt x="675811" y="1854195"/>
                  </a:lnTo>
                  <a:close/>
                </a:path>
                <a:path w="4076700" h="1866900">
                  <a:moveTo>
                    <a:pt x="675811" y="1828800"/>
                  </a:moveTo>
                  <a:lnTo>
                    <a:pt x="637711" y="1828800"/>
                  </a:lnTo>
                  <a:lnTo>
                    <a:pt x="637711" y="1841504"/>
                  </a:lnTo>
                  <a:lnTo>
                    <a:pt x="675811" y="1841504"/>
                  </a:lnTo>
                  <a:lnTo>
                    <a:pt x="675811" y="1828800"/>
                  </a:lnTo>
                  <a:close/>
                </a:path>
                <a:path w="4076700" h="1866900">
                  <a:moveTo>
                    <a:pt x="599611" y="1854195"/>
                  </a:moveTo>
                  <a:lnTo>
                    <a:pt x="561511" y="1854195"/>
                  </a:lnTo>
                  <a:lnTo>
                    <a:pt x="561511" y="1866900"/>
                  </a:lnTo>
                  <a:lnTo>
                    <a:pt x="599611" y="1866900"/>
                  </a:lnTo>
                  <a:lnTo>
                    <a:pt x="599611" y="1854195"/>
                  </a:lnTo>
                  <a:close/>
                </a:path>
                <a:path w="4076700" h="1866900">
                  <a:moveTo>
                    <a:pt x="599611" y="1828800"/>
                  </a:moveTo>
                  <a:lnTo>
                    <a:pt x="561511" y="1828800"/>
                  </a:lnTo>
                  <a:lnTo>
                    <a:pt x="561511" y="1841504"/>
                  </a:lnTo>
                  <a:lnTo>
                    <a:pt x="599611" y="1841504"/>
                  </a:lnTo>
                  <a:lnTo>
                    <a:pt x="599611" y="1828800"/>
                  </a:lnTo>
                  <a:close/>
                </a:path>
                <a:path w="4076700" h="1866900">
                  <a:moveTo>
                    <a:pt x="501121" y="1803297"/>
                  </a:moveTo>
                  <a:lnTo>
                    <a:pt x="492133" y="1812273"/>
                  </a:lnTo>
                  <a:lnTo>
                    <a:pt x="519089" y="1839218"/>
                  </a:lnTo>
                  <a:lnTo>
                    <a:pt x="528066" y="1830241"/>
                  </a:lnTo>
                  <a:lnTo>
                    <a:pt x="501121" y="1803297"/>
                  </a:lnTo>
                  <a:close/>
                </a:path>
                <a:path w="4076700" h="1866900">
                  <a:moveTo>
                    <a:pt x="519089" y="1785341"/>
                  </a:moveTo>
                  <a:lnTo>
                    <a:pt x="510110" y="1794318"/>
                  </a:lnTo>
                  <a:lnTo>
                    <a:pt x="537042" y="1821250"/>
                  </a:lnTo>
                  <a:lnTo>
                    <a:pt x="546021" y="1812273"/>
                  </a:lnTo>
                  <a:lnTo>
                    <a:pt x="519089" y="1785341"/>
                  </a:lnTo>
                  <a:close/>
                </a:path>
                <a:path w="4076700" h="1866900">
                  <a:moveTo>
                    <a:pt x="447245" y="1749408"/>
                  </a:moveTo>
                  <a:lnTo>
                    <a:pt x="438268" y="1758385"/>
                  </a:lnTo>
                  <a:lnTo>
                    <a:pt x="465201" y="1785341"/>
                  </a:lnTo>
                  <a:lnTo>
                    <a:pt x="474177" y="1776365"/>
                  </a:lnTo>
                  <a:lnTo>
                    <a:pt x="447245" y="1749408"/>
                  </a:lnTo>
                  <a:close/>
                </a:path>
                <a:path w="4076700" h="1866900">
                  <a:moveTo>
                    <a:pt x="465201" y="1731453"/>
                  </a:moveTo>
                  <a:lnTo>
                    <a:pt x="456224" y="1740432"/>
                  </a:lnTo>
                  <a:lnTo>
                    <a:pt x="483156" y="1767388"/>
                  </a:lnTo>
                  <a:lnTo>
                    <a:pt x="492133" y="1758385"/>
                  </a:lnTo>
                  <a:lnTo>
                    <a:pt x="465201" y="1731453"/>
                  </a:lnTo>
                  <a:close/>
                </a:path>
                <a:path w="4076700" h="1866900">
                  <a:moveTo>
                    <a:pt x="393359" y="1695532"/>
                  </a:moveTo>
                  <a:lnTo>
                    <a:pt x="384380" y="1704523"/>
                  </a:lnTo>
                  <a:lnTo>
                    <a:pt x="411312" y="1731453"/>
                  </a:lnTo>
                  <a:lnTo>
                    <a:pt x="420291" y="1722476"/>
                  </a:lnTo>
                  <a:lnTo>
                    <a:pt x="393359" y="1695532"/>
                  </a:lnTo>
                  <a:close/>
                </a:path>
                <a:path w="4076700" h="1866900">
                  <a:moveTo>
                    <a:pt x="411312" y="1677567"/>
                  </a:moveTo>
                  <a:lnTo>
                    <a:pt x="402336" y="1686555"/>
                  </a:lnTo>
                  <a:lnTo>
                    <a:pt x="429280" y="1713500"/>
                  </a:lnTo>
                  <a:lnTo>
                    <a:pt x="438268" y="1704523"/>
                  </a:lnTo>
                  <a:lnTo>
                    <a:pt x="411312" y="1677567"/>
                  </a:lnTo>
                  <a:close/>
                </a:path>
                <a:path w="4076700" h="1866900">
                  <a:moveTo>
                    <a:pt x="339483" y="1641658"/>
                  </a:moveTo>
                  <a:lnTo>
                    <a:pt x="330494" y="1650635"/>
                  </a:lnTo>
                  <a:lnTo>
                    <a:pt x="357438" y="1677567"/>
                  </a:lnTo>
                  <a:lnTo>
                    <a:pt x="366415" y="1668588"/>
                  </a:lnTo>
                  <a:lnTo>
                    <a:pt x="339483" y="1641658"/>
                  </a:lnTo>
                  <a:close/>
                </a:path>
                <a:path w="4076700" h="1866900">
                  <a:moveTo>
                    <a:pt x="357438" y="1623690"/>
                  </a:moveTo>
                  <a:lnTo>
                    <a:pt x="348459" y="1632667"/>
                  </a:lnTo>
                  <a:lnTo>
                    <a:pt x="375403" y="1659611"/>
                  </a:lnTo>
                  <a:lnTo>
                    <a:pt x="384380" y="1650635"/>
                  </a:lnTo>
                  <a:lnTo>
                    <a:pt x="357438" y="1623690"/>
                  </a:lnTo>
                  <a:close/>
                </a:path>
                <a:path w="4076700" h="1866900">
                  <a:moveTo>
                    <a:pt x="285594" y="1587770"/>
                  </a:moveTo>
                  <a:lnTo>
                    <a:pt x="276618" y="1596758"/>
                  </a:lnTo>
                  <a:lnTo>
                    <a:pt x="303550" y="1623690"/>
                  </a:lnTo>
                  <a:lnTo>
                    <a:pt x="312538" y="1614714"/>
                  </a:lnTo>
                  <a:lnTo>
                    <a:pt x="285594" y="1587770"/>
                  </a:lnTo>
                  <a:close/>
                </a:path>
                <a:path w="4076700" h="1866900">
                  <a:moveTo>
                    <a:pt x="303550" y="1569802"/>
                  </a:moveTo>
                  <a:lnTo>
                    <a:pt x="294573" y="1578793"/>
                  </a:lnTo>
                  <a:lnTo>
                    <a:pt x="321515" y="1605735"/>
                  </a:lnTo>
                  <a:lnTo>
                    <a:pt x="330494" y="1596758"/>
                  </a:lnTo>
                  <a:lnTo>
                    <a:pt x="303550" y="1569802"/>
                  </a:lnTo>
                  <a:close/>
                </a:path>
                <a:path w="4076700" h="1866900">
                  <a:moveTo>
                    <a:pt x="231708" y="1533893"/>
                  </a:moveTo>
                  <a:lnTo>
                    <a:pt x="222729" y="1542870"/>
                  </a:lnTo>
                  <a:lnTo>
                    <a:pt x="249673" y="1569802"/>
                  </a:lnTo>
                  <a:lnTo>
                    <a:pt x="258662" y="1560825"/>
                  </a:lnTo>
                  <a:lnTo>
                    <a:pt x="231708" y="1533893"/>
                  </a:lnTo>
                  <a:close/>
                </a:path>
                <a:path w="4076700" h="1866900">
                  <a:moveTo>
                    <a:pt x="249673" y="1515938"/>
                  </a:moveTo>
                  <a:lnTo>
                    <a:pt x="240685" y="1524917"/>
                  </a:lnTo>
                  <a:lnTo>
                    <a:pt x="267641" y="1551849"/>
                  </a:lnTo>
                  <a:lnTo>
                    <a:pt x="276618" y="1542870"/>
                  </a:lnTo>
                  <a:lnTo>
                    <a:pt x="249673" y="1515938"/>
                  </a:lnTo>
                  <a:close/>
                </a:path>
                <a:path w="4076700" h="1866900">
                  <a:moveTo>
                    <a:pt x="177844" y="1480005"/>
                  </a:moveTo>
                  <a:lnTo>
                    <a:pt x="168843" y="1488984"/>
                  </a:lnTo>
                  <a:lnTo>
                    <a:pt x="195797" y="1515938"/>
                  </a:lnTo>
                  <a:lnTo>
                    <a:pt x="204776" y="1506961"/>
                  </a:lnTo>
                  <a:lnTo>
                    <a:pt x="177844" y="1480005"/>
                  </a:lnTo>
                  <a:close/>
                </a:path>
                <a:path w="4076700" h="1866900">
                  <a:moveTo>
                    <a:pt x="195797" y="1462052"/>
                  </a:moveTo>
                  <a:lnTo>
                    <a:pt x="186821" y="1471028"/>
                  </a:lnTo>
                  <a:lnTo>
                    <a:pt x="213753" y="1497960"/>
                  </a:lnTo>
                  <a:lnTo>
                    <a:pt x="222729" y="1488984"/>
                  </a:lnTo>
                  <a:lnTo>
                    <a:pt x="195797" y="1462052"/>
                  </a:lnTo>
                  <a:close/>
                </a:path>
                <a:path w="4076700" h="1866900">
                  <a:moveTo>
                    <a:pt x="123956" y="1426131"/>
                  </a:moveTo>
                  <a:lnTo>
                    <a:pt x="114979" y="1435108"/>
                  </a:lnTo>
                  <a:lnTo>
                    <a:pt x="141911" y="1462052"/>
                  </a:lnTo>
                  <a:lnTo>
                    <a:pt x="150888" y="1453073"/>
                  </a:lnTo>
                  <a:lnTo>
                    <a:pt x="123956" y="1426131"/>
                  </a:lnTo>
                  <a:close/>
                </a:path>
                <a:path w="4076700" h="1866900">
                  <a:moveTo>
                    <a:pt x="141911" y="1408163"/>
                  </a:moveTo>
                  <a:lnTo>
                    <a:pt x="132932" y="1417140"/>
                  </a:lnTo>
                  <a:lnTo>
                    <a:pt x="159864" y="1444096"/>
                  </a:lnTo>
                  <a:lnTo>
                    <a:pt x="168843" y="1435108"/>
                  </a:lnTo>
                  <a:lnTo>
                    <a:pt x="141911" y="1408163"/>
                  </a:lnTo>
                  <a:close/>
                </a:path>
                <a:path w="4076700" h="1866900">
                  <a:moveTo>
                    <a:pt x="70067" y="1372243"/>
                  </a:moveTo>
                  <a:lnTo>
                    <a:pt x="61091" y="1381231"/>
                  </a:lnTo>
                  <a:lnTo>
                    <a:pt x="88035" y="1408163"/>
                  </a:lnTo>
                  <a:lnTo>
                    <a:pt x="97011" y="1399187"/>
                  </a:lnTo>
                  <a:lnTo>
                    <a:pt x="70067" y="1372243"/>
                  </a:lnTo>
                  <a:close/>
                </a:path>
                <a:path w="4076700" h="1866900">
                  <a:moveTo>
                    <a:pt x="88035" y="1354287"/>
                  </a:moveTo>
                  <a:lnTo>
                    <a:pt x="79046" y="1363266"/>
                  </a:lnTo>
                  <a:lnTo>
                    <a:pt x="105988" y="1390208"/>
                  </a:lnTo>
                  <a:lnTo>
                    <a:pt x="114979" y="1381231"/>
                  </a:lnTo>
                  <a:lnTo>
                    <a:pt x="88035" y="1354287"/>
                  </a:lnTo>
                  <a:close/>
                </a:path>
              </a:pathLst>
            </a:custGeom>
            <a:solidFill>
              <a:srgbClr val="E2D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8048" y="4783072"/>
            <a:ext cx="392176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321945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MANUFACTURES</a:t>
            </a:r>
            <a:r>
              <a:rPr sz="1800" spc="-5" dirty="0">
                <a:latin typeface="Arial MT"/>
                <a:cs typeface="Arial MT"/>
              </a:rPr>
              <a:t> DRUG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PRODUCT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BY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PROCEDURE</a:t>
            </a:r>
            <a:endParaRPr sz="1800">
              <a:latin typeface="Arial MT"/>
              <a:cs typeface="Arial MT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-30" dirty="0">
                <a:latin typeface="Arial MT"/>
                <a:cs typeface="Arial MT"/>
              </a:rPr>
              <a:t>FULLY</a:t>
            </a:r>
            <a:r>
              <a:rPr sz="1800" spc="-20" dirty="0">
                <a:latin typeface="Arial MT"/>
                <a:cs typeface="Arial MT"/>
              </a:rPr>
              <a:t> REPRESRNTATIVE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SIMULATORY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TO </a:t>
            </a:r>
            <a:r>
              <a:rPr sz="1800" spc="-35" dirty="0">
                <a:latin typeface="Arial MT"/>
                <a:cs typeface="Arial MT"/>
              </a:rPr>
              <a:t>THAT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MANUFACTURING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SCALE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57350" y="1733306"/>
            <a:ext cx="2247900" cy="1104900"/>
            <a:chOff x="1657350" y="1733306"/>
            <a:chExt cx="2247900" cy="1104900"/>
          </a:xfrm>
        </p:grpSpPr>
        <p:sp>
          <p:nvSpPr>
            <p:cNvPr id="12" name="object 12"/>
            <p:cNvSpPr/>
            <p:nvPr/>
          </p:nvSpPr>
          <p:spPr>
            <a:xfrm>
              <a:off x="1676399" y="1752600"/>
              <a:ext cx="2209800" cy="1066800"/>
            </a:xfrm>
            <a:custGeom>
              <a:avLst/>
              <a:gdLst/>
              <a:ahLst/>
              <a:cxnLst/>
              <a:rect l="l" t="t" r="r" b="b"/>
              <a:pathLst>
                <a:path w="2209800" h="1066800">
                  <a:moveTo>
                    <a:pt x="1104899" y="0"/>
                  </a:moveTo>
                  <a:lnTo>
                    <a:pt x="1042200" y="844"/>
                  </a:lnTo>
                  <a:lnTo>
                    <a:pt x="980418" y="3346"/>
                  </a:lnTo>
                  <a:lnTo>
                    <a:pt x="919647" y="7462"/>
                  </a:lnTo>
                  <a:lnTo>
                    <a:pt x="859981" y="13146"/>
                  </a:lnTo>
                  <a:lnTo>
                    <a:pt x="801512" y="20354"/>
                  </a:lnTo>
                  <a:lnTo>
                    <a:pt x="744333" y="29040"/>
                  </a:lnTo>
                  <a:lnTo>
                    <a:pt x="688539" y="39159"/>
                  </a:lnTo>
                  <a:lnTo>
                    <a:pt x="634222" y="50667"/>
                  </a:lnTo>
                  <a:lnTo>
                    <a:pt x="581476" y="63519"/>
                  </a:lnTo>
                  <a:lnTo>
                    <a:pt x="530393" y="77669"/>
                  </a:lnTo>
                  <a:lnTo>
                    <a:pt x="481068" y="93072"/>
                  </a:lnTo>
                  <a:lnTo>
                    <a:pt x="433593" y="109684"/>
                  </a:lnTo>
                  <a:lnTo>
                    <a:pt x="388062" y="127459"/>
                  </a:lnTo>
                  <a:lnTo>
                    <a:pt x="344567" y="146353"/>
                  </a:lnTo>
                  <a:lnTo>
                    <a:pt x="303203" y="166321"/>
                  </a:lnTo>
                  <a:lnTo>
                    <a:pt x="264062" y="187317"/>
                  </a:lnTo>
                  <a:lnTo>
                    <a:pt x="227238" y="209297"/>
                  </a:lnTo>
                  <a:lnTo>
                    <a:pt x="192824" y="232215"/>
                  </a:lnTo>
                  <a:lnTo>
                    <a:pt x="160913" y="256027"/>
                  </a:lnTo>
                  <a:lnTo>
                    <a:pt x="131598" y="280687"/>
                  </a:lnTo>
                  <a:lnTo>
                    <a:pt x="81132" y="332375"/>
                  </a:lnTo>
                  <a:lnTo>
                    <a:pt x="42171" y="386917"/>
                  </a:lnTo>
                  <a:lnTo>
                    <a:pt x="15461" y="443953"/>
                  </a:lnTo>
                  <a:lnTo>
                    <a:pt x="1749" y="503125"/>
                  </a:lnTo>
                  <a:lnTo>
                    <a:pt x="0" y="533399"/>
                  </a:lnTo>
                  <a:lnTo>
                    <a:pt x="1749" y="563674"/>
                  </a:lnTo>
                  <a:lnTo>
                    <a:pt x="15461" y="622846"/>
                  </a:lnTo>
                  <a:lnTo>
                    <a:pt x="42171" y="679882"/>
                  </a:lnTo>
                  <a:lnTo>
                    <a:pt x="81132" y="734424"/>
                  </a:lnTo>
                  <a:lnTo>
                    <a:pt x="131598" y="786112"/>
                  </a:lnTo>
                  <a:lnTo>
                    <a:pt x="160913" y="810772"/>
                  </a:lnTo>
                  <a:lnTo>
                    <a:pt x="192824" y="834584"/>
                  </a:lnTo>
                  <a:lnTo>
                    <a:pt x="227238" y="857502"/>
                  </a:lnTo>
                  <a:lnTo>
                    <a:pt x="264062" y="879482"/>
                  </a:lnTo>
                  <a:lnTo>
                    <a:pt x="303203" y="900478"/>
                  </a:lnTo>
                  <a:lnTo>
                    <a:pt x="344567" y="920446"/>
                  </a:lnTo>
                  <a:lnTo>
                    <a:pt x="388062" y="939340"/>
                  </a:lnTo>
                  <a:lnTo>
                    <a:pt x="433593" y="957115"/>
                  </a:lnTo>
                  <a:lnTo>
                    <a:pt x="481068" y="973727"/>
                  </a:lnTo>
                  <a:lnTo>
                    <a:pt x="530393" y="989130"/>
                  </a:lnTo>
                  <a:lnTo>
                    <a:pt x="581476" y="1003280"/>
                  </a:lnTo>
                  <a:lnTo>
                    <a:pt x="634222" y="1016132"/>
                  </a:lnTo>
                  <a:lnTo>
                    <a:pt x="688539" y="1027639"/>
                  </a:lnTo>
                  <a:lnTo>
                    <a:pt x="744333" y="1037759"/>
                  </a:lnTo>
                  <a:lnTo>
                    <a:pt x="801512" y="1046445"/>
                  </a:lnTo>
                  <a:lnTo>
                    <a:pt x="859981" y="1053653"/>
                  </a:lnTo>
                  <a:lnTo>
                    <a:pt x="919647" y="1059337"/>
                  </a:lnTo>
                  <a:lnTo>
                    <a:pt x="980418" y="1063453"/>
                  </a:lnTo>
                  <a:lnTo>
                    <a:pt x="1042200" y="1065955"/>
                  </a:lnTo>
                  <a:lnTo>
                    <a:pt x="1104899" y="1066799"/>
                  </a:lnTo>
                  <a:lnTo>
                    <a:pt x="1167600" y="1065955"/>
                  </a:lnTo>
                  <a:lnTo>
                    <a:pt x="1229383" y="1063453"/>
                  </a:lnTo>
                  <a:lnTo>
                    <a:pt x="1290154" y="1059337"/>
                  </a:lnTo>
                  <a:lnTo>
                    <a:pt x="1349821" y="1053653"/>
                  </a:lnTo>
                  <a:lnTo>
                    <a:pt x="1408291" y="1046445"/>
                  </a:lnTo>
                  <a:lnTo>
                    <a:pt x="1465469" y="1037759"/>
                  </a:lnTo>
                  <a:lnTo>
                    <a:pt x="1521264" y="1027639"/>
                  </a:lnTo>
                  <a:lnTo>
                    <a:pt x="1575581" y="1016132"/>
                  </a:lnTo>
                  <a:lnTo>
                    <a:pt x="1628327" y="1003280"/>
                  </a:lnTo>
                  <a:lnTo>
                    <a:pt x="1679410" y="989130"/>
                  </a:lnTo>
                  <a:lnTo>
                    <a:pt x="1728735" y="973727"/>
                  </a:lnTo>
                  <a:lnTo>
                    <a:pt x="1776210" y="957115"/>
                  </a:lnTo>
                  <a:lnTo>
                    <a:pt x="1821741" y="939340"/>
                  </a:lnTo>
                  <a:lnTo>
                    <a:pt x="1865235" y="920446"/>
                  </a:lnTo>
                  <a:lnTo>
                    <a:pt x="1906599" y="900478"/>
                  </a:lnTo>
                  <a:lnTo>
                    <a:pt x="1945740" y="879482"/>
                  </a:lnTo>
                  <a:lnTo>
                    <a:pt x="1982564" y="857502"/>
                  </a:lnTo>
                  <a:lnTo>
                    <a:pt x="2016978" y="834584"/>
                  </a:lnTo>
                  <a:lnTo>
                    <a:pt x="2048888" y="810772"/>
                  </a:lnTo>
                  <a:lnTo>
                    <a:pt x="2078202" y="786112"/>
                  </a:lnTo>
                  <a:lnTo>
                    <a:pt x="2128668" y="734424"/>
                  </a:lnTo>
                  <a:lnTo>
                    <a:pt x="2167629" y="679882"/>
                  </a:lnTo>
                  <a:lnTo>
                    <a:pt x="2194338" y="622846"/>
                  </a:lnTo>
                  <a:lnTo>
                    <a:pt x="2208050" y="563674"/>
                  </a:lnTo>
                  <a:lnTo>
                    <a:pt x="2209799" y="533399"/>
                  </a:lnTo>
                  <a:lnTo>
                    <a:pt x="2208050" y="503125"/>
                  </a:lnTo>
                  <a:lnTo>
                    <a:pt x="2194338" y="443953"/>
                  </a:lnTo>
                  <a:lnTo>
                    <a:pt x="2167629" y="386917"/>
                  </a:lnTo>
                  <a:lnTo>
                    <a:pt x="2128668" y="332375"/>
                  </a:lnTo>
                  <a:lnTo>
                    <a:pt x="2078202" y="280687"/>
                  </a:lnTo>
                  <a:lnTo>
                    <a:pt x="2048888" y="256027"/>
                  </a:lnTo>
                  <a:lnTo>
                    <a:pt x="2016978" y="232215"/>
                  </a:lnTo>
                  <a:lnTo>
                    <a:pt x="1982564" y="209297"/>
                  </a:lnTo>
                  <a:lnTo>
                    <a:pt x="1945740" y="187317"/>
                  </a:lnTo>
                  <a:lnTo>
                    <a:pt x="1906599" y="166321"/>
                  </a:lnTo>
                  <a:lnTo>
                    <a:pt x="1865235" y="146353"/>
                  </a:lnTo>
                  <a:lnTo>
                    <a:pt x="1821741" y="127459"/>
                  </a:lnTo>
                  <a:lnTo>
                    <a:pt x="1776210" y="109684"/>
                  </a:lnTo>
                  <a:lnTo>
                    <a:pt x="1728735" y="93072"/>
                  </a:lnTo>
                  <a:lnTo>
                    <a:pt x="1679410" y="77669"/>
                  </a:lnTo>
                  <a:lnTo>
                    <a:pt x="1628327" y="63519"/>
                  </a:lnTo>
                  <a:lnTo>
                    <a:pt x="1575581" y="50667"/>
                  </a:lnTo>
                  <a:lnTo>
                    <a:pt x="1521264" y="39159"/>
                  </a:lnTo>
                  <a:lnTo>
                    <a:pt x="1465469" y="29040"/>
                  </a:lnTo>
                  <a:lnTo>
                    <a:pt x="1408291" y="20354"/>
                  </a:lnTo>
                  <a:lnTo>
                    <a:pt x="1349821" y="13146"/>
                  </a:lnTo>
                  <a:lnTo>
                    <a:pt x="1290154" y="7462"/>
                  </a:lnTo>
                  <a:lnTo>
                    <a:pt x="1229383" y="3346"/>
                  </a:lnTo>
                  <a:lnTo>
                    <a:pt x="1167600" y="844"/>
                  </a:lnTo>
                  <a:lnTo>
                    <a:pt x="1104899" y="0"/>
                  </a:lnTo>
                  <a:close/>
                </a:path>
              </a:pathLst>
            </a:custGeom>
            <a:solidFill>
              <a:srgbClr val="32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57350" y="1733306"/>
              <a:ext cx="2247900" cy="1104900"/>
            </a:xfrm>
            <a:custGeom>
              <a:avLst/>
              <a:gdLst/>
              <a:ahLst/>
              <a:cxnLst/>
              <a:rect l="l" t="t" r="r" b="b"/>
              <a:pathLst>
                <a:path w="2247900" h="1104900">
                  <a:moveTo>
                    <a:pt x="1274" y="526907"/>
                  </a:moveTo>
                  <a:lnTo>
                    <a:pt x="381" y="538337"/>
                  </a:lnTo>
                  <a:lnTo>
                    <a:pt x="0" y="553212"/>
                  </a:lnTo>
                  <a:lnTo>
                    <a:pt x="381" y="566928"/>
                  </a:lnTo>
                  <a:lnTo>
                    <a:pt x="13085" y="566531"/>
                  </a:lnTo>
                  <a:lnTo>
                    <a:pt x="12704" y="552815"/>
                  </a:lnTo>
                  <a:lnTo>
                    <a:pt x="13085" y="538734"/>
                  </a:lnTo>
                  <a:lnTo>
                    <a:pt x="13965" y="527791"/>
                  </a:lnTo>
                  <a:lnTo>
                    <a:pt x="1274" y="526907"/>
                  </a:lnTo>
                  <a:close/>
                </a:path>
                <a:path w="2247900" h="1104900">
                  <a:moveTo>
                    <a:pt x="26538" y="528828"/>
                  </a:moveTo>
                  <a:lnTo>
                    <a:pt x="25770" y="539343"/>
                  </a:lnTo>
                  <a:lnTo>
                    <a:pt x="25395" y="552571"/>
                  </a:lnTo>
                  <a:lnTo>
                    <a:pt x="25776" y="566287"/>
                  </a:lnTo>
                  <a:lnTo>
                    <a:pt x="38481" y="565891"/>
                  </a:lnTo>
                  <a:lnTo>
                    <a:pt x="38100" y="552175"/>
                  </a:lnTo>
                  <a:lnTo>
                    <a:pt x="38500" y="539099"/>
                  </a:lnTo>
                  <a:lnTo>
                    <a:pt x="39243" y="529833"/>
                  </a:lnTo>
                  <a:lnTo>
                    <a:pt x="26538" y="528828"/>
                  </a:lnTo>
                  <a:close/>
                </a:path>
                <a:path w="2247900" h="1104900">
                  <a:moveTo>
                    <a:pt x="20193" y="447415"/>
                  </a:moveTo>
                  <a:lnTo>
                    <a:pt x="18288" y="452109"/>
                  </a:lnTo>
                  <a:lnTo>
                    <a:pt x="13584" y="466069"/>
                  </a:lnTo>
                  <a:lnTo>
                    <a:pt x="9393" y="480425"/>
                  </a:lnTo>
                  <a:lnTo>
                    <a:pt x="8001" y="486521"/>
                  </a:lnTo>
                  <a:lnTo>
                    <a:pt x="20324" y="489325"/>
                  </a:lnTo>
                  <a:lnTo>
                    <a:pt x="21717" y="483351"/>
                  </a:lnTo>
                  <a:lnTo>
                    <a:pt x="25776" y="469635"/>
                  </a:lnTo>
                  <a:lnTo>
                    <a:pt x="30230" y="456285"/>
                  </a:lnTo>
                  <a:lnTo>
                    <a:pt x="31872" y="452109"/>
                  </a:lnTo>
                  <a:lnTo>
                    <a:pt x="20193" y="447415"/>
                  </a:lnTo>
                  <a:close/>
                </a:path>
                <a:path w="2247900" h="1104900">
                  <a:moveTo>
                    <a:pt x="43683" y="456803"/>
                  </a:moveTo>
                  <a:lnTo>
                    <a:pt x="42291" y="460369"/>
                  </a:lnTo>
                  <a:lnTo>
                    <a:pt x="37850" y="473202"/>
                  </a:lnTo>
                  <a:lnTo>
                    <a:pt x="34040" y="486277"/>
                  </a:lnTo>
                  <a:lnTo>
                    <a:pt x="32634" y="492252"/>
                  </a:lnTo>
                  <a:lnTo>
                    <a:pt x="45089" y="495147"/>
                  </a:lnTo>
                  <a:lnTo>
                    <a:pt x="46482" y="489051"/>
                  </a:lnTo>
                  <a:lnTo>
                    <a:pt x="50042" y="476737"/>
                  </a:lnTo>
                  <a:lnTo>
                    <a:pt x="54351" y="464423"/>
                  </a:lnTo>
                  <a:lnTo>
                    <a:pt x="55494" y="461497"/>
                  </a:lnTo>
                  <a:lnTo>
                    <a:pt x="43683" y="456803"/>
                  </a:lnTo>
                  <a:close/>
                </a:path>
                <a:path w="2247900" h="1104900">
                  <a:moveTo>
                    <a:pt x="78617" y="390753"/>
                  </a:moveTo>
                  <a:lnTo>
                    <a:pt x="74163" y="397489"/>
                  </a:lnTo>
                  <a:lnTo>
                    <a:pt x="66543" y="409803"/>
                  </a:lnTo>
                  <a:lnTo>
                    <a:pt x="59436" y="422269"/>
                  </a:lnTo>
                  <a:lnTo>
                    <a:pt x="59304" y="422635"/>
                  </a:lnTo>
                  <a:lnTo>
                    <a:pt x="70616" y="428365"/>
                  </a:lnTo>
                  <a:lnTo>
                    <a:pt x="70866" y="427969"/>
                  </a:lnTo>
                  <a:lnTo>
                    <a:pt x="77592" y="416052"/>
                  </a:lnTo>
                  <a:lnTo>
                    <a:pt x="84963" y="404103"/>
                  </a:lnTo>
                  <a:lnTo>
                    <a:pt x="89154" y="397885"/>
                  </a:lnTo>
                  <a:lnTo>
                    <a:pt x="78617" y="390753"/>
                  </a:lnTo>
                  <a:close/>
                </a:path>
                <a:path w="2247900" h="1104900">
                  <a:moveTo>
                    <a:pt x="57531" y="376671"/>
                  </a:moveTo>
                  <a:lnTo>
                    <a:pt x="52578" y="384048"/>
                  </a:lnTo>
                  <a:lnTo>
                    <a:pt x="44259" y="397489"/>
                  </a:lnTo>
                  <a:lnTo>
                    <a:pt x="36825" y="410839"/>
                  </a:lnTo>
                  <a:lnTo>
                    <a:pt x="36576" y="411205"/>
                  </a:lnTo>
                  <a:lnTo>
                    <a:pt x="48006" y="416935"/>
                  </a:lnTo>
                  <a:lnTo>
                    <a:pt x="48137" y="416539"/>
                  </a:lnTo>
                  <a:lnTo>
                    <a:pt x="55376" y="403585"/>
                  </a:lnTo>
                  <a:lnTo>
                    <a:pt x="63377" y="390753"/>
                  </a:lnTo>
                  <a:lnTo>
                    <a:pt x="68067" y="383651"/>
                  </a:lnTo>
                  <a:lnTo>
                    <a:pt x="57531" y="376671"/>
                  </a:lnTo>
                  <a:close/>
                </a:path>
                <a:path w="2247900" h="1104900">
                  <a:moveTo>
                    <a:pt x="125979" y="332719"/>
                  </a:moveTo>
                  <a:lnTo>
                    <a:pt x="121407" y="337566"/>
                  </a:lnTo>
                  <a:lnTo>
                    <a:pt x="110739" y="349117"/>
                  </a:lnTo>
                  <a:lnTo>
                    <a:pt x="100965" y="360791"/>
                  </a:lnTo>
                  <a:lnTo>
                    <a:pt x="110621" y="368929"/>
                  </a:lnTo>
                  <a:lnTo>
                    <a:pt x="120527" y="357378"/>
                  </a:lnTo>
                  <a:lnTo>
                    <a:pt x="130814" y="346069"/>
                  </a:lnTo>
                  <a:lnTo>
                    <a:pt x="135123" y="341497"/>
                  </a:lnTo>
                  <a:lnTo>
                    <a:pt x="125979" y="332719"/>
                  </a:lnTo>
                  <a:close/>
                </a:path>
                <a:path w="2247900" h="1104900">
                  <a:moveTo>
                    <a:pt x="107691" y="315071"/>
                  </a:moveTo>
                  <a:lnTo>
                    <a:pt x="102620" y="320405"/>
                  </a:lnTo>
                  <a:lnTo>
                    <a:pt x="91308" y="332719"/>
                  </a:lnTo>
                  <a:lnTo>
                    <a:pt x="81534" y="344424"/>
                  </a:lnTo>
                  <a:lnTo>
                    <a:pt x="91190" y="352653"/>
                  </a:lnTo>
                  <a:lnTo>
                    <a:pt x="101096" y="340979"/>
                  </a:lnTo>
                  <a:lnTo>
                    <a:pt x="112014" y="328909"/>
                  </a:lnTo>
                  <a:lnTo>
                    <a:pt x="116835" y="323850"/>
                  </a:lnTo>
                  <a:lnTo>
                    <a:pt x="107691" y="315071"/>
                  </a:lnTo>
                  <a:close/>
                </a:path>
                <a:path w="2247900" h="1104900">
                  <a:moveTo>
                    <a:pt x="181868" y="281940"/>
                  </a:moveTo>
                  <a:lnTo>
                    <a:pt x="156722" y="303123"/>
                  </a:lnTo>
                  <a:lnTo>
                    <a:pt x="153162" y="306445"/>
                  </a:lnTo>
                  <a:lnTo>
                    <a:pt x="161925" y="315711"/>
                  </a:lnTo>
                  <a:lnTo>
                    <a:pt x="165485" y="312267"/>
                  </a:lnTo>
                  <a:lnTo>
                    <a:pt x="190119" y="291571"/>
                  </a:lnTo>
                  <a:lnTo>
                    <a:pt x="181868" y="281940"/>
                  </a:lnTo>
                  <a:close/>
                </a:path>
                <a:path w="2247900" h="1104900">
                  <a:moveTo>
                    <a:pt x="165485" y="262493"/>
                  </a:moveTo>
                  <a:lnTo>
                    <a:pt x="139314" y="284591"/>
                  </a:lnTo>
                  <a:lnTo>
                    <a:pt x="135767" y="287883"/>
                  </a:lnTo>
                  <a:lnTo>
                    <a:pt x="144530" y="297180"/>
                  </a:lnTo>
                  <a:lnTo>
                    <a:pt x="148077" y="293857"/>
                  </a:lnTo>
                  <a:lnTo>
                    <a:pt x="173736" y="272155"/>
                  </a:lnTo>
                  <a:lnTo>
                    <a:pt x="165485" y="262493"/>
                  </a:lnTo>
                  <a:close/>
                </a:path>
                <a:path w="2247900" h="1104900">
                  <a:moveTo>
                    <a:pt x="243078" y="238231"/>
                  </a:moveTo>
                  <a:lnTo>
                    <a:pt x="242184" y="238749"/>
                  </a:lnTo>
                  <a:lnTo>
                    <a:pt x="211836" y="259323"/>
                  </a:lnTo>
                  <a:lnTo>
                    <a:pt x="218943" y="269869"/>
                  </a:lnTo>
                  <a:lnTo>
                    <a:pt x="249305" y="249295"/>
                  </a:lnTo>
                  <a:lnTo>
                    <a:pt x="249686" y="249021"/>
                  </a:lnTo>
                  <a:lnTo>
                    <a:pt x="243078" y="238231"/>
                  </a:lnTo>
                  <a:close/>
                </a:path>
                <a:path w="2247900" h="1104900">
                  <a:moveTo>
                    <a:pt x="229874" y="216529"/>
                  </a:moveTo>
                  <a:lnTo>
                    <a:pt x="227838" y="217779"/>
                  </a:lnTo>
                  <a:lnTo>
                    <a:pt x="197489" y="238353"/>
                  </a:lnTo>
                  <a:lnTo>
                    <a:pt x="204728" y="248899"/>
                  </a:lnTo>
                  <a:lnTo>
                    <a:pt x="235077" y="228203"/>
                  </a:lnTo>
                  <a:lnTo>
                    <a:pt x="236469" y="227319"/>
                  </a:lnTo>
                  <a:lnTo>
                    <a:pt x="229874" y="216529"/>
                  </a:lnTo>
                  <a:close/>
                </a:path>
                <a:path w="2247900" h="1104900">
                  <a:moveTo>
                    <a:pt x="308610" y="199887"/>
                  </a:moveTo>
                  <a:lnTo>
                    <a:pt x="275331" y="218419"/>
                  </a:lnTo>
                  <a:lnTo>
                    <a:pt x="281559" y="229483"/>
                  </a:lnTo>
                  <a:lnTo>
                    <a:pt x="314837" y="210921"/>
                  </a:lnTo>
                  <a:lnTo>
                    <a:pt x="308610" y="199887"/>
                  </a:lnTo>
                  <a:close/>
                </a:path>
                <a:path w="2247900" h="1104900">
                  <a:moveTo>
                    <a:pt x="296286" y="177667"/>
                  </a:moveTo>
                  <a:lnTo>
                    <a:pt x="263021" y="196199"/>
                  </a:lnTo>
                  <a:lnTo>
                    <a:pt x="269235" y="207385"/>
                  </a:lnTo>
                  <a:lnTo>
                    <a:pt x="302514" y="188823"/>
                  </a:lnTo>
                  <a:lnTo>
                    <a:pt x="296286" y="177667"/>
                  </a:lnTo>
                  <a:close/>
                </a:path>
                <a:path w="2247900" h="1104900">
                  <a:moveTo>
                    <a:pt x="376677" y="166725"/>
                  </a:moveTo>
                  <a:lnTo>
                    <a:pt x="345567" y="181203"/>
                  </a:lnTo>
                  <a:lnTo>
                    <a:pt x="342387" y="182727"/>
                  </a:lnTo>
                  <a:lnTo>
                    <a:pt x="348102" y="194035"/>
                  </a:lnTo>
                  <a:lnTo>
                    <a:pt x="351282" y="192511"/>
                  </a:lnTo>
                  <a:lnTo>
                    <a:pt x="382011" y="178308"/>
                  </a:lnTo>
                  <a:lnTo>
                    <a:pt x="376677" y="166725"/>
                  </a:lnTo>
                  <a:close/>
                </a:path>
                <a:path w="2247900" h="1104900">
                  <a:moveTo>
                    <a:pt x="366009" y="143743"/>
                  </a:moveTo>
                  <a:lnTo>
                    <a:pt x="334137" y="158496"/>
                  </a:lnTo>
                  <a:lnTo>
                    <a:pt x="330957" y="160141"/>
                  </a:lnTo>
                  <a:lnTo>
                    <a:pt x="336672" y="171450"/>
                  </a:lnTo>
                  <a:lnTo>
                    <a:pt x="339852" y="169773"/>
                  </a:lnTo>
                  <a:lnTo>
                    <a:pt x="371343" y="155173"/>
                  </a:lnTo>
                  <a:lnTo>
                    <a:pt x="366009" y="143743"/>
                  </a:lnTo>
                  <a:close/>
                </a:path>
                <a:path w="2247900" h="1104900">
                  <a:moveTo>
                    <a:pt x="446781" y="138043"/>
                  </a:moveTo>
                  <a:lnTo>
                    <a:pt x="423540" y="146913"/>
                  </a:lnTo>
                  <a:lnTo>
                    <a:pt x="411611" y="151881"/>
                  </a:lnTo>
                  <a:lnTo>
                    <a:pt x="416433" y="163555"/>
                  </a:lnTo>
                  <a:lnTo>
                    <a:pt x="428493" y="158617"/>
                  </a:lnTo>
                  <a:lnTo>
                    <a:pt x="451353" y="149961"/>
                  </a:lnTo>
                  <a:lnTo>
                    <a:pt x="446781" y="138043"/>
                  </a:lnTo>
                  <a:close/>
                </a:path>
                <a:path w="2247900" h="1104900">
                  <a:moveTo>
                    <a:pt x="437769" y="114300"/>
                  </a:moveTo>
                  <a:lnTo>
                    <a:pt x="413766" y="123444"/>
                  </a:lnTo>
                  <a:lnTo>
                    <a:pt x="401705" y="128503"/>
                  </a:lnTo>
                  <a:lnTo>
                    <a:pt x="406658" y="140208"/>
                  </a:lnTo>
                  <a:lnTo>
                    <a:pt x="418587" y="135117"/>
                  </a:lnTo>
                  <a:lnTo>
                    <a:pt x="442341" y="126217"/>
                  </a:lnTo>
                  <a:lnTo>
                    <a:pt x="437769" y="114300"/>
                  </a:lnTo>
                  <a:close/>
                </a:path>
                <a:path w="2247900" h="1104900">
                  <a:moveTo>
                    <a:pt x="518409" y="113141"/>
                  </a:moveTo>
                  <a:lnTo>
                    <a:pt x="508254" y="116311"/>
                  </a:lnTo>
                  <a:lnTo>
                    <a:pt x="482477" y="125211"/>
                  </a:lnTo>
                  <a:lnTo>
                    <a:pt x="486537" y="137160"/>
                  </a:lnTo>
                  <a:lnTo>
                    <a:pt x="512313" y="128381"/>
                  </a:lnTo>
                  <a:lnTo>
                    <a:pt x="522219" y="125333"/>
                  </a:lnTo>
                  <a:lnTo>
                    <a:pt x="518409" y="113141"/>
                  </a:lnTo>
                  <a:close/>
                </a:path>
                <a:path w="2247900" h="1104900">
                  <a:moveTo>
                    <a:pt x="510921" y="88879"/>
                  </a:moveTo>
                  <a:lnTo>
                    <a:pt x="500003" y="92323"/>
                  </a:lnTo>
                  <a:lnTo>
                    <a:pt x="474213" y="101193"/>
                  </a:lnTo>
                  <a:lnTo>
                    <a:pt x="478286" y="113141"/>
                  </a:lnTo>
                  <a:lnTo>
                    <a:pt x="504063" y="104394"/>
                  </a:lnTo>
                  <a:lnTo>
                    <a:pt x="514599" y="101071"/>
                  </a:lnTo>
                  <a:lnTo>
                    <a:pt x="510921" y="88879"/>
                  </a:lnTo>
                  <a:close/>
                </a:path>
                <a:path w="2247900" h="1104900">
                  <a:moveTo>
                    <a:pt x="584585" y="67299"/>
                  </a:moveTo>
                  <a:lnTo>
                    <a:pt x="547878" y="77571"/>
                  </a:lnTo>
                  <a:lnTo>
                    <a:pt x="551175" y="89763"/>
                  </a:lnTo>
                  <a:lnTo>
                    <a:pt x="587883" y="79613"/>
                  </a:lnTo>
                  <a:lnTo>
                    <a:pt x="584585" y="67299"/>
                  </a:lnTo>
                  <a:close/>
                </a:path>
                <a:path w="2247900" h="1104900">
                  <a:moveTo>
                    <a:pt x="591312" y="91805"/>
                  </a:moveTo>
                  <a:lnTo>
                    <a:pt x="554604" y="101955"/>
                  </a:lnTo>
                  <a:lnTo>
                    <a:pt x="558033" y="114300"/>
                  </a:lnTo>
                  <a:lnTo>
                    <a:pt x="594741" y="103997"/>
                  </a:lnTo>
                  <a:lnTo>
                    <a:pt x="591312" y="91805"/>
                  </a:lnTo>
                  <a:close/>
                </a:path>
                <a:path w="2247900" h="1104900">
                  <a:moveTo>
                    <a:pt x="659511" y="49011"/>
                  </a:moveTo>
                  <a:lnTo>
                    <a:pt x="640211" y="53340"/>
                  </a:lnTo>
                  <a:lnTo>
                    <a:pt x="621923" y="57759"/>
                  </a:lnTo>
                  <a:lnTo>
                    <a:pt x="625089" y="70104"/>
                  </a:lnTo>
                  <a:lnTo>
                    <a:pt x="643259" y="65653"/>
                  </a:lnTo>
                  <a:lnTo>
                    <a:pt x="662309" y="61447"/>
                  </a:lnTo>
                  <a:lnTo>
                    <a:pt x="659511" y="49011"/>
                  </a:lnTo>
                  <a:close/>
                </a:path>
                <a:path w="2247900" h="1104900">
                  <a:moveTo>
                    <a:pt x="664976" y="73761"/>
                  </a:moveTo>
                  <a:lnTo>
                    <a:pt x="646425" y="77967"/>
                  </a:lnTo>
                  <a:lnTo>
                    <a:pt x="628137" y="82417"/>
                  </a:lnTo>
                  <a:lnTo>
                    <a:pt x="631185" y="94853"/>
                  </a:lnTo>
                  <a:lnTo>
                    <a:pt x="649473" y="90281"/>
                  </a:lnTo>
                  <a:lnTo>
                    <a:pt x="667761" y="86227"/>
                  </a:lnTo>
                  <a:lnTo>
                    <a:pt x="664976" y="73761"/>
                  </a:lnTo>
                  <a:close/>
                </a:path>
                <a:path w="2247900" h="1104900">
                  <a:moveTo>
                    <a:pt x="734817" y="33893"/>
                  </a:moveTo>
                  <a:lnTo>
                    <a:pt x="697361" y="40873"/>
                  </a:lnTo>
                  <a:lnTo>
                    <a:pt x="699765" y="53461"/>
                  </a:lnTo>
                  <a:lnTo>
                    <a:pt x="737103" y="46329"/>
                  </a:lnTo>
                  <a:lnTo>
                    <a:pt x="734817" y="33893"/>
                  </a:lnTo>
                  <a:close/>
                </a:path>
                <a:path w="2247900" h="1104900">
                  <a:moveTo>
                    <a:pt x="739521" y="58795"/>
                  </a:moveTo>
                  <a:lnTo>
                    <a:pt x="702051" y="65897"/>
                  </a:lnTo>
                  <a:lnTo>
                    <a:pt x="704469" y="78333"/>
                  </a:lnTo>
                  <a:lnTo>
                    <a:pt x="741938" y="71231"/>
                  </a:lnTo>
                  <a:lnTo>
                    <a:pt x="739521" y="58795"/>
                  </a:lnTo>
                  <a:close/>
                </a:path>
                <a:path w="2247900" h="1104900">
                  <a:moveTo>
                    <a:pt x="811017" y="21701"/>
                  </a:moveTo>
                  <a:lnTo>
                    <a:pt x="792230" y="24231"/>
                  </a:lnTo>
                  <a:lnTo>
                    <a:pt x="772799" y="27432"/>
                  </a:lnTo>
                  <a:lnTo>
                    <a:pt x="774954" y="39989"/>
                  </a:lnTo>
                  <a:lnTo>
                    <a:pt x="794253" y="36819"/>
                  </a:lnTo>
                  <a:lnTo>
                    <a:pt x="812673" y="34290"/>
                  </a:lnTo>
                  <a:lnTo>
                    <a:pt x="811017" y="21701"/>
                  </a:lnTo>
                  <a:close/>
                </a:path>
                <a:path w="2247900" h="1104900">
                  <a:moveTo>
                    <a:pt x="814446" y="46847"/>
                  </a:moveTo>
                  <a:lnTo>
                    <a:pt x="796421" y="49377"/>
                  </a:lnTo>
                  <a:lnTo>
                    <a:pt x="776990" y="52578"/>
                  </a:lnTo>
                  <a:lnTo>
                    <a:pt x="779013" y="65013"/>
                  </a:lnTo>
                  <a:lnTo>
                    <a:pt x="798444" y="61965"/>
                  </a:lnTo>
                  <a:lnTo>
                    <a:pt x="816233" y="59436"/>
                  </a:lnTo>
                  <a:lnTo>
                    <a:pt x="814446" y="46847"/>
                  </a:lnTo>
                  <a:close/>
                </a:path>
                <a:path w="2247900" h="1104900">
                  <a:moveTo>
                    <a:pt x="887099" y="12313"/>
                  </a:moveTo>
                  <a:lnTo>
                    <a:pt x="849249" y="16489"/>
                  </a:lnTo>
                  <a:lnTo>
                    <a:pt x="850641" y="29199"/>
                  </a:lnTo>
                  <a:lnTo>
                    <a:pt x="888492" y="24871"/>
                  </a:lnTo>
                  <a:lnTo>
                    <a:pt x="887099" y="12313"/>
                  </a:lnTo>
                  <a:close/>
                </a:path>
                <a:path w="2247900" h="1104900">
                  <a:moveTo>
                    <a:pt x="889884" y="37459"/>
                  </a:moveTo>
                  <a:lnTo>
                    <a:pt x="852047" y="41757"/>
                  </a:lnTo>
                  <a:lnTo>
                    <a:pt x="853440" y="54345"/>
                  </a:lnTo>
                  <a:lnTo>
                    <a:pt x="891290" y="50139"/>
                  </a:lnTo>
                  <a:lnTo>
                    <a:pt x="889884" y="37459"/>
                  </a:lnTo>
                  <a:close/>
                </a:path>
                <a:path w="2247900" h="1104900">
                  <a:moveTo>
                    <a:pt x="963930" y="5577"/>
                  </a:moveTo>
                  <a:lnTo>
                    <a:pt x="953892" y="6217"/>
                  </a:lnTo>
                  <a:lnTo>
                    <a:pt x="925449" y="8625"/>
                  </a:lnTo>
                  <a:lnTo>
                    <a:pt x="926592" y="21336"/>
                  </a:lnTo>
                  <a:lnTo>
                    <a:pt x="955035" y="18897"/>
                  </a:lnTo>
                  <a:lnTo>
                    <a:pt x="964692" y="18288"/>
                  </a:lnTo>
                  <a:lnTo>
                    <a:pt x="963930" y="5577"/>
                  </a:lnTo>
                  <a:close/>
                </a:path>
                <a:path w="2247900" h="1104900">
                  <a:moveTo>
                    <a:pt x="965454" y="30967"/>
                  </a:moveTo>
                  <a:lnTo>
                    <a:pt x="956060" y="31485"/>
                  </a:lnTo>
                  <a:lnTo>
                    <a:pt x="927735" y="34015"/>
                  </a:lnTo>
                  <a:lnTo>
                    <a:pt x="928746" y="46603"/>
                  </a:lnTo>
                  <a:lnTo>
                    <a:pt x="957203" y="44196"/>
                  </a:lnTo>
                  <a:lnTo>
                    <a:pt x="966347" y="43677"/>
                  </a:lnTo>
                  <a:lnTo>
                    <a:pt x="965454" y="30967"/>
                  </a:lnTo>
                  <a:close/>
                </a:path>
                <a:path w="2247900" h="1104900">
                  <a:moveTo>
                    <a:pt x="1040511" y="1645"/>
                  </a:moveTo>
                  <a:lnTo>
                    <a:pt x="1009650" y="2773"/>
                  </a:lnTo>
                  <a:lnTo>
                    <a:pt x="1001898" y="3291"/>
                  </a:lnTo>
                  <a:lnTo>
                    <a:pt x="1002792" y="15849"/>
                  </a:lnTo>
                  <a:lnTo>
                    <a:pt x="1010412" y="15483"/>
                  </a:lnTo>
                  <a:lnTo>
                    <a:pt x="1041023" y="14325"/>
                  </a:lnTo>
                  <a:lnTo>
                    <a:pt x="1040511" y="1645"/>
                  </a:lnTo>
                  <a:close/>
                </a:path>
                <a:path w="2247900" h="1104900">
                  <a:moveTo>
                    <a:pt x="1041404" y="27035"/>
                  </a:moveTo>
                  <a:lnTo>
                    <a:pt x="1011174" y="28041"/>
                  </a:lnTo>
                  <a:lnTo>
                    <a:pt x="1003554" y="28559"/>
                  </a:lnTo>
                  <a:lnTo>
                    <a:pt x="1004316" y="41269"/>
                  </a:lnTo>
                  <a:lnTo>
                    <a:pt x="1011936" y="40751"/>
                  </a:lnTo>
                  <a:lnTo>
                    <a:pt x="1041903" y="39624"/>
                  </a:lnTo>
                  <a:lnTo>
                    <a:pt x="1041404" y="27035"/>
                  </a:lnTo>
                  <a:close/>
                </a:path>
                <a:path w="2247900" h="1104900">
                  <a:moveTo>
                    <a:pt x="1117092" y="0"/>
                  </a:moveTo>
                  <a:lnTo>
                    <a:pt x="1078992" y="487"/>
                  </a:lnTo>
                  <a:lnTo>
                    <a:pt x="1079241" y="13197"/>
                  </a:lnTo>
                  <a:lnTo>
                    <a:pt x="1117341" y="12679"/>
                  </a:lnTo>
                  <a:lnTo>
                    <a:pt x="1117092" y="0"/>
                  </a:lnTo>
                  <a:close/>
                </a:path>
                <a:path w="2247900" h="1104900">
                  <a:moveTo>
                    <a:pt x="1117473" y="25389"/>
                  </a:moveTo>
                  <a:lnTo>
                    <a:pt x="1079373" y="25908"/>
                  </a:lnTo>
                  <a:lnTo>
                    <a:pt x="1079504" y="38587"/>
                  </a:lnTo>
                  <a:lnTo>
                    <a:pt x="1117604" y="38100"/>
                  </a:lnTo>
                  <a:lnTo>
                    <a:pt x="1117473" y="25389"/>
                  </a:lnTo>
                  <a:close/>
                </a:path>
                <a:path w="2247900" h="1104900">
                  <a:moveTo>
                    <a:pt x="1155822" y="487"/>
                  </a:moveTo>
                  <a:lnTo>
                    <a:pt x="1155573" y="13197"/>
                  </a:lnTo>
                  <a:lnTo>
                    <a:pt x="1180968" y="13563"/>
                  </a:lnTo>
                  <a:lnTo>
                    <a:pt x="1193804" y="14081"/>
                  </a:lnTo>
                  <a:lnTo>
                    <a:pt x="1194303" y="1371"/>
                  </a:lnTo>
                  <a:lnTo>
                    <a:pt x="1181100" y="883"/>
                  </a:lnTo>
                  <a:lnTo>
                    <a:pt x="1155822" y="487"/>
                  </a:lnTo>
                  <a:close/>
                </a:path>
                <a:path w="2247900" h="1104900">
                  <a:moveTo>
                    <a:pt x="1155323" y="25908"/>
                  </a:moveTo>
                  <a:lnTo>
                    <a:pt x="1155192" y="38587"/>
                  </a:lnTo>
                  <a:lnTo>
                    <a:pt x="1180469" y="38983"/>
                  </a:lnTo>
                  <a:lnTo>
                    <a:pt x="1192911" y="39471"/>
                  </a:lnTo>
                  <a:lnTo>
                    <a:pt x="1193292" y="26791"/>
                  </a:lnTo>
                  <a:lnTo>
                    <a:pt x="1180719" y="26273"/>
                  </a:lnTo>
                  <a:lnTo>
                    <a:pt x="1155323" y="25908"/>
                  </a:lnTo>
                  <a:close/>
                </a:path>
                <a:path w="2247900" h="1104900">
                  <a:moveTo>
                    <a:pt x="1232403" y="2773"/>
                  </a:moveTo>
                  <a:lnTo>
                    <a:pt x="1231904" y="15483"/>
                  </a:lnTo>
                  <a:lnTo>
                    <a:pt x="1237107" y="15727"/>
                  </a:lnTo>
                  <a:lnTo>
                    <a:pt x="1270122" y="17769"/>
                  </a:lnTo>
                  <a:lnTo>
                    <a:pt x="1270884" y="5059"/>
                  </a:lnTo>
                  <a:lnTo>
                    <a:pt x="1232403" y="2773"/>
                  </a:lnTo>
                  <a:close/>
                </a:path>
                <a:path w="2247900" h="1104900">
                  <a:moveTo>
                    <a:pt x="1231392" y="28194"/>
                  </a:moveTo>
                  <a:lnTo>
                    <a:pt x="1230879" y="40873"/>
                  </a:lnTo>
                  <a:lnTo>
                    <a:pt x="1268480" y="43037"/>
                  </a:lnTo>
                  <a:lnTo>
                    <a:pt x="1269242" y="30480"/>
                  </a:lnTo>
                  <a:lnTo>
                    <a:pt x="1236726" y="28437"/>
                  </a:lnTo>
                  <a:lnTo>
                    <a:pt x="1231392" y="28194"/>
                  </a:lnTo>
                  <a:close/>
                </a:path>
                <a:path w="2247900" h="1104900">
                  <a:moveTo>
                    <a:pt x="1309247" y="7863"/>
                  </a:moveTo>
                  <a:lnTo>
                    <a:pt x="1308222" y="20421"/>
                  </a:lnTo>
                  <a:lnTo>
                    <a:pt x="1346204" y="23743"/>
                  </a:lnTo>
                  <a:lnTo>
                    <a:pt x="1347216" y="11033"/>
                  </a:lnTo>
                  <a:lnTo>
                    <a:pt x="1309247" y="7863"/>
                  </a:lnTo>
                  <a:close/>
                </a:path>
                <a:path w="2247900" h="1104900">
                  <a:moveTo>
                    <a:pt x="1307079" y="33131"/>
                  </a:moveTo>
                  <a:lnTo>
                    <a:pt x="1306068" y="45841"/>
                  </a:lnTo>
                  <a:lnTo>
                    <a:pt x="1344036" y="49011"/>
                  </a:lnTo>
                  <a:lnTo>
                    <a:pt x="1345061" y="36423"/>
                  </a:lnTo>
                  <a:lnTo>
                    <a:pt x="1307079" y="33131"/>
                  </a:lnTo>
                  <a:close/>
                </a:path>
                <a:path w="2247900" h="1104900">
                  <a:moveTo>
                    <a:pt x="1385565" y="15240"/>
                  </a:moveTo>
                  <a:lnTo>
                    <a:pt x="1384173" y="27919"/>
                  </a:lnTo>
                  <a:lnTo>
                    <a:pt x="1400799" y="29718"/>
                  </a:lnTo>
                  <a:lnTo>
                    <a:pt x="1422135" y="32766"/>
                  </a:lnTo>
                  <a:lnTo>
                    <a:pt x="1423934" y="20055"/>
                  </a:lnTo>
                  <a:lnTo>
                    <a:pt x="1402201" y="17129"/>
                  </a:lnTo>
                  <a:lnTo>
                    <a:pt x="1385565" y="15240"/>
                  </a:lnTo>
                  <a:close/>
                </a:path>
                <a:path w="2247900" h="1104900">
                  <a:moveTo>
                    <a:pt x="1382780" y="40507"/>
                  </a:moveTo>
                  <a:lnTo>
                    <a:pt x="1381374" y="53187"/>
                  </a:lnTo>
                  <a:lnTo>
                    <a:pt x="1398026" y="54985"/>
                  </a:lnTo>
                  <a:lnTo>
                    <a:pt x="1418722" y="57912"/>
                  </a:lnTo>
                  <a:lnTo>
                    <a:pt x="1420489" y="45323"/>
                  </a:lnTo>
                  <a:lnTo>
                    <a:pt x="1399428" y="42397"/>
                  </a:lnTo>
                  <a:lnTo>
                    <a:pt x="1382780" y="40507"/>
                  </a:lnTo>
                  <a:close/>
                </a:path>
                <a:path w="2247900" h="1104900">
                  <a:moveTo>
                    <a:pt x="1462156" y="25511"/>
                  </a:moveTo>
                  <a:lnTo>
                    <a:pt x="1459992" y="38100"/>
                  </a:lnTo>
                  <a:lnTo>
                    <a:pt x="1497726" y="44196"/>
                  </a:lnTo>
                  <a:lnTo>
                    <a:pt x="1499737" y="31729"/>
                  </a:lnTo>
                  <a:lnTo>
                    <a:pt x="1462156" y="25511"/>
                  </a:lnTo>
                  <a:close/>
                </a:path>
                <a:path w="2247900" h="1104900">
                  <a:moveTo>
                    <a:pt x="1457949" y="50657"/>
                  </a:moveTo>
                  <a:lnTo>
                    <a:pt x="1455938" y="63093"/>
                  </a:lnTo>
                  <a:lnTo>
                    <a:pt x="1493520" y="69342"/>
                  </a:lnTo>
                  <a:lnTo>
                    <a:pt x="1495562" y="56753"/>
                  </a:lnTo>
                  <a:lnTo>
                    <a:pt x="1457949" y="50657"/>
                  </a:lnTo>
                  <a:close/>
                </a:path>
                <a:path w="2247900" h="1104900">
                  <a:moveTo>
                    <a:pt x="1537594" y="38709"/>
                  </a:moveTo>
                  <a:lnTo>
                    <a:pt x="1535308" y="51175"/>
                  </a:lnTo>
                  <a:lnTo>
                    <a:pt x="1555242" y="54985"/>
                  </a:lnTo>
                  <a:lnTo>
                    <a:pt x="1572768" y="58795"/>
                  </a:lnTo>
                  <a:lnTo>
                    <a:pt x="1575450" y="46329"/>
                  </a:lnTo>
                  <a:lnTo>
                    <a:pt x="1557528" y="42519"/>
                  </a:lnTo>
                  <a:lnTo>
                    <a:pt x="1537594" y="38709"/>
                  </a:lnTo>
                  <a:close/>
                </a:path>
                <a:path w="2247900" h="1104900">
                  <a:moveTo>
                    <a:pt x="1532900" y="63611"/>
                  </a:moveTo>
                  <a:lnTo>
                    <a:pt x="1530492" y="76200"/>
                  </a:lnTo>
                  <a:lnTo>
                    <a:pt x="1550426" y="79857"/>
                  </a:lnTo>
                  <a:lnTo>
                    <a:pt x="1567312" y="83545"/>
                  </a:lnTo>
                  <a:lnTo>
                    <a:pt x="1570116" y="71231"/>
                  </a:lnTo>
                  <a:lnTo>
                    <a:pt x="1552834" y="67421"/>
                  </a:lnTo>
                  <a:lnTo>
                    <a:pt x="1532900" y="63611"/>
                  </a:lnTo>
                  <a:close/>
                </a:path>
                <a:path w="2247900" h="1104900">
                  <a:moveTo>
                    <a:pt x="1613154" y="54711"/>
                  </a:moveTo>
                  <a:lnTo>
                    <a:pt x="1610106" y="67056"/>
                  </a:lnTo>
                  <a:lnTo>
                    <a:pt x="1647078" y="76321"/>
                  </a:lnTo>
                  <a:lnTo>
                    <a:pt x="1650248" y="64008"/>
                  </a:lnTo>
                  <a:lnTo>
                    <a:pt x="1613154" y="54711"/>
                  </a:lnTo>
                  <a:close/>
                </a:path>
                <a:path w="2247900" h="1104900">
                  <a:moveTo>
                    <a:pt x="1607058" y="79491"/>
                  </a:moveTo>
                  <a:lnTo>
                    <a:pt x="1604010" y="91805"/>
                  </a:lnTo>
                  <a:lnTo>
                    <a:pt x="1640982" y="100949"/>
                  </a:lnTo>
                  <a:lnTo>
                    <a:pt x="1644030" y="88635"/>
                  </a:lnTo>
                  <a:lnTo>
                    <a:pt x="1607058" y="79491"/>
                  </a:lnTo>
                  <a:close/>
                </a:path>
                <a:path w="2247900" h="1104900">
                  <a:moveTo>
                    <a:pt x="1687464" y="74157"/>
                  </a:moveTo>
                  <a:lnTo>
                    <a:pt x="1684020" y="86349"/>
                  </a:lnTo>
                  <a:lnTo>
                    <a:pt x="1698619" y="90403"/>
                  </a:lnTo>
                  <a:lnTo>
                    <a:pt x="1720717" y="97261"/>
                  </a:lnTo>
                  <a:lnTo>
                    <a:pt x="1724527" y="85191"/>
                  </a:lnTo>
                  <a:lnTo>
                    <a:pt x="1701942" y="78211"/>
                  </a:lnTo>
                  <a:lnTo>
                    <a:pt x="1687464" y="74157"/>
                  </a:lnTo>
                  <a:close/>
                </a:path>
                <a:path w="2247900" h="1104900">
                  <a:moveTo>
                    <a:pt x="1680606" y="98663"/>
                  </a:moveTo>
                  <a:lnTo>
                    <a:pt x="1677283" y="110855"/>
                  </a:lnTo>
                  <a:lnTo>
                    <a:pt x="1691761" y="114909"/>
                  </a:lnTo>
                  <a:lnTo>
                    <a:pt x="1713219" y="121523"/>
                  </a:lnTo>
                  <a:lnTo>
                    <a:pt x="1716907" y="109453"/>
                  </a:lnTo>
                  <a:lnTo>
                    <a:pt x="1695206" y="102595"/>
                  </a:lnTo>
                  <a:lnTo>
                    <a:pt x="1680606" y="98663"/>
                  </a:lnTo>
                  <a:close/>
                </a:path>
                <a:path w="2247900" h="1104900">
                  <a:moveTo>
                    <a:pt x="1753118" y="121005"/>
                  </a:moveTo>
                  <a:lnTo>
                    <a:pt x="1748911" y="133075"/>
                  </a:lnTo>
                  <a:lnTo>
                    <a:pt x="1778904" y="143377"/>
                  </a:lnTo>
                  <a:lnTo>
                    <a:pt x="1784360" y="145389"/>
                  </a:lnTo>
                  <a:lnTo>
                    <a:pt x="1788810" y="133471"/>
                  </a:lnTo>
                  <a:lnTo>
                    <a:pt x="1783080" y="131307"/>
                  </a:lnTo>
                  <a:lnTo>
                    <a:pt x="1753118" y="121005"/>
                  </a:lnTo>
                  <a:close/>
                </a:path>
                <a:path w="2247900" h="1104900">
                  <a:moveTo>
                    <a:pt x="1761225" y="97017"/>
                  </a:moveTo>
                  <a:lnTo>
                    <a:pt x="1757172" y="109087"/>
                  </a:lnTo>
                  <a:lnTo>
                    <a:pt x="1787133" y="119237"/>
                  </a:lnTo>
                  <a:lnTo>
                    <a:pt x="1793382" y="121645"/>
                  </a:lnTo>
                  <a:lnTo>
                    <a:pt x="1797801" y="109728"/>
                  </a:lnTo>
                  <a:lnTo>
                    <a:pt x="1791218" y="107289"/>
                  </a:lnTo>
                  <a:lnTo>
                    <a:pt x="1761225" y="97017"/>
                  </a:lnTo>
                  <a:close/>
                </a:path>
                <a:path w="2247900" h="1104900">
                  <a:moveTo>
                    <a:pt x="1824624" y="147066"/>
                  </a:moveTo>
                  <a:lnTo>
                    <a:pt x="1824471" y="147066"/>
                  </a:lnTo>
                  <a:lnTo>
                    <a:pt x="1819899" y="158861"/>
                  </a:lnTo>
                  <a:lnTo>
                    <a:pt x="1820052" y="158983"/>
                  </a:lnTo>
                  <a:lnTo>
                    <a:pt x="1854586" y="173339"/>
                  </a:lnTo>
                  <a:lnTo>
                    <a:pt x="1859401" y="161665"/>
                  </a:lnTo>
                  <a:lnTo>
                    <a:pt x="1824624" y="147066"/>
                  </a:lnTo>
                  <a:close/>
                </a:path>
                <a:path w="2247900" h="1104900">
                  <a:moveTo>
                    <a:pt x="1833493" y="123291"/>
                  </a:moveTo>
                  <a:lnTo>
                    <a:pt x="1828921" y="135117"/>
                  </a:lnTo>
                  <a:lnTo>
                    <a:pt x="1864370" y="149961"/>
                  </a:lnTo>
                  <a:lnTo>
                    <a:pt x="1869186" y="138165"/>
                  </a:lnTo>
                  <a:lnTo>
                    <a:pt x="1833493" y="123291"/>
                  </a:lnTo>
                  <a:close/>
                </a:path>
                <a:path w="2247900" h="1104900">
                  <a:moveTo>
                    <a:pt x="1893813" y="177271"/>
                  </a:moveTo>
                  <a:lnTo>
                    <a:pt x="1888632" y="188823"/>
                  </a:lnTo>
                  <a:lnTo>
                    <a:pt x="1897258" y="192907"/>
                  </a:lnTo>
                  <a:lnTo>
                    <a:pt x="1922160" y="205465"/>
                  </a:lnTo>
                  <a:lnTo>
                    <a:pt x="1927860" y="194035"/>
                  </a:lnTo>
                  <a:lnTo>
                    <a:pt x="1902592" y="181356"/>
                  </a:lnTo>
                  <a:lnTo>
                    <a:pt x="1893813" y="177271"/>
                  </a:lnTo>
                  <a:close/>
                </a:path>
                <a:path w="2247900" h="1104900">
                  <a:moveTo>
                    <a:pt x="1904481" y="154289"/>
                  </a:moveTo>
                  <a:lnTo>
                    <a:pt x="1899147" y="165841"/>
                  </a:lnTo>
                  <a:lnTo>
                    <a:pt x="1907926" y="169773"/>
                  </a:lnTo>
                  <a:lnTo>
                    <a:pt x="1933590" y="182727"/>
                  </a:lnTo>
                  <a:lnTo>
                    <a:pt x="1939290" y="171450"/>
                  </a:lnTo>
                  <a:lnTo>
                    <a:pt x="1913260" y="158343"/>
                  </a:lnTo>
                  <a:lnTo>
                    <a:pt x="1904481" y="154289"/>
                  </a:lnTo>
                  <a:close/>
                </a:path>
                <a:path w="2247900" h="1104900">
                  <a:moveTo>
                    <a:pt x="1961144" y="212079"/>
                  </a:moveTo>
                  <a:lnTo>
                    <a:pt x="1954926" y="223113"/>
                  </a:lnTo>
                  <a:lnTo>
                    <a:pt x="1967240" y="229971"/>
                  </a:lnTo>
                  <a:lnTo>
                    <a:pt x="1987052" y="242163"/>
                  </a:lnTo>
                  <a:lnTo>
                    <a:pt x="1993635" y="231373"/>
                  </a:lnTo>
                  <a:lnTo>
                    <a:pt x="1973458" y="218937"/>
                  </a:lnTo>
                  <a:lnTo>
                    <a:pt x="1961144" y="212079"/>
                  </a:lnTo>
                  <a:close/>
                </a:path>
                <a:path w="2247900" h="1104900">
                  <a:moveTo>
                    <a:pt x="1973458" y="189859"/>
                  </a:moveTo>
                  <a:lnTo>
                    <a:pt x="1967362" y="201015"/>
                  </a:lnTo>
                  <a:lnTo>
                    <a:pt x="1979676" y="207873"/>
                  </a:lnTo>
                  <a:lnTo>
                    <a:pt x="2000250" y="220583"/>
                  </a:lnTo>
                  <a:lnTo>
                    <a:pt x="2006986" y="209793"/>
                  </a:lnTo>
                  <a:lnTo>
                    <a:pt x="1985772" y="196717"/>
                  </a:lnTo>
                  <a:lnTo>
                    <a:pt x="1973458" y="189859"/>
                  </a:lnTo>
                  <a:close/>
                </a:path>
                <a:path w="2247900" h="1104900">
                  <a:moveTo>
                    <a:pt x="2025274" y="252069"/>
                  </a:moveTo>
                  <a:lnTo>
                    <a:pt x="2018172" y="262615"/>
                  </a:lnTo>
                  <a:lnTo>
                    <a:pt x="2029449" y="270235"/>
                  </a:lnTo>
                  <a:lnTo>
                    <a:pt x="2048256" y="284347"/>
                  </a:lnTo>
                  <a:lnTo>
                    <a:pt x="2055876" y="274320"/>
                  </a:lnTo>
                  <a:lnTo>
                    <a:pt x="2036582" y="259689"/>
                  </a:lnTo>
                  <a:lnTo>
                    <a:pt x="2025274" y="252069"/>
                  </a:lnTo>
                  <a:close/>
                </a:path>
                <a:path w="2247900" h="1104900">
                  <a:moveTo>
                    <a:pt x="2039508" y="231007"/>
                  </a:moveTo>
                  <a:lnTo>
                    <a:pt x="2032375" y="241554"/>
                  </a:lnTo>
                  <a:lnTo>
                    <a:pt x="2043684" y="249174"/>
                  </a:lnTo>
                  <a:lnTo>
                    <a:pt x="2063496" y="264139"/>
                  </a:lnTo>
                  <a:lnTo>
                    <a:pt x="2071116" y="253989"/>
                  </a:lnTo>
                  <a:lnTo>
                    <a:pt x="2050785" y="238749"/>
                  </a:lnTo>
                  <a:lnTo>
                    <a:pt x="2039508" y="231007"/>
                  </a:lnTo>
                  <a:close/>
                </a:path>
                <a:path w="2247900" h="1104900">
                  <a:moveTo>
                    <a:pt x="2085228" y="298063"/>
                  </a:moveTo>
                  <a:lnTo>
                    <a:pt x="2076968" y="307848"/>
                  </a:lnTo>
                  <a:lnTo>
                    <a:pt x="2083308" y="313029"/>
                  </a:lnTo>
                  <a:lnTo>
                    <a:pt x="2104125" y="332841"/>
                  </a:lnTo>
                  <a:lnTo>
                    <a:pt x="2112904" y="323575"/>
                  </a:lnTo>
                  <a:lnTo>
                    <a:pt x="2091446" y="303397"/>
                  </a:lnTo>
                  <a:lnTo>
                    <a:pt x="2085228" y="298063"/>
                  </a:lnTo>
                  <a:close/>
                </a:path>
                <a:path w="2247900" h="1104900">
                  <a:moveTo>
                    <a:pt x="2101474" y="278617"/>
                  </a:moveTo>
                  <a:lnTo>
                    <a:pt x="2093335" y="288401"/>
                  </a:lnTo>
                  <a:lnTo>
                    <a:pt x="2099553" y="293613"/>
                  </a:lnTo>
                  <a:lnTo>
                    <a:pt x="2121651" y="314431"/>
                  </a:lnTo>
                  <a:lnTo>
                    <a:pt x="2130308" y="305165"/>
                  </a:lnTo>
                  <a:lnTo>
                    <a:pt x="2107692" y="283829"/>
                  </a:lnTo>
                  <a:lnTo>
                    <a:pt x="2101474" y="278617"/>
                  </a:lnTo>
                  <a:close/>
                </a:path>
                <a:path w="2247900" h="1104900">
                  <a:moveTo>
                    <a:pt x="2138568" y="350885"/>
                  </a:moveTo>
                  <a:lnTo>
                    <a:pt x="2128784" y="359145"/>
                  </a:lnTo>
                  <a:lnTo>
                    <a:pt x="2137653" y="369417"/>
                  </a:lnTo>
                  <a:lnTo>
                    <a:pt x="2146797" y="381121"/>
                  </a:lnTo>
                  <a:lnTo>
                    <a:pt x="2151644" y="387705"/>
                  </a:lnTo>
                  <a:lnTo>
                    <a:pt x="2161915" y="380359"/>
                  </a:lnTo>
                  <a:lnTo>
                    <a:pt x="2156856" y="373227"/>
                  </a:lnTo>
                  <a:lnTo>
                    <a:pt x="2147316" y="361309"/>
                  </a:lnTo>
                  <a:lnTo>
                    <a:pt x="2138568" y="350885"/>
                  </a:lnTo>
                  <a:close/>
                </a:path>
                <a:path w="2247900" h="1104900">
                  <a:moveTo>
                    <a:pt x="2157862" y="334365"/>
                  </a:moveTo>
                  <a:lnTo>
                    <a:pt x="2148199" y="342625"/>
                  </a:lnTo>
                  <a:lnTo>
                    <a:pt x="2156978" y="353049"/>
                  </a:lnTo>
                  <a:lnTo>
                    <a:pt x="2166762" y="365363"/>
                  </a:lnTo>
                  <a:lnTo>
                    <a:pt x="2172218" y="372861"/>
                  </a:lnTo>
                  <a:lnTo>
                    <a:pt x="2182489" y="365363"/>
                  </a:lnTo>
                  <a:lnTo>
                    <a:pt x="2176790" y="357499"/>
                  </a:lnTo>
                  <a:lnTo>
                    <a:pt x="2166762" y="344789"/>
                  </a:lnTo>
                  <a:lnTo>
                    <a:pt x="2157862" y="334365"/>
                  </a:lnTo>
                  <a:close/>
                </a:path>
                <a:path w="2247900" h="1104900">
                  <a:moveTo>
                    <a:pt x="2182368" y="411480"/>
                  </a:moveTo>
                  <a:lnTo>
                    <a:pt x="2171334" y="417697"/>
                  </a:lnTo>
                  <a:lnTo>
                    <a:pt x="2177430" y="428731"/>
                  </a:lnTo>
                  <a:lnTo>
                    <a:pt x="2183526" y="440801"/>
                  </a:lnTo>
                  <a:lnTo>
                    <a:pt x="2187702" y="450189"/>
                  </a:lnTo>
                  <a:lnTo>
                    <a:pt x="2199253" y="445008"/>
                  </a:lnTo>
                  <a:lnTo>
                    <a:pt x="2194956" y="435102"/>
                  </a:lnTo>
                  <a:lnTo>
                    <a:pt x="2188585" y="422513"/>
                  </a:lnTo>
                  <a:lnTo>
                    <a:pt x="2182368" y="411480"/>
                  </a:lnTo>
                  <a:close/>
                </a:path>
                <a:path w="2247900" h="1104900">
                  <a:moveTo>
                    <a:pt x="2204587" y="399135"/>
                  </a:moveTo>
                  <a:lnTo>
                    <a:pt x="2193432" y="405384"/>
                  </a:lnTo>
                  <a:lnTo>
                    <a:pt x="2199650" y="416295"/>
                  </a:lnTo>
                  <a:lnTo>
                    <a:pt x="2206233" y="429371"/>
                  </a:lnTo>
                  <a:lnTo>
                    <a:pt x="2210958" y="439795"/>
                  </a:lnTo>
                  <a:lnTo>
                    <a:pt x="2222510" y="434583"/>
                  </a:lnTo>
                  <a:lnTo>
                    <a:pt x="2217541" y="423793"/>
                  </a:lnTo>
                  <a:lnTo>
                    <a:pt x="2210683" y="410077"/>
                  </a:lnTo>
                  <a:lnTo>
                    <a:pt x="2204587" y="399135"/>
                  </a:lnTo>
                  <a:close/>
                </a:path>
                <a:path w="2247900" h="1104900">
                  <a:moveTo>
                    <a:pt x="2236348" y="472805"/>
                  </a:moveTo>
                  <a:lnTo>
                    <a:pt x="2224156" y="476371"/>
                  </a:lnTo>
                  <a:lnTo>
                    <a:pt x="2226045" y="482955"/>
                  </a:lnTo>
                  <a:lnTo>
                    <a:pt x="2229368" y="496824"/>
                  </a:lnTo>
                  <a:lnTo>
                    <a:pt x="2231898" y="510540"/>
                  </a:lnTo>
                  <a:lnTo>
                    <a:pt x="2232416" y="514593"/>
                  </a:lnTo>
                  <a:lnTo>
                    <a:pt x="2244973" y="512947"/>
                  </a:lnTo>
                  <a:lnTo>
                    <a:pt x="2244333" y="508254"/>
                  </a:lnTo>
                  <a:lnTo>
                    <a:pt x="2241682" y="493897"/>
                  </a:lnTo>
                  <a:lnTo>
                    <a:pt x="2238237" y="479419"/>
                  </a:lnTo>
                  <a:lnTo>
                    <a:pt x="2236348" y="472805"/>
                  </a:lnTo>
                  <a:close/>
                </a:path>
                <a:path w="2247900" h="1104900">
                  <a:moveTo>
                    <a:pt x="2211964" y="479907"/>
                  </a:moveTo>
                  <a:lnTo>
                    <a:pt x="2199772" y="483595"/>
                  </a:lnTo>
                  <a:lnTo>
                    <a:pt x="2201661" y="490087"/>
                  </a:lnTo>
                  <a:lnTo>
                    <a:pt x="2204587" y="502523"/>
                  </a:lnTo>
                  <a:lnTo>
                    <a:pt x="2206873" y="515112"/>
                  </a:lnTo>
                  <a:lnTo>
                    <a:pt x="2207270" y="517885"/>
                  </a:lnTo>
                  <a:lnTo>
                    <a:pt x="2219827" y="516239"/>
                  </a:lnTo>
                  <a:lnTo>
                    <a:pt x="2219340" y="512826"/>
                  </a:lnTo>
                  <a:lnTo>
                    <a:pt x="2216901" y="499597"/>
                  </a:lnTo>
                  <a:lnTo>
                    <a:pt x="2213853" y="486521"/>
                  </a:lnTo>
                  <a:lnTo>
                    <a:pt x="2211964" y="479907"/>
                  </a:lnTo>
                  <a:close/>
                </a:path>
                <a:path w="2247900" h="1104900">
                  <a:moveTo>
                    <a:pt x="2235189" y="553577"/>
                  </a:moveTo>
                  <a:lnTo>
                    <a:pt x="2234824" y="566653"/>
                  </a:lnTo>
                  <a:lnTo>
                    <a:pt x="2233818" y="580644"/>
                  </a:lnTo>
                  <a:lnTo>
                    <a:pt x="2232294" y="592195"/>
                  </a:lnTo>
                  <a:lnTo>
                    <a:pt x="2244852" y="593841"/>
                  </a:lnTo>
                  <a:lnTo>
                    <a:pt x="2246376" y="581527"/>
                  </a:lnTo>
                  <a:lnTo>
                    <a:pt x="2247534" y="567049"/>
                  </a:lnTo>
                  <a:lnTo>
                    <a:pt x="2247900" y="553821"/>
                  </a:lnTo>
                  <a:lnTo>
                    <a:pt x="2235189" y="553577"/>
                  </a:lnTo>
                  <a:close/>
                </a:path>
                <a:path w="2247900" h="1104900">
                  <a:moveTo>
                    <a:pt x="2209800" y="552815"/>
                  </a:moveTo>
                  <a:lnTo>
                    <a:pt x="2209434" y="566013"/>
                  </a:lnTo>
                  <a:lnTo>
                    <a:pt x="2208397" y="578601"/>
                  </a:lnTo>
                  <a:lnTo>
                    <a:pt x="2206995" y="588751"/>
                  </a:lnTo>
                  <a:lnTo>
                    <a:pt x="2219584" y="590550"/>
                  </a:lnTo>
                  <a:lnTo>
                    <a:pt x="2221108" y="579607"/>
                  </a:lnTo>
                  <a:lnTo>
                    <a:pt x="2222122" y="566013"/>
                  </a:lnTo>
                  <a:lnTo>
                    <a:pt x="2222510" y="553212"/>
                  </a:lnTo>
                  <a:lnTo>
                    <a:pt x="2209800" y="552815"/>
                  </a:lnTo>
                  <a:close/>
                </a:path>
                <a:path w="2247900" h="1104900">
                  <a:moveTo>
                    <a:pt x="2223759" y="630295"/>
                  </a:moveTo>
                  <a:lnTo>
                    <a:pt x="2222113" y="635751"/>
                  </a:lnTo>
                  <a:lnTo>
                    <a:pt x="2217663" y="649071"/>
                  </a:lnTo>
                  <a:lnTo>
                    <a:pt x="2210440" y="666871"/>
                  </a:lnTo>
                  <a:lnTo>
                    <a:pt x="2221992" y="672084"/>
                  </a:lnTo>
                  <a:lnTo>
                    <a:pt x="2224034" y="667237"/>
                  </a:lnTo>
                  <a:lnTo>
                    <a:pt x="2229653" y="653155"/>
                  </a:lnTo>
                  <a:lnTo>
                    <a:pt x="2234305" y="639318"/>
                  </a:lnTo>
                  <a:lnTo>
                    <a:pt x="2235951" y="633831"/>
                  </a:lnTo>
                  <a:lnTo>
                    <a:pt x="2223759" y="630295"/>
                  </a:lnTo>
                  <a:close/>
                </a:path>
                <a:path w="2247900" h="1104900">
                  <a:moveTo>
                    <a:pt x="2199375" y="623163"/>
                  </a:moveTo>
                  <a:lnTo>
                    <a:pt x="2197851" y="628650"/>
                  </a:lnTo>
                  <a:lnTo>
                    <a:pt x="2193554" y="640963"/>
                  </a:lnTo>
                  <a:lnTo>
                    <a:pt x="2188651" y="653277"/>
                  </a:lnTo>
                  <a:lnTo>
                    <a:pt x="2187183" y="656447"/>
                  </a:lnTo>
                  <a:lnTo>
                    <a:pt x="2198766" y="661659"/>
                  </a:lnTo>
                  <a:lnTo>
                    <a:pt x="2200534" y="657849"/>
                  </a:lnTo>
                  <a:lnTo>
                    <a:pt x="2205624" y="645017"/>
                  </a:lnTo>
                  <a:lnTo>
                    <a:pt x="2210043" y="632185"/>
                  </a:lnTo>
                  <a:lnTo>
                    <a:pt x="2211567" y="626729"/>
                  </a:lnTo>
                  <a:lnTo>
                    <a:pt x="2199375" y="623163"/>
                  </a:lnTo>
                  <a:close/>
                </a:path>
                <a:path w="2247900" h="1104900">
                  <a:moveTo>
                    <a:pt x="2192792" y="701283"/>
                  </a:moveTo>
                  <a:lnTo>
                    <a:pt x="2192517" y="701802"/>
                  </a:lnTo>
                  <a:lnTo>
                    <a:pt x="2184654" y="714603"/>
                  </a:lnTo>
                  <a:lnTo>
                    <a:pt x="2176150" y="727313"/>
                  </a:lnTo>
                  <a:lnTo>
                    <a:pt x="2171456" y="733653"/>
                  </a:lnTo>
                  <a:lnTo>
                    <a:pt x="2181727" y="741151"/>
                  </a:lnTo>
                  <a:lnTo>
                    <a:pt x="2186696" y="734415"/>
                  </a:lnTo>
                  <a:lnTo>
                    <a:pt x="2195443" y="721217"/>
                  </a:lnTo>
                  <a:lnTo>
                    <a:pt x="2203582" y="708019"/>
                  </a:lnTo>
                  <a:lnTo>
                    <a:pt x="2203825" y="707501"/>
                  </a:lnTo>
                  <a:lnTo>
                    <a:pt x="2192792" y="701283"/>
                  </a:lnTo>
                  <a:close/>
                </a:path>
                <a:path w="2247900" h="1104900">
                  <a:moveTo>
                    <a:pt x="2170694" y="688848"/>
                  </a:moveTo>
                  <a:lnTo>
                    <a:pt x="2170297" y="689335"/>
                  </a:lnTo>
                  <a:lnTo>
                    <a:pt x="2162952" y="701283"/>
                  </a:lnTo>
                  <a:lnTo>
                    <a:pt x="2155057" y="713079"/>
                  </a:lnTo>
                  <a:lnTo>
                    <a:pt x="2151004" y="718687"/>
                  </a:lnTo>
                  <a:lnTo>
                    <a:pt x="2161153" y="726186"/>
                  </a:lnTo>
                  <a:lnTo>
                    <a:pt x="2165604" y="720211"/>
                  </a:lnTo>
                  <a:lnTo>
                    <a:pt x="2173864" y="708019"/>
                  </a:lnTo>
                  <a:lnTo>
                    <a:pt x="2181362" y="695553"/>
                  </a:lnTo>
                  <a:lnTo>
                    <a:pt x="2181727" y="695065"/>
                  </a:lnTo>
                  <a:lnTo>
                    <a:pt x="2170694" y="688848"/>
                  </a:lnTo>
                  <a:close/>
                </a:path>
                <a:path w="2247900" h="1104900">
                  <a:moveTo>
                    <a:pt x="2147437" y="763767"/>
                  </a:moveTo>
                  <a:lnTo>
                    <a:pt x="2146797" y="764407"/>
                  </a:lnTo>
                  <a:lnTo>
                    <a:pt x="2135886" y="776478"/>
                  </a:lnTo>
                  <a:lnTo>
                    <a:pt x="2124456" y="788395"/>
                  </a:lnTo>
                  <a:lnTo>
                    <a:pt x="2120646" y="791961"/>
                  </a:lnTo>
                  <a:lnTo>
                    <a:pt x="2129424" y="801227"/>
                  </a:lnTo>
                  <a:lnTo>
                    <a:pt x="2133600" y="797173"/>
                  </a:lnTo>
                  <a:lnTo>
                    <a:pt x="2145426" y="784981"/>
                  </a:lnTo>
                  <a:lnTo>
                    <a:pt x="2156581" y="772668"/>
                  </a:lnTo>
                  <a:lnTo>
                    <a:pt x="2157100" y="771906"/>
                  </a:lnTo>
                  <a:lnTo>
                    <a:pt x="2147437" y="763767"/>
                  </a:lnTo>
                  <a:close/>
                </a:path>
                <a:path w="2247900" h="1104900">
                  <a:moveTo>
                    <a:pt x="2128022" y="747369"/>
                  </a:moveTo>
                  <a:lnTo>
                    <a:pt x="2127382" y="748009"/>
                  </a:lnTo>
                  <a:lnTo>
                    <a:pt x="2117079" y="759439"/>
                  </a:lnTo>
                  <a:lnTo>
                    <a:pt x="2106168" y="770747"/>
                  </a:lnTo>
                  <a:lnTo>
                    <a:pt x="2103241" y="773430"/>
                  </a:lnTo>
                  <a:lnTo>
                    <a:pt x="2112020" y="782695"/>
                  </a:lnTo>
                  <a:lnTo>
                    <a:pt x="2115312" y="779526"/>
                  </a:lnTo>
                  <a:lnTo>
                    <a:pt x="2126498" y="767943"/>
                  </a:lnTo>
                  <a:lnTo>
                    <a:pt x="2137166" y="756269"/>
                  </a:lnTo>
                  <a:lnTo>
                    <a:pt x="2137653" y="755629"/>
                  </a:lnTo>
                  <a:lnTo>
                    <a:pt x="2128022" y="747369"/>
                  </a:lnTo>
                  <a:close/>
                </a:path>
                <a:path w="2247900" h="1104900">
                  <a:moveTo>
                    <a:pt x="2092330" y="817869"/>
                  </a:moveTo>
                  <a:lnTo>
                    <a:pt x="2073036" y="834115"/>
                  </a:lnTo>
                  <a:lnTo>
                    <a:pt x="2062490" y="842131"/>
                  </a:lnTo>
                  <a:lnTo>
                    <a:pt x="2070110" y="852281"/>
                  </a:lnTo>
                  <a:lnTo>
                    <a:pt x="2081143" y="843899"/>
                  </a:lnTo>
                  <a:lnTo>
                    <a:pt x="2100468" y="827653"/>
                  </a:lnTo>
                  <a:lnTo>
                    <a:pt x="2092330" y="817869"/>
                  </a:lnTo>
                  <a:close/>
                </a:path>
                <a:path w="2247900" h="1104900">
                  <a:moveTo>
                    <a:pt x="2075931" y="798423"/>
                  </a:moveTo>
                  <a:lnTo>
                    <a:pt x="2056638" y="814699"/>
                  </a:lnTo>
                  <a:lnTo>
                    <a:pt x="2047250" y="821801"/>
                  </a:lnTo>
                  <a:lnTo>
                    <a:pt x="2054870" y="831951"/>
                  </a:lnTo>
                  <a:lnTo>
                    <a:pt x="2064898" y="824484"/>
                  </a:lnTo>
                  <a:lnTo>
                    <a:pt x="2084191" y="808207"/>
                  </a:lnTo>
                  <a:lnTo>
                    <a:pt x="2075931" y="798423"/>
                  </a:lnTo>
                  <a:close/>
                </a:path>
                <a:path w="2247900" h="1104900">
                  <a:moveTo>
                    <a:pt x="2031370" y="864595"/>
                  </a:moveTo>
                  <a:lnTo>
                    <a:pt x="2012960" y="877062"/>
                  </a:lnTo>
                  <a:lnTo>
                    <a:pt x="1999122" y="885565"/>
                  </a:lnTo>
                  <a:lnTo>
                    <a:pt x="2005827" y="896355"/>
                  </a:lnTo>
                  <a:lnTo>
                    <a:pt x="2020062" y="887577"/>
                  </a:lnTo>
                  <a:lnTo>
                    <a:pt x="2038471" y="875141"/>
                  </a:lnTo>
                  <a:lnTo>
                    <a:pt x="2031370" y="864595"/>
                  </a:lnTo>
                  <a:close/>
                </a:path>
                <a:path w="2247900" h="1104900">
                  <a:moveTo>
                    <a:pt x="2017014" y="843534"/>
                  </a:moveTo>
                  <a:lnTo>
                    <a:pt x="1998726" y="855969"/>
                  </a:lnTo>
                  <a:lnTo>
                    <a:pt x="1985893" y="863833"/>
                  </a:lnTo>
                  <a:lnTo>
                    <a:pt x="1992508" y="874623"/>
                  </a:lnTo>
                  <a:lnTo>
                    <a:pt x="2005827" y="866515"/>
                  </a:lnTo>
                  <a:lnTo>
                    <a:pt x="2024268" y="854049"/>
                  </a:lnTo>
                  <a:lnTo>
                    <a:pt x="2017014" y="843534"/>
                  </a:lnTo>
                  <a:close/>
                </a:path>
                <a:path w="2247900" h="1104900">
                  <a:moveTo>
                    <a:pt x="1966081" y="904981"/>
                  </a:moveTo>
                  <a:lnTo>
                    <a:pt x="1945020" y="916807"/>
                  </a:lnTo>
                  <a:lnTo>
                    <a:pt x="1932432" y="923147"/>
                  </a:lnTo>
                  <a:lnTo>
                    <a:pt x="1938162" y="934577"/>
                  </a:lnTo>
                  <a:lnTo>
                    <a:pt x="1951116" y="927963"/>
                  </a:lnTo>
                  <a:lnTo>
                    <a:pt x="1972299" y="916167"/>
                  </a:lnTo>
                  <a:lnTo>
                    <a:pt x="1966081" y="904981"/>
                  </a:lnTo>
                  <a:close/>
                </a:path>
                <a:path w="2247900" h="1104900">
                  <a:moveTo>
                    <a:pt x="1953768" y="882883"/>
                  </a:moveTo>
                  <a:lnTo>
                    <a:pt x="1932553" y="894709"/>
                  </a:lnTo>
                  <a:lnTo>
                    <a:pt x="1920880" y="900531"/>
                  </a:lnTo>
                  <a:lnTo>
                    <a:pt x="1926579" y="911839"/>
                  </a:lnTo>
                  <a:lnTo>
                    <a:pt x="1938771" y="905743"/>
                  </a:lnTo>
                  <a:lnTo>
                    <a:pt x="1959985" y="893947"/>
                  </a:lnTo>
                  <a:lnTo>
                    <a:pt x="1953768" y="882883"/>
                  </a:lnTo>
                  <a:close/>
                </a:path>
                <a:path w="2247900" h="1104900">
                  <a:moveTo>
                    <a:pt x="1898020" y="940155"/>
                  </a:moveTo>
                  <a:lnTo>
                    <a:pt x="1869582" y="953262"/>
                  </a:lnTo>
                  <a:lnTo>
                    <a:pt x="1863090" y="955913"/>
                  </a:lnTo>
                  <a:lnTo>
                    <a:pt x="1868058" y="967740"/>
                  </a:lnTo>
                  <a:lnTo>
                    <a:pt x="1874916" y="964813"/>
                  </a:lnTo>
                  <a:lnTo>
                    <a:pt x="1903354" y="951738"/>
                  </a:lnTo>
                  <a:lnTo>
                    <a:pt x="1898020" y="940155"/>
                  </a:lnTo>
                  <a:close/>
                </a:path>
                <a:path w="2247900" h="1104900">
                  <a:moveTo>
                    <a:pt x="1887352" y="917051"/>
                  </a:moveTo>
                  <a:lnTo>
                    <a:pt x="1858914" y="930249"/>
                  </a:lnTo>
                  <a:lnTo>
                    <a:pt x="1853305" y="932535"/>
                  </a:lnTo>
                  <a:lnTo>
                    <a:pt x="1858152" y="944239"/>
                  </a:lnTo>
                  <a:lnTo>
                    <a:pt x="1864248" y="941679"/>
                  </a:lnTo>
                  <a:lnTo>
                    <a:pt x="1892686" y="928603"/>
                  </a:lnTo>
                  <a:lnTo>
                    <a:pt x="1887352" y="917051"/>
                  </a:lnTo>
                  <a:close/>
                </a:path>
                <a:path w="2247900" h="1104900">
                  <a:moveTo>
                    <a:pt x="1827794" y="970635"/>
                  </a:moveTo>
                  <a:lnTo>
                    <a:pt x="1792102" y="984229"/>
                  </a:lnTo>
                  <a:lnTo>
                    <a:pt x="1796552" y="996055"/>
                  </a:lnTo>
                  <a:lnTo>
                    <a:pt x="1832244" y="982583"/>
                  </a:lnTo>
                  <a:lnTo>
                    <a:pt x="1827794" y="970635"/>
                  </a:lnTo>
                  <a:close/>
                </a:path>
                <a:path w="2247900" h="1104900">
                  <a:moveTo>
                    <a:pt x="1818772" y="946891"/>
                  </a:moveTo>
                  <a:lnTo>
                    <a:pt x="1783080" y="960485"/>
                  </a:lnTo>
                  <a:lnTo>
                    <a:pt x="1787652" y="972312"/>
                  </a:lnTo>
                  <a:lnTo>
                    <a:pt x="1823222" y="958839"/>
                  </a:lnTo>
                  <a:lnTo>
                    <a:pt x="1818772" y="946891"/>
                  </a:lnTo>
                  <a:close/>
                </a:path>
                <a:path w="2247900" h="1104900">
                  <a:moveTo>
                    <a:pt x="1755891" y="996817"/>
                  </a:moveTo>
                  <a:lnTo>
                    <a:pt x="1743852" y="1000993"/>
                  </a:lnTo>
                  <a:lnTo>
                    <a:pt x="1719468" y="1008491"/>
                  </a:lnTo>
                  <a:lnTo>
                    <a:pt x="1723125" y="1020561"/>
                  </a:lnTo>
                  <a:lnTo>
                    <a:pt x="1747906" y="1012941"/>
                  </a:lnTo>
                  <a:lnTo>
                    <a:pt x="1760098" y="1008735"/>
                  </a:lnTo>
                  <a:lnTo>
                    <a:pt x="1755891" y="996817"/>
                  </a:lnTo>
                  <a:close/>
                </a:path>
                <a:path w="2247900" h="1104900">
                  <a:moveTo>
                    <a:pt x="1747662" y="972799"/>
                  </a:moveTo>
                  <a:lnTo>
                    <a:pt x="1735592" y="976884"/>
                  </a:lnTo>
                  <a:lnTo>
                    <a:pt x="1711970" y="984107"/>
                  </a:lnTo>
                  <a:lnTo>
                    <a:pt x="1715780" y="996299"/>
                  </a:lnTo>
                  <a:lnTo>
                    <a:pt x="1739646" y="988923"/>
                  </a:lnTo>
                  <a:lnTo>
                    <a:pt x="1751838" y="984747"/>
                  </a:lnTo>
                  <a:lnTo>
                    <a:pt x="1747662" y="972799"/>
                  </a:lnTo>
                  <a:close/>
                </a:path>
                <a:path w="2247900" h="1104900">
                  <a:moveTo>
                    <a:pt x="1682739" y="1019281"/>
                  </a:moveTo>
                  <a:lnTo>
                    <a:pt x="1652259" y="1027663"/>
                  </a:lnTo>
                  <a:lnTo>
                    <a:pt x="1645798" y="1029309"/>
                  </a:lnTo>
                  <a:lnTo>
                    <a:pt x="1648846" y="1041654"/>
                  </a:lnTo>
                  <a:lnTo>
                    <a:pt x="1655704" y="1039977"/>
                  </a:lnTo>
                  <a:lnTo>
                    <a:pt x="1686184" y="1031473"/>
                  </a:lnTo>
                  <a:lnTo>
                    <a:pt x="1682739" y="1019281"/>
                  </a:lnTo>
                  <a:close/>
                </a:path>
                <a:path w="2247900" h="1104900">
                  <a:moveTo>
                    <a:pt x="1675881" y="994775"/>
                  </a:moveTo>
                  <a:lnTo>
                    <a:pt x="1645554" y="1003279"/>
                  </a:lnTo>
                  <a:lnTo>
                    <a:pt x="1639702" y="1004681"/>
                  </a:lnTo>
                  <a:lnTo>
                    <a:pt x="1642750" y="1016995"/>
                  </a:lnTo>
                  <a:lnTo>
                    <a:pt x="1648846" y="1015471"/>
                  </a:lnTo>
                  <a:lnTo>
                    <a:pt x="1679326" y="1006967"/>
                  </a:lnTo>
                  <a:lnTo>
                    <a:pt x="1675881" y="994775"/>
                  </a:lnTo>
                  <a:close/>
                </a:path>
                <a:path w="2247900" h="1104900">
                  <a:moveTo>
                    <a:pt x="1608825" y="1038453"/>
                  </a:moveTo>
                  <a:lnTo>
                    <a:pt x="1604528" y="1039489"/>
                  </a:lnTo>
                  <a:lnTo>
                    <a:pt x="1571365" y="1046713"/>
                  </a:lnTo>
                  <a:lnTo>
                    <a:pt x="1574170" y="1059027"/>
                  </a:lnTo>
                  <a:lnTo>
                    <a:pt x="1607576" y="1051803"/>
                  </a:lnTo>
                  <a:lnTo>
                    <a:pt x="1611873" y="1050798"/>
                  </a:lnTo>
                  <a:lnTo>
                    <a:pt x="1608825" y="1038453"/>
                  </a:lnTo>
                  <a:close/>
                </a:path>
                <a:path w="2247900" h="1104900">
                  <a:moveTo>
                    <a:pt x="1602729" y="1013703"/>
                  </a:moveTo>
                  <a:lnTo>
                    <a:pt x="1598432" y="1014831"/>
                  </a:lnTo>
                  <a:lnTo>
                    <a:pt x="1566031" y="1021842"/>
                  </a:lnTo>
                  <a:lnTo>
                    <a:pt x="1568714" y="1034277"/>
                  </a:lnTo>
                  <a:lnTo>
                    <a:pt x="1601480" y="1027176"/>
                  </a:lnTo>
                  <a:lnTo>
                    <a:pt x="1605777" y="1026139"/>
                  </a:lnTo>
                  <a:lnTo>
                    <a:pt x="1602729" y="1013703"/>
                  </a:lnTo>
                  <a:close/>
                </a:path>
                <a:path w="2247900" h="1104900">
                  <a:moveTo>
                    <a:pt x="1533906" y="1054211"/>
                  </a:moveTo>
                  <a:lnTo>
                    <a:pt x="1505071" y="1059789"/>
                  </a:lnTo>
                  <a:lnTo>
                    <a:pt x="1496324" y="1061191"/>
                  </a:lnTo>
                  <a:lnTo>
                    <a:pt x="1498335" y="1073779"/>
                  </a:lnTo>
                  <a:lnTo>
                    <a:pt x="1507479" y="1072255"/>
                  </a:lnTo>
                  <a:lnTo>
                    <a:pt x="1536313" y="1066800"/>
                  </a:lnTo>
                  <a:lnTo>
                    <a:pt x="1533906" y="1054211"/>
                  </a:lnTo>
                  <a:close/>
                </a:path>
                <a:path w="2247900" h="1104900">
                  <a:moveTo>
                    <a:pt x="1529212" y="1029309"/>
                  </a:moveTo>
                  <a:lnTo>
                    <a:pt x="1500378" y="1034796"/>
                  </a:lnTo>
                  <a:lnTo>
                    <a:pt x="1492239" y="1036167"/>
                  </a:lnTo>
                  <a:lnTo>
                    <a:pt x="1494282" y="1048633"/>
                  </a:lnTo>
                  <a:lnTo>
                    <a:pt x="1502664" y="1047231"/>
                  </a:lnTo>
                  <a:lnTo>
                    <a:pt x="1531498" y="1041775"/>
                  </a:lnTo>
                  <a:lnTo>
                    <a:pt x="1529212" y="1029309"/>
                  </a:lnTo>
                  <a:close/>
                </a:path>
                <a:path w="2247900" h="1104900">
                  <a:moveTo>
                    <a:pt x="1458711" y="1067287"/>
                  </a:moveTo>
                  <a:lnTo>
                    <a:pt x="1453652" y="1068171"/>
                  </a:lnTo>
                  <a:lnTo>
                    <a:pt x="1420764" y="1072621"/>
                  </a:lnTo>
                  <a:lnTo>
                    <a:pt x="1422532" y="1085209"/>
                  </a:lnTo>
                  <a:lnTo>
                    <a:pt x="1455663" y="1080759"/>
                  </a:lnTo>
                  <a:lnTo>
                    <a:pt x="1460754" y="1079875"/>
                  </a:lnTo>
                  <a:lnTo>
                    <a:pt x="1458711" y="1067287"/>
                  </a:lnTo>
                  <a:close/>
                </a:path>
                <a:path w="2247900" h="1104900">
                  <a:moveTo>
                    <a:pt x="1454658" y="1042263"/>
                  </a:moveTo>
                  <a:lnTo>
                    <a:pt x="1417320" y="1047475"/>
                  </a:lnTo>
                  <a:lnTo>
                    <a:pt x="1419087" y="1060063"/>
                  </a:lnTo>
                  <a:lnTo>
                    <a:pt x="1456700" y="1054851"/>
                  </a:lnTo>
                  <a:lnTo>
                    <a:pt x="1454658" y="1042263"/>
                  </a:lnTo>
                  <a:close/>
                </a:path>
                <a:path w="2247900" h="1104900">
                  <a:moveTo>
                    <a:pt x="1382780" y="1077315"/>
                  </a:moveTo>
                  <a:lnTo>
                    <a:pt x="1347347" y="1081278"/>
                  </a:lnTo>
                  <a:lnTo>
                    <a:pt x="1344798" y="1081521"/>
                  </a:lnTo>
                  <a:lnTo>
                    <a:pt x="1345823" y="1094079"/>
                  </a:lnTo>
                  <a:lnTo>
                    <a:pt x="1348740" y="1093835"/>
                  </a:lnTo>
                  <a:lnTo>
                    <a:pt x="1384173" y="1089903"/>
                  </a:lnTo>
                  <a:lnTo>
                    <a:pt x="1382780" y="1077315"/>
                  </a:lnTo>
                  <a:close/>
                </a:path>
                <a:path w="2247900" h="1104900">
                  <a:moveTo>
                    <a:pt x="1379982" y="1052047"/>
                  </a:moveTo>
                  <a:lnTo>
                    <a:pt x="1344549" y="1055979"/>
                  </a:lnTo>
                  <a:lnTo>
                    <a:pt x="1342644" y="1056132"/>
                  </a:lnTo>
                  <a:lnTo>
                    <a:pt x="1343655" y="1068811"/>
                  </a:lnTo>
                  <a:lnTo>
                    <a:pt x="1345941" y="1068689"/>
                  </a:lnTo>
                  <a:lnTo>
                    <a:pt x="1381374" y="1064757"/>
                  </a:lnTo>
                  <a:lnTo>
                    <a:pt x="1379982" y="1052047"/>
                  </a:lnTo>
                  <a:close/>
                </a:path>
                <a:path w="2247900" h="1104900">
                  <a:moveTo>
                    <a:pt x="1306830" y="1084691"/>
                  </a:moveTo>
                  <a:lnTo>
                    <a:pt x="1292733" y="1085971"/>
                  </a:lnTo>
                  <a:lnTo>
                    <a:pt x="1268730" y="1087495"/>
                  </a:lnTo>
                  <a:lnTo>
                    <a:pt x="1269492" y="1100053"/>
                  </a:lnTo>
                  <a:lnTo>
                    <a:pt x="1293744" y="1098529"/>
                  </a:lnTo>
                  <a:lnTo>
                    <a:pt x="1307973" y="1097401"/>
                  </a:lnTo>
                  <a:lnTo>
                    <a:pt x="1306830" y="1084691"/>
                  </a:lnTo>
                  <a:close/>
                </a:path>
                <a:path w="2247900" h="1104900">
                  <a:moveTo>
                    <a:pt x="1304675" y="1059423"/>
                  </a:moveTo>
                  <a:lnTo>
                    <a:pt x="1290578" y="1060704"/>
                  </a:lnTo>
                  <a:lnTo>
                    <a:pt x="1267074" y="1062075"/>
                  </a:lnTo>
                  <a:lnTo>
                    <a:pt x="1267836" y="1074785"/>
                  </a:lnTo>
                  <a:lnTo>
                    <a:pt x="1291590" y="1073261"/>
                  </a:lnTo>
                  <a:lnTo>
                    <a:pt x="1305687" y="1072134"/>
                  </a:lnTo>
                  <a:lnTo>
                    <a:pt x="1304675" y="1059423"/>
                  </a:lnTo>
                  <a:close/>
                </a:path>
                <a:path w="2247900" h="1104900">
                  <a:moveTo>
                    <a:pt x="1230498" y="1089660"/>
                  </a:moveTo>
                  <a:lnTo>
                    <a:pt x="1192398" y="1091031"/>
                  </a:lnTo>
                  <a:lnTo>
                    <a:pt x="1192911" y="1103619"/>
                  </a:lnTo>
                  <a:lnTo>
                    <a:pt x="1230879" y="1102339"/>
                  </a:lnTo>
                  <a:lnTo>
                    <a:pt x="1230498" y="1089660"/>
                  </a:lnTo>
                  <a:close/>
                </a:path>
                <a:path w="2247900" h="1104900">
                  <a:moveTo>
                    <a:pt x="1229618" y="1064239"/>
                  </a:moveTo>
                  <a:lnTo>
                    <a:pt x="1191518" y="1065641"/>
                  </a:lnTo>
                  <a:lnTo>
                    <a:pt x="1191899" y="1078351"/>
                  </a:lnTo>
                  <a:lnTo>
                    <a:pt x="1229999" y="1076949"/>
                  </a:lnTo>
                  <a:lnTo>
                    <a:pt x="1229618" y="1064239"/>
                  </a:lnTo>
                  <a:close/>
                </a:path>
                <a:path w="2247900" h="1104900">
                  <a:moveTo>
                    <a:pt x="1154180" y="1091671"/>
                  </a:moveTo>
                  <a:lnTo>
                    <a:pt x="1124081" y="1092067"/>
                  </a:lnTo>
                  <a:lnTo>
                    <a:pt x="1115949" y="1092067"/>
                  </a:lnTo>
                  <a:lnTo>
                    <a:pt x="1115949" y="1104747"/>
                  </a:lnTo>
                  <a:lnTo>
                    <a:pt x="1124199" y="1104747"/>
                  </a:lnTo>
                  <a:lnTo>
                    <a:pt x="1154298" y="1104381"/>
                  </a:lnTo>
                  <a:lnTo>
                    <a:pt x="1154180" y="1091671"/>
                  </a:lnTo>
                  <a:close/>
                </a:path>
                <a:path w="2247900" h="1104900">
                  <a:moveTo>
                    <a:pt x="1153917" y="1066281"/>
                  </a:moveTo>
                  <a:lnTo>
                    <a:pt x="1123700" y="1066647"/>
                  </a:lnTo>
                  <a:lnTo>
                    <a:pt x="1116080" y="1066647"/>
                  </a:lnTo>
                  <a:lnTo>
                    <a:pt x="1116080" y="1079357"/>
                  </a:lnTo>
                  <a:lnTo>
                    <a:pt x="1123818" y="1079357"/>
                  </a:lnTo>
                  <a:lnTo>
                    <a:pt x="1154049" y="1078992"/>
                  </a:lnTo>
                  <a:lnTo>
                    <a:pt x="1153917" y="1066281"/>
                  </a:lnTo>
                  <a:close/>
                </a:path>
                <a:path w="2247900" h="1104900">
                  <a:moveTo>
                    <a:pt x="1039617" y="1090787"/>
                  </a:moveTo>
                  <a:lnTo>
                    <a:pt x="1039118" y="1103497"/>
                  </a:lnTo>
                  <a:lnTo>
                    <a:pt x="1066931" y="1104503"/>
                  </a:lnTo>
                  <a:lnTo>
                    <a:pt x="1077849" y="1104503"/>
                  </a:lnTo>
                  <a:lnTo>
                    <a:pt x="1077849" y="1091793"/>
                  </a:lnTo>
                  <a:lnTo>
                    <a:pt x="1067049" y="1091793"/>
                  </a:lnTo>
                  <a:lnTo>
                    <a:pt x="1039617" y="1090787"/>
                  </a:lnTo>
                  <a:close/>
                </a:path>
                <a:path w="2247900" h="1104900">
                  <a:moveTo>
                    <a:pt x="1040511" y="1065397"/>
                  </a:moveTo>
                  <a:lnTo>
                    <a:pt x="1039998" y="1078077"/>
                  </a:lnTo>
                  <a:lnTo>
                    <a:pt x="1067049" y="1079113"/>
                  </a:lnTo>
                  <a:lnTo>
                    <a:pt x="1077980" y="1079113"/>
                  </a:lnTo>
                  <a:lnTo>
                    <a:pt x="1077980" y="1066403"/>
                  </a:lnTo>
                  <a:lnTo>
                    <a:pt x="1067181" y="1066403"/>
                  </a:lnTo>
                  <a:lnTo>
                    <a:pt x="1040511" y="1065397"/>
                  </a:lnTo>
                  <a:close/>
                </a:path>
                <a:path w="2247900" h="1104900">
                  <a:moveTo>
                    <a:pt x="963299" y="1086733"/>
                  </a:moveTo>
                  <a:lnTo>
                    <a:pt x="962537" y="1099413"/>
                  </a:lnTo>
                  <a:lnTo>
                    <a:pt x="1000506" y="1101699"/>
                  </a:lnTo>
                  <a:lnTo>
                    <a:pt x="1001399" y="1089141"/>
                  </a:lnTo>
                  <a:lnTo>
                    <a:pt x="963299" y="1086733"/>
                  </a:lnTo>
                  <a:close/>
                </a:path>
                <a:path w="2247900" h="1104900">
                  <a:moveTo>
                    <a:pt x="964941" y="1061313"/>
                  </a:moveTo>
                  <a:lnTo>
                    <a:pt x="964061" y="1074023"/>
                  </a:lnTo>
                  <a:lnTo>
                    <a:pt x="1002161" y="1076431"/>
                  </a:lnTo>
                  <a:lnTo>
                    <a:pt x="1002923" y="1063752"/>
                  </a:lnTo>
                  <a:lnTo>
                    <a:pt x="964941" y="1061313"/>
                  </a:lnTo>
                  <a:close/>
                </a:path>
                <a:path w="2247900" h="1104900">
                  <a:moveTo>
                    <a:pt x="887099" y="1079997"/>
                  </a:moveTo>
                  <a:lnTo>
                    <a:pt x="885693" y="1092708"/>
                  </a:lnTo>
                  <a:lnTo>
                    <a:pt x="899672" y="1094232"/>
                  </a:lnTo>
                  <a:lnTo>
                    <a:pt x="924174" y="1096243"/>
                  </a:lnTo>
                  <a:lnTo>
                    <a:pt x="925199" y="1083685"/>
                  </a:lnTo>
                  <a:lnTo>
                    <a:pt x="900684" y="1081521"/>
                  </a:lnTo>
                  <a:lnTo>
                    <a:pt x="887099" y="1079997"/>
                  </a:lnTo>
                  <a:close/>
                </a:path>
                <a:path w="2247900" h="1104900">
                  <a:moveTo>
                    <a:pt x="889884" y="1054851"/>
                  </a:moveTo>
                  <a:lnTo>
                    <a:pt x="888492" y="1067409"/>
                  </a:lnTo>
                  <a:lnTo>
                    <a:pt x="901827" y="1068933"/>
                  </a:lnTo>
                  <a:lnTo>
                    <a:pt x="926342" y="1070975"/>
                  </a:lnTo>
                  <a:lnTo>
                    <a:pt x="927354" y="1058418"/>
                  </a:lnTo>
                  <a:lnTo>
                    <a:pt x="902838" y="1056253"/>
                  </a:lnTo>
                  <a:lnTo>
                    <a:pt x="889884" y="1054851"/>
                  </a:lnTo>
                  <a:close/>
                </a:path>
                <a:path w="2247900" h="1104900">
                  <a:moveTo>
                    <a:pt x="811280" y="1070731"/>
                  </a:moveTo>
                  <a:lnTo>
                    <a:pt x="809625" y="1083289"/>
                  </a:lnTo>
                  <a:lnTo>
                    <a:pt x="845688" y="1088257"/>
                  </a:lnTo>
                  <a:lnTo>
                    <a:pt x="847856" y="1088501"/>
                  </a:lnTo>
                  <a:lnTo>
                    <a:pt x="849249" y="1075944"/>
                  </a:lnTo>
                  <a:lnTo>
                    <a:pt x="847094" y="1075669"/>
                  </a:lnTo>
                  <a:lnTo>
                    <a:pt x="811280" y="1070731"/>
                  </a:lnTo>
                  <a:close/>
                </a:path>
                <a:path w="2247900" h="1104900">
                  <a:moveTo>
                    <a:pt x="814827" y="1045585"/>
                  </a:moveTo>
                  <a:lnTo>
                    <a:pt x="813054" y="1058143"/>
                  </a:lnTo>
                  <a:lnTo>
                    <a:pt x="848487" y="1062990"/>
                  </a:lnTo>
                  <a:lnTo>
                    <a:pt x="850641" y="1063233"/>
                  </a:lnTo>
                  <a:lnTo>
                    <a:pt x="852047" y="1050645"/>
                  </a:lnTo>
                  <a:lnTo>
                    <a:pt x="849879" y="1050401"/>
                  </a:lnTo>
                  <a:lnTo>
                    <a:pt x="814827" y="1045585"/>
                  </a:lnTo>
                  <a:close/>
                </a:path>
                <a:path w="2247900" h="1104900">
                  <a:moveTo>
                    <a:pt x="735842" y="1058539"/>
                  </a:moveTo>
                  <a:lnTo>
                    <a:pt x="733425" y="1071097"/>
                  </a:lnTo>
                  <a:lnTo>
                    <a:pt x="741045" y="1072499"/>
                  </a:lnTo>
                  <a:lnTo>
                    <a:pt x="771525" y="1077468"/>
                  </a:lnTo>
                  <a:lnTo>
                    <a:pt x="773561" y="1064879"/>
                  </a:lnTo>
                  <a:lnTo>
                    <a:pt x="743081" y="1059942"/>
                  </a:lnTo>
                  <a:lnTo>
                    <a:pt x="735842" y="1058539"/>
                  </a:lnTo>
                  <a:close/>
                </a:path>
                <a:path w="2247900" h="1104900">
                  <a:moveTo>
                    <a:pt x="740532" y="1033637"/>
                  </a:moveTo>
                  <a:lnTo>
                    <a:pt x="738128" y="1046073"/>
                  </a:lnTo>
                  <a:lnTo>
                    <a:pt x="745104" y="1047475"/>
                  </a:lnTo>
                  <a:lnTo>
                    <a:pt x="775584" y="1052443"/>
                  </a:lnTo>
                  <a:lnTo>
                    <a:pt x="777621" y="1039855"/>
                  </a:lnTo>
                  <a:lnTo>
                    <a:pt x="747141" y="1034917"/>
                  </a:lnTo>
                  <a:lnTo>
                    <a:pt x="740532" y="1033637"/>
                  </a:lnTo>
                  <a:close/>
                </a:path>
                <a:path w="2247900" h="1104900">
                  <a:moveTo>
                    <a:pt x="660903" y="1043543"/>
                  </a:moveTo>
                  <a:lnTo>
                    <a:pt x="658236" y="1055857"/>
                  </a:lnTo>
                  <a:lnTo>
                    <a:pt x="695955" y="1063995"/>
                  </a:lnTo>
                  <a:lnTo>
                    <a:pt x="698373" y="1051560"/>
                  </a:lnTo>
                  <a:lnTo>
                    <a:pt x="692658" y="1050401"/>
                  </a:lnTo>
                  <a:lnTo>
                    <a:pt x="660903" y="1043543"/>
                  </a:lnTo>
                  <a:close/>
                </a:path>
                <a:path w="2247900" h="1104900">
                  <a:moveTo>
                    <a:pt x="666369" y="1018641"/>
                  </a:moveTo>
                  <a:lnTo>
                    <a:pt x="663570" y="1031107"/>
                  </a:lnTo>
                  <a:lnTo>
                    <a:pt x="695075" y="1037965"/>
                  </a:lnTo>
                  <a:lnTo>
                    <a:pt x="700659" y="1038971"/>
                  </a:lnTo>
                  <a:lnTo>
                    <a:pt x="703076" y="1026535"/>
                  </a:lnTo>
                  <a:lnTo>
                    <a:pt x="697479" y="1025499"/>
                  </a:lnTo>
                  <a:lnTo>
                    <a:pt x="666369" y="1018641"/>
                  </a:lnTo>
                  <a:close/>
                </a:path>
                <a:path w="2247900" h="1104900">
                  <a:moveTo>
                    <a:pt x="586608" y="1025255"/>
                  </a:moveTo>
                  <a:lnTo>
                    <a:pt x="583179" y="1037569"/>
                  </a:lnTo>
                  <a:lnTo>
                    <a:pt x="592704" y="1040251"/>
                  </a:lnTo>
                  <a:lnTo>
                    <a:pt x="620649" y="1047109"/>
                  </a:lnTo>
                  <a:lnTo>
                    <a:pt x="623697" y="1034796"/>
                  </a:lnTo>
                  <a:lnTo>
                    <a:pt x="595752" y="1027938"/>
                  </a:lnTo>
                  <a:lnTo>
                    <a:pt x="586608" y="1025255"/>
                  </a:lnTo>
                  <a:close/>
                </a:path>
                <a:path w="2247900" h="1104900">
                  <a:moveTo>
                    <a:pt x="593348" y="1000871"/>
                  </a:moveTo>
                  <a:lnTo>
                    <a:pt x="589919" y="1013063"/>
                  </a:lnTo>
                  <a:lnTo>
                    <a:pt x="598800" y="1015471"/>
                  </a:lnTo>
                  <a:lnTo>
                    <a:pt x="626745" y="1022451"/>
                  </a:lnTo>
                  <a:lnTo>
                    <a:pt x="629793" y="1010137"/>
                  </a:lnTo>
                  <a:lnTo>
                    <a:pt x="601848" y="1003157"/>
                  </a:lnTo>
                  <a:lnTo>
                    <a:pt x="593348" y="1000871"/>
                  </a:lnTo>
                  <a:close/>
                </a:path>
                <a:path w="2247900" h="1104900">
                  <a:moveTo>
                    <a:pt x="513338" y="1003797"/>
                  </a:moveTo>
                  <a:lnTo>
                    <a:pt x="509528" y="1015989"/>
                  </a:lnTo>
                  <a:lnTo>
                    <a:pt x="545973" y="1027176"/>
                  </a:lnTo>
                  <a:lnTo>
                    <a:pt x="546485" y="1027297"/>
                  </a:lnTo>
                  <a:lnTo>
                    <a:pt x="549914" y="1015105"/>
                  </a:lnTo>
                  <a:lnTo>
                    <a:pt x="549270" y="1014984"/>
                  </a:lnTo>
                  <a:lnTo>
                    <a:pt x="513338" y="1003797"/>
                  </a:lnTo>
                  <a:close/>
                </a:path>
                <a:path w="2247900" h="1104900">
                  <a:moveTo>
                    <a:pt x="520695" y="979535"/>
                  </a:moveTo>
                  <a:lnTo>
                    <a:pt x="517017" y="991727"/>
                  </a:lnTo>
                  <a:lnTo>
                    <a:pt x="552699" y="1002792"/>
                  </a:lnTo>
                  <a:lnTo>
                    <a:pt x="553212" y="1002913"/>
                  </a:lnTo>
                  <a:lnTo>
                    <a:pt x="556641" y="990600"/>
                  </a:lnTo>
                  <a:lnTo>
                    <a:pt x="520695" y="979535"/>
                  </a:lnTo>
                  <a:close/>
                </a:path>
                <a:path w="2247900" h="1104900">
                  <a:moveTo>
                    <a:pt x="440948" y="978651"/>
                  </a:moveTo>
                  <a:lnTo>
                    <a:pt x="436376" y="990447"/>
                  </a:lnTo>
                  <a:lnTo>
                    <a:pt x="456687" y="998220"/>
                  </a:lnTo>
                  <a:lnTo>
                    <a:pt x="472821" y="1003675"/>
                  </a:lnTo>
                  <a:lnTo>
                    <a:pt x="477012" y="991727"/>
                  </a:lnTo>
                  <a:lnTo>
                    <a:pt x="460878" y="986149"/>
                  </a:lnTo>
                  <a:lnTo>
                    <a:pt x="440948" y="978651"/>
                  </a:lnTo>
                  <a:close/>
                </a:path>
                <a:path w="2247900" h="1104900">
                  <a:moveTo>
                    <a:pt x="449961" y="954907"/>
                  </a:moveTo>
                  <a:lnTo>
                    <a:pt x="445520" y="966703"/>
                  </a:lnTo>
                  <a:lnTo>
                    <a:pt x="464951" y="974201"/>
                  </a:lnTo>
                  <a:lnTo>
                    <a:pt x="481071" y="979657"/>
                  </a:lnTo>
                  <a:lnTo>
                    <a:pt x="485144" y="967740"/>
                  </a:lnTo>
                  <a:lnTo>
                    <a:pt x="469142" y="962131"/>
                  </a:lnTo>
                  <a:lnTo>
                    <a:pt x="449961" y="954907"/>
                  </a:lnTo>
                  <a:close/>
                </a:path>
                <a:path w="2247900" h="1104900">
                  <a:moveTo>
                    <a:pt x="370082" y="949452"/>
                  </a:moveTo>
                  <a:lnTo>
                    <a:pt x="364866" y="961003"/>
                  </a:lnTo>
                  <a:lnTo>
                    <a:pt x="373761" y="965057"/>
                  </a:lnTo>
                  <a:lnTo>
                    <a:pt x="400431" y="976243"/>
                  </a:lnTo>
                  <a:lnTo>
                    <a:pt x="405384" y="964539"/>
                  </a:lnTo>
                  <a:lnTo>
                    <a:pt x="378582" y="953383"/>
                  </a:lnTo>
                  <a:lnTo>
                    <a:pt x="370082" y="949452"/>
                  </a:lnTo>
                  <a:close/>
                </a:path>
                <a:path w="2247900" h="1104900">
                  <a:moveTo>
                    <a:pt x="380750" y="926317"/>
                  </a:moveTo>
                  <a:lnTo>
                    <a:pt x="375416" y="937869"/>
                  </a:lnTo>
                  <a:lnTo>
                    <a:pt x="383535" y="941679"/>
                  </a:lnTo>
                  <a:lnTo>
                    <a:pt x="410205" y="952743"/>
                  </a:lnTo>
                  <a:lnTo>
                    <a:pt x="415158" y="941070"/>
                  </a:lnTo>
                  <a:lnTo>
                    <a:pt x="388488" y="929883"/>
                  </a:lnTo>
                  <a:lnTo>
                    <a:pt x="380750" y="926317"/>
                  </a:lnTo>
                  <a:close/>
                </a:path>
                <a:path w="2247900" h="1104900">
                  <a:moveTo>
                    <a:pt x="301239" y="915771"/>
                  </a:moveTo>
                  <a:lnTo>
                    <a:pt x="295025" y="926957"/>
                  </a:lnTo>
                  <a:lnTo>
                    <a:pt x="329565" y="944605"/>
                  </a:lnTo>
                  <a:lnTo>
                    <a:pt x="335411" y="933297"/>
                  </a:lnTo>
                  <a:lnTo>
                    <a:pt x="303276" y="916929"/>
                  </a:lnTo>
                  <a:lnTo>
                    <a:pt x="301239" y="915771"/>
                  </a:lnTo>
                  <a:close/>
                </a:path>
                <a:path w="2247900" h="1104900">
                  <a:moveTo>
                    <a:pt x="313563" y="893673"/>
                  </a:moveTo>
                  <a:lnTo>
                    <a:pt x="307335" y="904737"/>
                  </a:lnTo>
                  <a:lnTo>
                    <a:pt x="308991" y="905621"/>
                  </a:lnTo>
                  <a:lnTo>
                    <a:pt x="341126" y="921867"/>
                  </a:lnTo>
                  <a:lnTo>
                    <a:pt x="346841" y="910590"/>
                  </a:lnTo>
                  <a:lnTo>
                    <a:pt x="314706" y="894313"/>
                  </a:lnTo>
                  <a:lnTo>
                    <a:pt x="313563" y="893673"/>
                  </a:lnTo>
                  <a:close/>
                </a:path>
                <a:path w="2247900" h="1104900">
                  <a:moveTo>
                    <a:pt x="234945" y="877062"/>
                  </a:moveTo>
                  <a:lnTo>
                    <a:pt x="227838" y="887577"/>
                  </a:lnTo>
                  <a:lnTo>
                    <a:pt x="228600" y="888095"/>
                  </a:lnTo>
                  <a:lnTo>
                    <a:pt x="260985" y="908029"/>
                  </a:lnTo>
                  <a:lnTo>
                    <a:pt x="267711" y="897117"/>
                  </a:lnTo>
                  <a:lnTo>
                    <a:pt x="234945" y="877062"/>
                  </a:lnTo>
                  <a:close/>
                </a:path>
                <a:path w="2247900" h="1104900">
                  <a:moveTo>
                    <a:pt x="248543" y="855573"/>
                  </a:moveTo>
                  <a:lnTo>
                    <a:pt x="241935" y="866515"/>
                  </a:lnTo>
                  <a:lnTo>
                    <a:pt x="274320" y="886327"/>
                  </a:lnTo>
                  <a:lnTo>
                    <a:pt x="280928" y="875538"/>
                  </a:lnTo>
                  <a:lnTo>
                    <a:pt x="248543" y="855573"/>
                  </a:lnTo>
                  <a:close/>
                </a:path>
                <a:path w="2247900" h="1104900">
                  <a:moveTo>
                    <a:pt x="172593" y="832225"/>
                  </a:moveTo>
                  <a:lnTo>
                    <a:pt x="164460" y="842010"/>
                  </a:lnTo>
                  <a:lnTo>
                    <a:pt x="167508" y="844539"/>
                  </a:lnTo>
                  <a:lnTo>
                    <a:pt x="195584" y="865632"/>
                  </a:lnTo>
                  <a:lnTo>
                    <a:pt x="203204" y="855451"/>
                  </a:lnTo>
                  <a:lnTo>
                    <a:pt x="175128" y="834390"/>
                  </a:lnTo>
                  <a:lnTo>
                    <a:pt x="172593" y="832225"/>
                  </a:lnTo>
                  <a:close/>
                </a:path>
                <a:path w="2247900" h="1104900">
                  <a:moveTo>
                    <a:pt x="188976" y="812779"/>
                  </a:moveTo>
                  <a:lnTo>
                    <a:pt x="180725" y="822563"/>
                  </a:lnTo>
                  <a:lnTo>
                    <a:pt x="182748" y="824209"/>
                  </a:lnTo>
                  <a:lnTo>
                    <a:pt x="210824" y="845301"/>
                  </a:lnTo>
                  <a:lnTo>
                    <a:pt x="218444" y="835152"/>
                  </a:lnTo>
                  <a:lnTo>
                    <a:pt x="190368" y="814059"/>
                  </a:lnTo>
                  <a:lnTo>
                    <a:pt x="188976" y="812779"/>
                  </a:lnTo>
                  <a:close/>
                </a:path>
                <a:path w="2247900" h="1104900">
                  <a:moveTo>
                    <a:pt x="115824" y="780531"/>
                  </a:moveTo>
                  <a:lnTo>
                    <a:pt x="106680" y="789279"/>
                  </a:lnTo>
                  <a:lnTo>
                    <a:pt x="114930" y="797814"/>
                  </a:lnTo>
                  <a:lnTo>
                    <a:pt x="134742" y="816467"/>
                  </a:lnTo>
                  <a:lnTo>
                    <a:pt x="143387" y="807201"/>
                  </a:lnTo>
                  <a:lnTo>
                    <a:pt x="123693" y="788517"/>
                  </a:lnTo>
                  <a:lnTo>
                    <a:pt x="115824" y="780531"/>
                  </a:lnTo>
                  <a:close/>
                </a:path>
                <a:path w="2247900" h="1104900">
                  <a:moveTo>
                    <a:pt x="134112" y="762883"/>
                  </a:moveTo>
                  <a:lnTo>
                    <a:pt x="124968" y="771631"/>
                  </a:lnTo>
                  <a:lnTo>
                    <a:pt x="132338" y="779373"/>
                  </a:lnTo>
                  <a:lnTo>
                    <a:pt x="152150" y="797935"/>
                  </a:lnTo>
                  <a:lnTo>
                    <a:pt x="160782" y="788670"/>
                  </a:lnTo>
                  <a:lnTo>
                    <a:pt x="141101" y="770107"/>
                  </a:lnTo>
                  <a:lnTo>
                    <a:pt x="134112" y="762883"/>
                  </a:lnTo>
                  <a:close/>
                </a:path>
                <a:path w="2247900" h="1104900">
                  <a:moveTo>
                    <a:pt x="67305" y="720455"/>
                  </a:moveTo>
                  <a:lnTo>
                    <a:pt x="56769" y="727557"/>
                  </a:lnTo>
                  <a:lnTo>
                    <a:pt x="61722" y="734933"/>
                  </a:lnTo>
                  <a:lnTo>
                    <a:pt x="71115" y="747887"/>
                  </a:lnTo>
                  <a:lnTo>
                    <a:pt x="80259" y="759317"/>
                  </a:lnTo>
                  <a:lnTo>
                    <a:pt x="90165" y="751453"/>
                  </a:lnTo>
                  <a:lnTo>
                    <a:pt x="81153" y="740023"/>
                  </a:lnTo>
                  <a:lnTo>
                    <a:pt x="72009" y="727435"/>
                  </a:lnTo>
                  <a:lnTo>
                    <a:pt x="67305" y="720455"/>
                  </a:lnTo>
                  <a:close/>
                </a:path>
                <a:path w="2247900" h="1104900">
                  <a:moveTo>
                    <a:pt x="88392" y="706221"/>
                  </a:moveTo>
                  <a:lnTo>
                    <a:pt x="77855" y="713353"/>
                  </a:lnTo>
                  <a:lnTo>
                    <a:pt x="82296" y="720090"/>
                  </a:lnTo>
                  <a:lnTo>
                    <a:pt x="91059" y="732129"/>
                  </a:lnTo>
                  <a:lnTo>
                    <a:pt x="100203" y="743559"/>
                  </a:lnTo>
                  <a:lnTo>
                    <a:pt x="110109" y="735695"/>
                  </a:lnTo>
                  <a:lnTo>
                    <a:pt x="101096" y="724265"/>
                  </a:lnTo>
                  <a:lnTo>
                    <a:pt x="92583" y="712591"/>
                  </a:lnTo>
                  <a:lnTo>
                    <a:pt x="88392" y="706221"/>
                  </a:lnTo>
                  <a:close/>
                </a:path>
                <a:path w="2247900" h="1104900">
                  <a:moveTo>
                    <a:pt x="31373" y="651875"/>
                  </a:moveTo>
                  <a:lnTo>
                    <a:pt x="19562" y="656691"/>
                  </a:lnTo>
                  <a:lnTo>
                    <a:pt x="24134" y="667877"/>
                  </a:lnTo>
                  <a:lnTo>
                    <a:pt x="30348" y="681837"/>
                  </a:lnTo>
                  <a:lnTo>
                    <a:pt x="35945" y="692901"/>
                  </a:lnTo>
                  <a:lnTo>
                    <a:pt x="47244" y="687171"/>
                  </a:lnTo>
                  <a:lnTo>
                    <a:pt x="41660" y="676015"/>
                  </a:lnTo>
                  <a:lnTo>
                    <a:pt x="35682" y="662665"/>
                  </a:lnTo>
                  <a:lnTo>
                    <a:pt x="31373" y="651875"/>
                  </a:lnTo>
                  <a:close/>
                </a:path>
                <a:path w="2247900" h="1104900">
                  <a:moveTo>
                    <a:pt x="54995" y="642487"/>
                  </a:moveTo>
                  <a:lnTo>
                    <a:pt x="43184" y="647181"/>
                  </a:lnTo>
                  <a:lnTo>
                    <a:pt x="47375" y="657606"/>
                  </a:lnTo>
                  <a:lnTo>
                    <a:pt x="52959" y="670285"/>
                  </a:lnTo>
                  <a:lnTo>
                    <a:pt x="58674" y="681349"/>
                  </a:lnTo>
                  <a:lnTo>
                    <a:pt x="69972" y="675619"/>
                  </a:lnTo>
                  <a:lnTo>
                    <a:pt x="64389" y="664585"/>
                  </a:lnTo>
                  <a:lnTo>
                    <a:pt x="58923" y="652393"/>
                  </a:lnTo>
                  <a:lnTo>
                    <a:pt x="54995" y="642487"/>
                  </a:lnTo>
                  <a:close/>
                </a:path>
                <a:path w="2247900" h="1104900">
                  <a:moveTo>
                    <a:pt x="13847" y="576072"/>
                  </a:moveTo>
                  <a:lnTo>
                    <a:pt x="1143" y="577077"/>
                  </a:lnTo>
                  <a:lnTo>
                    <a:pt x="1655" y="582655"/>
                  </a:lnTo>
                  <a:lnTo>
                    <a:pt x="3560" y="597133"/>
                  </a:lnTo>
                  <a:lnTo>
                    <a:pt x="6227" y="611489"/>
                  </a:lnTo>
                  <a:lnTo>
                    <a:pt x="7620" y="617463"/>
                  </a:lnTo>
                  <a:lnTo>
                    <a:pt x="19943" y="614537"/>
                  </a:lnTo>
                  <a:lnTo>
                    <a:pt x="18537" y="608563"/>
                  </a:lnTo>
                  <a:lnTo>
                    <a:pt x="16002" y="594847"/>
                  </a:lnTo>
                  <a:lnTo>
                    <a:pt x="14228" y="581009"/>
                  </a:lnTo>
                  <a:lnTo>
                    <a:pt x="13847" y="576072"/>
                  </a:lnTo>
                  <a:close/>
                </a:path>
                <a:path w="2247900" h="1104900">
                  <a:moveTo>
                    <a:pt x="39111" y="574151"/>
                  </a:moveTo>
                  <a:lnTo>
                    <a:pt x="26420" y="575035"/>
                  </a:lnTo>
                  <a:lnTo>
                    <a:pt x="26801" y="579241"/>
                  </a:lnTo>
                  <a:lnTo>
                    <a:pt x="28575" y="592561"/>
                  </a:lnTo>
                  <a:lnTo>
                    <a:pt x="30992" y="605790"/>
                  </a:lnTo>
                  <a:lnTo>
                    <a:pt x="32385" y="611733"/>
                  </a:lnTo>
                  <a:lnTo>
                    <a:pt x="44708" y="608838"/>
                  </a:lnTo>
                  <a:lnTo>
                    <a:pt x="43302" y="602863"/>
                  </a:lnTo>
                  <a:lnTo>
                    <a:pt x="41016" y="590275"/>
                  </a:lnTo>
                  <a:lnTo>
                    <a:pt x="39374" y="577596"/>
                  </a:lnTo>
                  <a:lnTo>
                    <a:pt x="39111" y="574151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72150" y="1733306"/>
            <a:ext cx="2247900" cy="1104900"/>
            <a:chOff x="5772150" y="1733306"/>
            <a:chExt cx="2247900" cy="1104900"/>
          </a:xfrm>
        </p:grpSpPr>
        <p:sp>
          <p:nvSpPr>
            <p:cNvPr id="15" name="object 15"/>
            <p:cNvSpPr/>
            <p:nvPr/>
          </p:nvSpPr>
          <p:spPr>
            <a:xfrm>
              <a:off x="5791199" y="1752600"/>
              <a:ext cx="2209800" cy="1066800"/>
            </a:xfrm>
            <a:custGeom>
              <a:avLst/>
              <a:gdLst/>
              <a:ahLst/>
              <a:cxnLst/>
              <a:rect l="l" t="t" r="r" b="b"/>
              <a:pathLst>
                <a:path w="2209800" h="1066800">
                  <a:moveTo>
                    <a:pt x="1104899" y="0"/>
                  </a:moveTo>
                  <a:lnTo>
                    <a:pt x="1042199" y="844"/>
                  </a:lnTo>
                  <a:lnTo>
                    <a:pt x="980416" y="3346"/>
                  </a:lnTo>
                  <a:lnTo>
                    <a:pt x="919645" y="7462"/>
                  </a:lnTo>
                  <a:lnTo>
                    <a:pt x="859978" y="13146"/>
                  </a:lnTo>
                  <a:lnTo>
                    <a:pt x="801508" y="20354"/>
                  </a:lnTo>
                  <a:lnTo>
                    <a:pt x="744330" y="29040"/>
                  </a:lnTo>
                  <a:lnTo>
                    <a:pt x="688535" y="39159"/>
                  </a:lnTo>
                  <a:lnTo>
                    <a:pt x="634218" y="50667"/>
                  </a:lnTo>
                  <a:lnTo>
                    <a:pt x="581472" y="63519"/>
                  </a:lnTo>
                  <a:lnTo>
                    <a:pt x="530389" y="77669"/>
                  </a:lnTo>
                  <a:lnTo>
                    <a:pt x="481064" y="93072"/>
                  </a:lnTo>
                  <a:lnTo>
                    <a:pt x="433589" y="109684"/>
                  </a:lnTo>
                  <a:lnTo>
                    <a:pt x="388058" y="127459"/>
                  </a:lnTo>
                  <a:lnTo>
                    <a:pt x="344564" y="146353"/>
                  </a:lnTo>
                  <a:lnTo>
                    <a:pt x="303200" y="166321"/>
                  </a:lnTo>
                  <a:lnTo>
                    <a:pt x="264059" y="187317"/>
                  </a:lnTo>
                  <a:lnTo>
                    <a:pt x="227235" y="209297"/>
                  </a:lnTo>
                  <a:lnTo>
                    <a:pt x="192821" y="232215"/>
                  </a:lnTo>
                  <a:lnTo>
                    <a:pt x="160911" y="256027"/>
                  </a:lnTo>
                  <a:lnTo>
                    <a:pt x="131597" y="280687"/>
                  </a:lnTo>
                  <a:lnTo>
                    <a:pt x="81131" y="332375"/>
                  </a:lnTo>
                  <a:lnTo>
                    <a:pt x="42170" y="386917"/>
                  </a:lnTo>
                  <a:lnTo>
                    <a:pt x="15461" y="443953"/>
                  </a:lnTo>
                  <a:lnTo>
                    <a:pt x="1748" y="503125"/>
                  </a:lnTo>
                  <a:lnTo>
                    <a:pt x="0" y="533399"/>
                  </a:lnTo>
                  <a:lnTo>
                    <a:pt x="1748" y="563674"/>
                  </a:lnTo>
                  <a:lnTo>
                    <a:pt x="15461" y="622846"/>
                  </a:lnTo>
                  <a:lnTo>
                    <a:pt x="42170" y="679882"/>
                  </a:lnTo>
                  <a:lnTo>
                    <a:pt x="81131" y="734424"/>
                  </a:lnTo>
                  <a:lnTo>
                    <a:pt x="131597" y="786112"/>
                  </a:lnTo>
                  <a:lnTo>
                    <a:pt x="160911" y="810772"/>
                  </a:lnTo>
                  <a:lnTo>
                    <a:pt x="192821" y="834584"/>
                  </a:lnTo>
                  <a:lnTo>
                    <a:pt x="227235" y="857502"/>
                  </a:lnTo>
                  <a:lnTo>
                    <a:pt x="264059" y="879482"/>
                  </a:lnTo>
                  <a:lnTo>
                    <a:pt x="303200" y="900478"/>
                  </a:lnTo>
                  <a:lnTo>
                    <a:pt x="344564" y="920446"/>
                  </a:lnTo>
                  <a:lnTo>
                    <a:pt x="388058" y="939340"/>
                  </a:lnTo>
                  <a:lnTo>
                    <a:pt x="433589" y="957115"/>
                  </a:lnTo>
                  <a:lnTo>
                    <a:pt x="481064" y="973727"/>
                  </a:lnTo>
                  <a:lnTo>
                    <a:pt x="530389" y="989130"/>
                  </a:lnTo>
                  <a:lnTo>
                    <a:pt x="581472" y="1003280"/>
                  </a:lnTo>
                  <a:lnTo>
                    <a:pt x="634218" y="1016132"/>
                  </a:lnTo>
                  <a:lnTo>
                    <a:pt x="688535" y="1027639"/>
                  </a:lnTo>
                  <a:lnTo>
                    <a:pt x="744330" y="1037759"/>
                  </a:lnTo>
                  <a:lnTo>
                    <a:pt x="801508" y="1046445"/>
                  </a:lnTo>
                  <a:lnTo>
                    <a:pt x="859978" y="1053653"/>
                  </a:lnTo>
                  <a:lnTo>
                    <a:pt x="919645" y="1059337"/>
                  </a:lnTo>
                  <a:lnTo>
                    <a:pt x="980416" y="1063453"/>
                  </a:lnTo>
                  <a:lnTo>
                    <a:pt x="1042199" y="1065955"/>
                  </a:lnTo>
                  <a:lnTo>
                    <a:pt x="1104899" y="1066799"/>
                  </a:lnTo>
                  <a:lnTo>
                    <a:pt x="1167600" y="1065955"/>
                  </a:lnTo>
                  <a:lnTo>
                    <a:pt x="1229383" y="1063453"/>
                  </a:lnTo>
                  <a:lnTo>
                    <a:pt x="1290154" y="1059337"/>
                  </a:lnTo>
                  <a:lnTo>
                    <a:pt x="1349821" y="1053653"/>
                  </a:lnTo>
                  <a:lnTo>
                    <a:pt x="1408291" y="1046445"/>
                  </a:lnTo>
                  <a:lnTo>
                    <a:pt x="1465469" y="1037759"/>
                  </a:lnTo>
                  <a:lnTo>
                    <a:pt x="1521264" y="1027639"/>
                  </a:lnTo>
                  <a:lnTo>
                    <a:pt x="1575581" y="1016132"/>
                  </a:lnTo>
                  <a:lnTo>
                    <a:pt x="1628327" y="1003280"/>
                  </a:lnTo>
                  <a:lnTo>
                    <a:pt x="1679410" y="989130"/>
                  </a:lnTo>
                  <a:lnTo>
                    <a:pt x="1728735" y="973727"/>
                  </a:lnTo>
                  <a:lnTo>
                    <a:pt x="1776210" y="957115"/>
                  </a:lnTo>
                  <a:lnTo>
                    <a:pt x="1821741" y="939340"/>
                  </a:lnTo>
                  <a:lnTo>
                    <a:pt x="1865235" y="920446"/>
                  </a:lnTo>
                  <a:lnTo>
                    <a:pt x="1906599" y="900478"/>
                  </a:lnTo>
                  <a:lnTo>
                    <a:pt x="1945740" y="879482"/>
                  </a:lnTo>
                  <a:lnTo>
                    <a:pt x="1982564" y="857502"/>
                  </a:lnTo>
                  <a:lnTo>
                    <a:pt x="2016978" y="834584"/>
                  </a:lnTo>
                  <a:lnTo>
                    <a:pt x="2048888" y="810772"/>
                  </a:lnTo>
                  <a:lnTo>
                    <a:pt x="2078202" y="786112"/>
                  </a:lnTo>
                  <a:lnTo>
                    <a:pt x="2128668" y="734424"/>
                  </a:lnTo>
                  <a:lnTo>
                    <a:pt x="2167629" y="679882"/>
                  </a:lnTo>
                  <a:lnTo>
                    <a:pt x="2194338" y="622846"/>
                  </a:lnTo>
                  <a:lnTo>
                    <a:pt x="2208050" y="563674"/>
                  </a:lnTo>
                  <a:lnTo>
                    <a:pt x="2209799" y="533399"/>
                  </a:lnTo>
                  <a:lnTo>
                    <a:pt x="2208050" y="503125"/>
                  </a:lnTo>
                  <a:lnTo>
                    <a:pt x="2194338" y="443953"/>
                  </a:lnTo>
                  <a:lnTo>
                    <a:pt x="2167629" y="386917"/>
                  </a:lnTo>
                  <a:lnTo>
                    <a:pt x="2128668" y="332375"/>
                  </a:lnTo>
                  <a:lnTo>
                    <a:pt x="2078202" y="280687"/>
                  </a:lnTo>
                  <a:lnTo>
                    <a:pt x="2048888" y="256027"/>
                  </a:lnTo>
                  <a:lnTo>
                    <a:pt x="2016978" y="232215"/>
                  </a:lnTo>
                  <a:lnTo>
                    <a:pt x="1982564" y="209297"/>
                  </a:lnTo>
                  <a:lnTo>
                    <a:pt x="1945740" y="187317"/>
                  </a:lnTo>
                  <a:lnTo>
                    <a:pt x="1906599" y="166321"/>
                  </a:lnTo>
                  <a:lnTo>
                    <a:pt x="1865235" y="146353"/>
                  </a:lnTo>
                  <a:lnTo>
                    <a:pt x="1821741" y="127459"/>
                  </a:lnTo>
                  <a:lnTo>
                    <a:pt x="1776210" y="109684"/>
                  </a:lnTo>
                  <a:lnTo>
                    <a:pt x="1728735" y="93072"/>
                  </a:lnTo>
                  <a:lnTo>
                    <a:pt x="1679410" y="77669"/>
                  </a:lnTo>
                  <a:lnTo>
                    <a:pt x="1628327" y="63519"/>
                  </a:lnTo>
                  <a:lnTo>
                    <a:pt x="1575581" y="50667"/>
                  </a:lnTo>
                  <a:lnTo>
                    <a:pt x="1521264" y="39159"/>
                  </a:lnTo>
                  <a:lnTo>
                    <a:pt x="1465469" y="29040"/>
                  </a:lnTo>
                  <a:lnTo>
                    <a:pt x="1408291" y="20354"/>
                  </a:lnTo>
                  <a:lnTo>
                    <a:pt x="1349821" y="13146"/>
                  </a:lnTo>
                  <a:lnTo>
                    <a:pt x="1290154" y="7462"/>
                  </a:lnTo>
                  <a:lnTo>
                    <a:pt x="1229383" y="3346"/>
                  </a:lnTo>
                  <a:lnTo>
                    <a:pt x="1167600" y="844"/>
                  </a:lnTo>
                  <a:lnTo>
                    <a:pt x="1104899" y="0"/>
                  </a:lnTo>
                  <a:close/>
                </a:path>
              </a:pathLst>
            </a:custGeom>
            <a:solidFill>
              <a:srgbClr val="32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72150" y="1733306"/>
              <a:ext cx="2247900" cy="1104900"/>
            </a:xfrm>
            <a:custGeom>
              <a:avLst/>
              <a:gdLst/>
              <a:ahLst/>
              <a:cxnLst/>
              <a:rect l="l" t="t" r="r" b="b"/>
              <a:pathLst>
                <a:path w="2247900" h="1104900">
                  <a:moveTo>
                    <a:pt x="1280" y="526907"/>
                  </a:moveTo>
                  <a:lnTo>
                    <a:pt x="396" y="538337"/>
                  </a:lnTo>
                  <a:lnTo>
                    <a:pt x="0" y="553212"/>
                  </a:lnTo>
                  <a:lnTo>
                    <a:pt x="396" y="566928"/>
                  </a:lnTo>
                  <a:lnTo>
                    <a:pt x="13075" y="566531"/>
                  </a:lnTo>
                  <a:lnTo>
                    <a:pt x="12710" y="552815"/>
                  </a:lnTo>
                  <a:lnTo>
                    <a:pt x="13075" y="538734"/>
                  </a:lnTo>
                  <a:lnTo>
                    <a:pt x="13959" y="527791"/>
                  </a:lnTo>
                  <a:lnTo>
                    <a:pt x="1280" y="526907"/>
                  </a:lnTo>
                  <a:close/>
                </a:path>
                <a:path w="2247900" h="1104900">
                  <a:moveTo>
                    <a:pt x="26548" y="528828"/>
                  </a:moveTo>
                  <a:lnTo>
                    <a:pt x="25778" y="539343"/>
                  </a:lnTo>
                  <a:lnTo>
                    <a:pt x="25389" y="552571"/>
                  </a:lnTo>
                  <a:lnTo>
                    <a:pt x="25786" y="566287"/>
                  </a:lnTo>
                  <a:lnTo>
                    <a:pt x="38496" y="565891"/>
                  </a:lnTo>
                  <a:lnTo>
                    <a:pt x="38100" y="552175"/>
                  </a:lnTo>
                  <a:lnTo>
                    <a:pt x="38515" y="539099"/>
                  </a:lnTo>
                  <a:lnTo>
                    <a:pt x="39258" y="529833"/>
                  </a:lnTo>
                  <a:lnTo>
                    <a:pt x="26548" y="528828"/>
                  </a:lnTo>
                  <a:close/>
                </a:path>
                <a:path w="2247900" h="1104900">
                  <a:moveTo>
                    <a:pt x="20208" y="447415"/>
                  </a:moveTo>
                  <a:lnTo>
                    <a:pt x="18288" y="452109"/>
                  </a:lnTo>
                  <a:lnTo>
                    <a:pt x="13594" y="466069"/>
                  </a:lnTo>
                  <a:lnTo>
                    <a:pt x="9387" y="480425"/>
                  </a:lnTo>
                  <a:lnTo>
                    <a:pt x="8016" y="486521"/>
                  </a:lnTo>
                  <a:lnTo>
                    <a:pt x="20330" y="489325"/>
                  </a:lnTo>
                  <a:lnTo>
                    <a:pt x="21732" y="483351"/>
                  </a:lnTo>
                  <a:lnTo>
                    <a:pt x="25664" y="469635"/>
                  </a:lnTo>
                  <a:lnTo>
                    <a:pt x="30236" y="456285"/>
                  </a:lnTo>
                  <a:lnTo>
                    <a:pt x="31882" y="452109"/>
                  </a:lnTo>
                  <a:lnTo>
                    <a:pt x="20208" y="447415"/>
                  </a:lnTo>
                  <a:close/>
                </a:path>
                <a:path w="2247900" h="1104900">
                  <a:moveTo>
                    <a:pt x="43677" y="456803"/>
                  </a:moveTo>
                  <a:lnTo>
                    <a:pt x="42306" y="460369"/>
                  </a:lnTo>
                  <a:lnTo>
                    <a:pt x="37856" y="473202"/>
                  </a:lnTo>
                  <a:lnTo>
                    <a:pt x="34046" y="486277"/>
                  </a:lnTo>
                  <a:lnTo>
                    <a:pt x="32644" y="492252"/>
                  </a:lnTo>
                  <a:lnTo>
                    <a:pt x="45079" y="495147"/>
                  </a:lnTo>
                  <a:lnTo>
                    <a:pt x="46482" y="489051"/>
                  </a:lnTo>
                  <a:lnTo>
                    <a:pt x="50048" y="476737"/>
                  </a:lnTo>
                  <a:lnTo>
                    <a:pt x="54345" y="464423"/>
                  </a:lnTo>
                  <a:lnTo>
                    <a:pt x="55504" y="461497"/>
                  </a:lnTo>
                  <a:lnTo>
                    <a:pt x="43677" y="456803"/>
                  </a:lnTo>
                  <a:close/>
                </a:path>
                <a:path w="2247900" h="1104900">
                  <a:moveTo>
                    <a:pt x="78607" y="390753"/>
                  </a:moveTo>
                  <a:lnTo>
                    <a:pt x="74157" y="397489"/>
                  </a:lnTo>
                  <a:lnTo>
                    <a:pt x="66537" y="409803"/>
                  </a:lnTo>
                  <a:lnTo>
                    <a:pt x="59436" y="422269"/>
                  </a:lnTo>
                  <a:lnTo>
                    <a:pt x="59314" y="422635"/>
                  </a:lnTo>
                  <a:lnTo>
                    <a:pt x="70622" y="428365"/>
                  </a:lnTo>
                  <a:lnTo>
                    <a:pt x="70866" y="427969"/>
                  </a:lnTo>
                  <a:lnTo>
                    <a:pt x="77602" y="416052"/>
                  </a:lnTo>
                  <a:lnTo>
                    <a:pt x="84978" y="404103"/>
                  </a:lnTo>
                  <a:lnTo>
                    <a:pt x="89154" y="397885"/>
                  </a:lnTo>
                  <a:lnTo>
                    <a:pt x="78607" y="390753"/>
                  </a:lnTo>
                  <a:close/>
                </a:path>
                <a:path w="2247900" h="1104900">
                  <a:moveTo>
                    <a:pt x="57546" y="376671"/>
                  </a:moveTo>
                  <a:lnTo>
                    <a:pt x="52578" y="384048"/>
                  </a:lnTo>
                  <a:lnTo>
                    <a:pt x="44250" y="397489"/>
                  </a:lnTo>
                  <a:lnTo>
                    <a:pt x="36819" y="410839"/>
                  </a:lnTo>
                  <a:lnTo>
                    <a:pt x="36576" y="411205"/>
                  </a:lnTo>
                  <a:lnTo>
                    <a:pt x="48006" y="416935"/>
                  </a:lnTo>
                  <a:lnTo>
                    <a:pt x="48127" y="416539"/>
                  </a:lnTo>
                  <a:lnTo>
                    <a:pt x="55382" y="403585"/>
                  </a:lnTo>
                  <a:lnTo>
                    <a:pt x="63367" y="390753"/>
                  </a:lnTo>
                  <a:lnTo>
                    <a:pt x="68061" y="383651"/>
                  </a:lnTo>
                  <a:lnTo>
                    <a:pt x="57546" y="376671"/>
                  </a:lnTo>
                  <a:close/>
                </a:path>
                <a:path w="2247900" h="1104900">
                  <a:moveTo>
                    <a:pt x="125973" y="332719"/>
                  </a:moveTo>
                  <a:lnTo>
                    <a:pt x="121401" y="337566"/>
                  </a:lnTo>
                  <a:lnTo>
                    <a:pt x="110733" y="349117"/>
                  </a:lnTo>
                  <a:lnTo>
                    <a:pt x="100980" y="360791"/>
                  </a:lnTo>
                  <a:lnTo>
                    <a:pt x="110611" y="368929"/>
                  </a:lnTo>
                  <a:lnTo>
                    <a:pt x="120517" y="357378"/>
                  </a:lnTo>
                  <a:lnTo>
                    <a:pt x="130820" y="346069"/>
                  </a:lnTo>
                  <a:lnTo>
                    <a:pt x="135117" y="341497"/>
                  </a:lnTo>
                  <a:lnTo>
                    <a:pt x="125973" y="332719"/>
                  </a:lnTo>
                  <a:close/>
                </a:path>
                <a:path w="2247900" h="1104900">
                  <a:moveTo>
                    <a:pt x="107685" y="315071"/>
                  </a:moveTo>
                  <a:lnTo>
                    <a:pt x="102626" y="320405"/>
                  </a:lnTo>
                  <a:lnTo>
                    <a:pt x="91318" y="332719"/>
                  </a:lnTo>
                  <a:lnTo>
                    <a:pt x="81534" y="344424"/>
                  </a:lnTo>
                  <a:lnTo>
                    <a:pt x="91196" y="352653"/>
                  </a:lnTo>
                  <a:lnTo>
                    <a:pt x="101102" y="340979"/>
                  </a:lnTo>
                  <a:lnTo>
                    <a:pt x="112014" y="328909"/>
                  </a:lnTo>
                  <a:lnTo>
                    <a:pt x="116829" y="323850"/>
                  </a:lnTo>
                  <a:lnTo>
                    <a:pt x="107685" y="315071"/>
                  </a:lnTo>
                  <a:close/>
                </a:path>
                <a:path w="2247900" h="1104900">
                  <a:moveTo>
                    <a:pt x="181874" y="281940"/>
                  </a:moveTo>
                  <a:lnTo>
                    <a:pt x="156728" y="303123"/>
                  </a:lnTo>
                  <a:lnTo>
                    <a:pt x="153162" y="306445"/>
                  </a:lnTo>
                  <a:lnTo>
                    <a:pt x="161940" y="315711"/>
                  </a:lnTo>
                  <a:lnTo>
                    <a:pt x="165475" y="312267"/>
                  </a:lnTo>
                  <a:lnTo>
                    <a:pt x="190134" y="291571"/>
                  </a:lnTo>
                  <a:lnTo>
                    <a:pt x="181874" y="281940"/>
                  </a:lnTo>
                  <a:close/>
                </a:path>
                <a:path w="2247900" h="1104900">
                  <a:moveTo>
                    <a:pt x="165475" y="262493"/>
                  </a:moveTo>
                  <a:lnTo>
                    <a:pt x="139324" y="284591"/>
                  </a:lnTo>
                  <a:lnTo>
                    <a:pt x="135757" y="287883"/>
                  </a:lnTo>
                  <a:lnTo>
                    <a:pt x="144536" y="297180"/>
                  </a:lnTo>
                  <a:lnTo>
                    <a:pt x="148071" y="293857"/>
                  </a:lnTo>
                  <a:lnTo>
                    <a:pt x="173736" y="272155"/>
                  </a:lnTo>
                  <a:lnTo>
                    <a:pt x="165475" y="262493"/>
                  </a:lnTo>
                  <a:close/>
                </a:path>
                <a:path w="2247900" h="1104900">
                  <a:moveTo>
                    <a:pt x="243078" y="238231"/>
                  </a:moveTo>
                  <a:lnTo>
                    <a:pt x="242194" y="238749"/>
                  </a:lnTo>
                  <a:lnTo>
                    <a:pt x="211836" y="259323"/>
                  </a:lnTo>
                  <a:lnTo>
                    <a:pt x="218937" y="269869"/>
                  </a:lnTo>
                  <a:lnTo>
                    <a:pt x="249692" y="249021"/>
                  </a:lnTo>
                  <a:lnTo>
                    <a:pt x="243078" y="238231"/>
                  </a:lnTo>
                  <a:close/>
                </a:path>
                <a:path w="2247900" h="1104900">
                  <a:moveTo>
                    <a:pt x="229880" y="216529"/>
                  </a:moveTo>
                  <a:lnTo>
                    <a:pt x="227838" y="217779"/>
                  </a:lnTo>
                  <a:lnTo>
                    <a:pt x="197479" y="238353"/>
                  </a:lnTo>
                  <a:lnTo>
                    <a:pt x="204734" y="248899"/>
                  </a:lnTo>
                  <a:lnTo>
                    <a:pt x="235092" y="228203"/>
                  </a:lnTo>
                  <a:lnTo>
                    <a:pt x="236463" y="227319"/>
                  </a:lnTo>
                  <a:lnTo>
                    <a:pt x="229880" y="216529"/>
                  </a:lnTo>
                  <a:close/>
                </a:path>
                <a:path w="2247900" h="1104900">
                  <a:moveTo>
                    <a:pt x="308610" y="199887"/>
                  </a:moveTo>
                  <a:lnTo>
                    <a:pt x="275325" y="218419"/>
                  </a:lnTo>
                  <a:lnTo>
                    <a:pt x="281574" y="229483"/>
                  </a:lnTo>
                  <a:lnTo>
                    <a:pt x="314827" y="210921"/>
                  </a:lnTo>
                  <a:lnTo>
                    <a:pt x="308610" y="199887"/>
                  </a:lnTo>
                  <a:close/>
                </a:path>
                <a:path w="2247900" h="1104900">
                  <a:moveTo>
                    <a:pt x="296296" y="177667"/>
                  </a:moveTo>
                  <a:lnTo>
                    <a:pt x="263011" y="196199"/>
                  </a:lnTo>
                  <a:lnTo>
                    <a:pt x="269229" y="207385"/>
                  </a:lnTo>
                  <a:lnTo>
                    <a:pt x="302514" y="188823"/>
                  </a:lnTo>
                  <a:lnTo>
                    <a:pt x="296296" y="177667"/>
                  </a:lnTo>
                  <a:close/>
                </a:path>
                <a:path w="2247900" h="1104900">
                  <a:moveTo>
                    <a:pt x="376671" y="166725"/>
                  </a:moveTo>
                  <a:lnTo>
                    <a:pt x="345582" y="181203"/>
                  </a:lnTo>
                  <a:lnTo>
                    <a:pt x="342381" y="182727"/>
                  </a:lnTo>
                  <a:lnTo>
                    <a:pt x="348112" y="194035"/>
                  </a:lnTo>
                  <a:lnTo>
                    <a:pt x="351282" y="192511"/>
                  </a:lnTo>
                  <a:lnTo>
                    <a:pt x="382005" y="178308"/>
                  </a:lnTo>
                  <a:lnTo>
                    <a:pt x="376671" y="166725"/>
                  </a:lnTo>
                  <a:close/>
                </a:path>
                <a:path w="2247900" h="1104900">
                  <a:moveTo>
                    <a:pt x="366003" y="143743"/>
                  </a:moveTo>
                  <a:lnTo>
                    <a:pt x="334152" y="158496"/>
                  </a:lnTo>
                  <a:lnTo>
                    <a:pt x="330951" y="160141"/>
                  </a:lnTo>
                  <a:lnTo>
                    <a:pt x="336682" y="171450"/>
                  </a:lnTo>
                  <a:lnTo>
                    <a:pt x="339852" y="169773"/>
                  </a:lnTo>
                  <a:lnTo>
                    <a:pt x="371337" y="155173"/>
                  </a:lnTo>
                  <a:lnTo>
                    <a:pt x="366003" y="143743"/>
                  </a:lnTo>
                  <a:close/>
                </a:path>
                <a:path w="2247900" h="1104900">
                  <a:moveTo>
                    <a:pt x="446775" y="138043"/>
                  </a:moveTo>
                  <a:lnTo>
                    <a:pt x="423550" y="146913"/>
                  </a:lnTo>
                  <a:lnTo>
                    <a:pt x="411601" y="151881"/>
                  </a:lnTo>
                  <a:lnTo>
                    <a:pt x="416448" y="163555"/>
                  </a:lnTo>
                  <a:lnTo>
                    <a:pt x="428487" y="158617"/>
                  </a:lnTo>
                  <a:lnTo>
                    <a:pt x="451347" y="149961"/>
                  </a:lnTo>
                  <a:lnTo>
                    <a:pt x="446775" y="138043"/>
                  </a:lnTo>
                  <a:close/>
                </a:path>
                <a:path w="2247900" h="1104900">
                  <a:moveTo>
                    <a:pt x="437784" y="114300"/>
                  </a:moveTo>
                  <a:lnTo>
                    <a:pt x="413766" y="123444"/>
                  </a:lnTo>
                  <a:lnTo>
                    <a:pt x="401695" y="128503"/>
                  </a:lnTo>
                  <a:lnTo>
                    <a:pt x="406664" y="140208"/>
                  </a:lnTo>
                  <a:lnTo>
                    <a:pt x="418581" y="135117"/>
                  </a:lnTo>
                  <a:lnTo>
                    <a:pt x="442356" y="126217"/>
                  </a:lnTo>
                  <a:lnTo>
                    <a:pt x="437784" y="114300"/>
                  </a:lnTo>
                  <a:close/>
                </a:path>
                <a:path w="2247900" h="1104900">
                  <a:moveTo>
                    <a:pt x="518403" y="113141"/>
                  </a:moveTo>
                  <a:lnTo>
                    <a:pt x="508254" y="116311"/>
                  </a:lnTo>
                  <a:lnTo>
                    <a:pt x="482467" y="125211"/>
                  </a:lnTo>
                  <a:lnTo>
                    <a:pt x="486552" y="137160"/>
                  </a:lnTo>
                  <a:lnTo>
                    <a:pt x="512307" y="128381"/>
                  </a:lnTo>
                  <a:lnTo>
                    <a:pt x="522213" y="125333"/>
                  </a:lnTo>
                  <a:lnTo>
                    <a:pt x="518403" y="113141"/>
                  </a:lnTo>
                  <a:close/>
                </a:path>
                <a:path w="2247900" h="1104900">
                  <a:moveTo>
                    <a:pt x="510936" y="88879"/>
                  </a:moveTo>
                  <a:lnTo>
                    <a:pt x="499993" y="92323"/>
                  </a:lnTo>
                  <a:lnTo>
                    <a:pt x="474207" y="101193"/>
                  </a:lnTo>
                  <a:lnTo>
                    <a:pt x="478292" y="113141"/>
                  </a:lnTo>
                  <a:lnTo>
                    <a:pt x="504078" y="104394"/>
                  </a:lnTo>
                  <a:lnTo>
                    <a:pt x="514593" y="101071"/>
                  </a:lnTo>
                  <a:lnTo>
                    <a:pt x="510936" y="88879"/>
                  </a:lnTo>
                  <a:close/>
                </a:path>
                <a:path w="2247900" h="1104900">
                  <a:moveTo>
                    <a:pt x="584575" y="67299"/>
                  </a:moveTo>
                  <a:lnTo>
                    <a:pt x="547878" y="77571"/>
                  </a:lnTo>
                  <a:lnTo>
                    <a:pt x="551169" y="89763"/>
                  </a:lnTo>
                  <a:lnTo>
                    <a:pt x="587898" y="79613"/>
                  </a:lnTo>
                  <a:lnTo>
                    <a:pt x="584575" y="67299"/>
                  </a:lnTo>
                  <a:close/>
                </a:path>
                <a:path w="2247900" h="1104900">
                  <a:moveTo>
                    <a:pt x="591312" y="91805"/>
                  </a:moveTo>
                  <a:lnTo>
                    <a:pt x="554614" y="101955"/>
                  </a:lnTo>
                  <a:lnTo>
                    <a:pt x="558027" y="114300"/>
                  </a:lnTo>
                  <a:lnTo>
                    <a:pt x="594756" y="103997"/>
                  </a:lnTo>
                  <a:lnTo>
                    <a:pt x="591312" y="91805"/>
                  </a:lnTo>
                  <a:close/>
                </a:path>
                <a:path w="2247900" h="1104900">
                  <a:moveTo>
                    <a:pt x="659526" y="49011"/>
                  </a:moveTo>
                  <a:lnTo>
                    <a:pt x="640201" y="53340"/>
                  </a:lnTo>
                  <a:lnTo>
                    <a:pt x="621913" y="57759"/>
                  </a:lnTo>
                  <a:lnTo>
                    <a:pt x="625083" y="70104"/>
                  </a:lnTo>
                  <a:lnTo>
                    <a:pt x="643249" y="65653"/>
                  </a:lnTo>
                  <a:lnTo>
                    <a:pt x="662299" y="61447"/>
                  </a:lnTo>
                  <a:lnTo>
                    <a:pt x="659526" y="49011"/>
                  </a:lnTo>
                  <a:close/>
                </a:path>
                <a:path w="2247900" h="1104900">
                  <a:moveTo>
                    <a:pt x="664982" y="73761"/>
                  </a:moveTo>
                  <a:lnTo>
                    <a:pt x="646419" y="77967"/>
                  </a:lnTo>
                  <a:lnTo>
                    <a:pt x="628131" y="82417"/>
                  </a:lnTo>
                  <a:lnTo>
                    <a:pt x="631179" y="94853"/>
                  </a:lnTo>
                  <a:lnTo>
                    <a:pt x="649467" y="90281"/>
                  </a:lnTo>
                  <a:lnTo>
                    <a:pt x="667755" y="86227"/>
                  </a:lnTo>
                  <a:lnTo>
                    <a:pt x="664982" y="73761"/>
                  </a:lnTo>
                  <a:close/>
                </a:path>
                <a:path w="2247900" h="1104900">
                  <a:moveTo>
                    <a:pt x="734811" y="33893"/>
                  </a:moveTo>
                  <a:lnTo>
                    <a:pt x="697351" y="40873"/>
                  </a:lnTo>
                  <a:lnTo>
                    <a:pt x="699759" y="53461"/>
                  </a:lnTo>
                  <a:lnTo>
                    <a:pt x="737097" y="46329"/>
                  </a:lnTo>
                  <a:lnTo>
                    <a:pt x="734811" y="33893"/>
                  </a:lnTo>
                  <a:close/>
                </a:path>
                <a:path w="2247900" h="1104900">
                  <a:moveTo>
                    <a:pt x="739536" y="58795"/>
                  </a:moveTo>
                  <a:lnTo>
                    <a:pt x="702045" y="65897"/>
                  </a:lnTo>
                  <a:lnTo>
                    <a:pt x="704484" y="78333"/>
                  </a:lnTo>
                  <a:lnTo>
                    <a:pt x="741944" y="71231"/>
                  </a:lnTo>
                  <a:lnTo>
                    <a:pt x="739536" y="58795"/>
                  </a:lnTo>
                  <a:close/>
                </a:path>
                <a:path w="2247900" h="1104900">
                  <a:moveTo>
                    <a:pt x="811011" y="21701"/>
                  </a:moveTo>
                  <a:lnTo>
                    <a:pt x="792236" y="24231"/>
                  </a:lnTo>
                  <a:lnTo>
                    <a:pt x="772789" y="27432"/>
                  </a:lnTo>
                  <a:lnTo>
                    <a:pt x="774954" y="39989"/>
                  </a:lnTo>
                  <a:lnTo>
                    <a:pt x="794247" y="36819"/>
                  </a:lnTo>
                  <a:lnTo>
                    <a:pt x="812688" y="34290"/>
                  </a:lnTo>
                  <a:lnTo>
                    <a:pt x="811011" y="21701"/>
                  </a:lnTo>
                  <a:close/>
                </a:path>
                <a:path w="2247900" h="1104900">
                  <a:moveTo>
                    <a:pt x="814456" y="46847"/>
                  </a:moveTo>
                  <a:lnTo>
                    <a:pt x="796411" y="49377"/>
                  </a:lnTo>
                  <a:lnTo>
                    <a:pt x="776996" y="52578"/>
                  </a:lnTo>
                  <a:lnTo>
                    <a:pt x="779007" y="65013"/>
                  </a:lnTo>
                  <a:lnTo>
                    <a:pt x="798454" y="61965"/>
                  </a:lnTo>
                  <a:lnTo>
                    <a:pt x="816223" y="59436"/>
                  </a:lnTo>
                  <a:lnTo>
                    <a:pt x="814456" y="46847"/>
                  </a:lnTo>
                  <a:close/>
                </a:path>
                <a:path w="2247900" h="1104900">
                  <a:moveTo>
                    <a:pt x="887089" y="12313"/>
                  </a:moveTo>
                  <a:lnTo>
                    <a:pt x="849264" y="16489"/>
                  </a:lnTo>
                  <a:lnTo>
                    <a:pt x="850635" y="29199"/>
                  </a:lnTo>
                  <a:lnTo>
                    <a:pt x="888492" y="24871"/>
                  </a:lnTo>
                  <a:lnTo>
                    <a:pt x="887089" y="12313"/>
                  </a:lnTo>
                  <a:close/>
                </a:path>
                <a:path w="2247900" h="1104900">
                  <a:moveTo>
                    <a:pt x="889894" y="37459"/>
                  </a:moveTo>
                  <a:lnTo>
                    <a:pt x="852037" y="41757"/>
                  </a:lnTo>
                  <a:lnTo>
                    <a:pt x="853440" y="54345"/>
                  </a:lnTo>
                  <a:lnTo>
                    <a:pt x="891296" y="50139"/>
                  </a:lnTo>
                  <a:lnTo>
                    <a:pt x="889894" y="37459"/>
                  </a:lnTo>
                  <a:close/>
                </a:path>
                <a:path w="2247900" h="1104900">
                  <a:moveTo>
                    <a:pt x="963930" y="5577"/>
                  </a:moveTo>
                  <a:lnTo>
                    <a:pt x="953902" y="6217"/>
                  </a:lnTo>
                  <a:lnTo>
                    <a:pt x="925464" y="8625"/>
                  </a:lnTo>
                  <a:lnTo>
                    <a:pt x="926592" y="21336"/>
                  </a:lnTo>
                  <a:lnTo>
                    <a:pt x="955029" y="18897"/>
                  </a:lnTo>
                  <a:lnTo>
                    <a:pt x="964692" y="18288"/>
                  </a:lnTo>
                  <a:lnTo>
                    <a:pt x="963930" y="5577"/>
                  </a:lnTo>
                  <a:close/>
                </a:path>
                <a:path w="2247900" h="1104900">
                  <a:moveTo>
                    <a:pt x="965454" y="30967"/>
                  </a:moveTo>
                  <a:lnTo>
                    <a:pt x="956066" y="31485"/>
                  </a:lnTo>
                  <a:lnTo>
                    <a:pt x="927750" y="34015"/>
                  </a:lnTo>
                  <a:lnTo>
                    <a:pt x="928756" y="46603"/>
                  </a:lnTo>
                  <a:lnTo>
                    <a:pt x="957193" y="44196"/>
                  </a:lnTo>
                  <a:lnTo>
                    <a:pt x="966337" y="43677"/>
                  </a:lnTo>
                  <a:lnTo>
                    <a:pt x="965454" y="30967"/>
                  </a:lnTo>
                  <a:close/>
                </a:path>
                <a:path w="2247900" h="1104900">
                  <a:moveTo>
                    <a:pt x="1040526" y="1645"/>
                  </a:moveTo>
                  <a:lnTo>
                    <a:pt x="1009650" y="2773"/>
                  </a:lnTo>
                  <a:lnTo>
                    <a:pt x="1001908" y="3291"/>
                  </a:lnTo>
                  <a:lnTo>
                    <a:pt x="1002792" y="15849"/>
                  </a:lnTo>
                  <a:lnTo>
                    <a:pt x="1010412" y="15483"/>
                  </a:lnTo>
                  <a:lnTo>
                    <a:pt x="1041013" y="14325"/>
                  </a:lnTo>
                  <a:lnTo>
                    <a:pt x="1040526" y="1645"/>
                  </a:lnTo>
                  <a:close/>
                </a:path>
                <a:path w="2247900" h="1104900">
                  <a:moveTo>
                    <a:pt x="1041410" y="27035"/>
                  </a:moveTo>
                  <a:lnTo>
                    <a:pt x="1011174" y="28041"/>
                  </a:lnTo>
                  <a:lnTo>
                    <a:pt x="1003554" y="28559"/>
                  </a:lnTo>
                  <a:lnTo>
                    <a:pt x="1004316" y="41269"/>
                  </a:lnTo>
                  <a:lnTo>
                    <a:pt x="1011936" y="40751"/>
                  </a:lnTo>
                  <a:lnTo>
                    <a:pt x="1041897" y="39624"/>
                  </a:lnTo>
                  <a:lnTo>
                    <a:pt x="1041410" y="27035"/>
                  </a:lnTo>
                  <a:close/>
                </a:path>
                <a:path w="2247900" h="1104900">
                  <a:moveTo>
                    <a:pt x="1117092" y="0"/>
                  </a:moveTo>
                  <a:lnTo>
                    <a:pt x="1078992" y="487"/>
                  </a:lnTo>
                  <a:lnTo>
                    <a:pt x="1079235" y="13197"/>
                  </a:lnTo>
                  <a:lnTo>
                    <a:pt x="1117335" y="12679"/>
                  </a:lnTo>
                  <a:lnTo>
                    <a:pt x="1117092" y="0"/>
                  </a:lnTo>
                  <a:close/>
                </a:path>
                <a:path w="2247900" h="1104900">
                  <a:moveTo>
                    <a:pt x="1117488" y="25389"/>
                  </a:moveTo>
                  <a:lnTo>
                    <a:pt x="1079388" y="25908"/>
                  </a:lnTo>
                  <a:lnTo>
                    <a:pt x="1079510" y="38587"/>
                  </a:lnTo>
                  <a:lnTo>
                    <a:pt x="1117610" y="38100"/>
                  </a:lnTo>
                  <a:lnTo>
                    <a:pt x="1117488" y="25389"/>
                  </a:lnTo>
                  <a:close/>
                </a:path>
                <a:path w="2247900" h="1104900">
                  <a:moveTo>
                    <a:pt x="1155832" y="487"/>
                  </a:moveTo>
                  <a:lnTo>
                    <a:pt x="1155588" y="13197"/>
                  </a:lnTo>
                  <a:lnTo>
                    <a:pt x="1180978" y="13563"/>
                  </a:lnTo>
                  <a:lnTo>
                    <a:pt x="1193810" y="14081"/>
                  </a:lnTo>
                  <a:lnTo>
                    <a:pt x="1194297" y="1371"/>
                  </a:lnTo>
                  <a:lnTo>
                    <a:pt x="1181100" y="883"/>
                  </a:lnTo>
                  <a:lnTo>
                    <a:pt x="1155832" y="487"/>
                  </a:lnTo>
                  <a:close/>
                </a:path>
                <a:path w="2247900" h="1104900">
                  <a:moveTo>
                    <a:pt x="1155313" y="25908"/>
                  </a:moveTo>
                  <a:lnTo>
                    <a:pt x="1155192" y="38587"/>
                  </a:lnTo>
                  <a:lnTo>
                    <a:pt x="1180459" y="38983"/>
                  </a:lnTo>
                  <a:lnTo>
                    <a:pt x="1192926" y="39471"/>
                  </a:lnTo>
                  <a:lnTo>
                    <a:pt x="1193292" y="26791"/>
                  </a:lnTo>
                  <a:lnTo>
                    <a:pt x="1180734" y="26273"/>
                  </a:lnTo>
                  <a:lnTo>
                    <a:pt x="1155313" y="25908"/>
                  </a:lnTo>
                  <a:close/>
                </a:path>
                <a:path w="2247900" h="1104900">
                  <a:moveTo>
                    <a:pt x="1232397" y="2773"/>
                  </a:moveTo>
                  <a:lnTo>
                    <a:pt x="1231910" y="15483"/>
                  </a:lnTo>
                  <a:lnTo>
                    <a:pt x="1237122" y="15727"/>
                  </a:lnTo>
                  <a:lnTo>
                    <a:pt x="1270132" y="17769"/>
                  </a:lnTo>
                  <a:lnTo>
                    <a:pt x="1270894" y="5059"/>
                  </a:lnTo>
                  <a:lnTo>
                    <a:pt x="1232397" y="2773"/>
                  </a:lnTo>
                  <a:close/>
                </a:path>
                <a:path w="2247900" h="1104900">
                  <a:moveTo>
                    <a:pt x="1231392" y="28194"/>
                  </a:moveTo>
                  <a:lnTo>
                    <a:pt x="1230873" y="40873"/>
                  </a:lnTo>
                  <a:lnTo>
                    <a:pt x="1268486" y="43037"/>
                  </a:lnTo>
                  <a:lnTo>
                    <a:pt x="1269248" y="30480"/>
                  </a:lnTo>
                  <a:lnTo>
                    <a:pt x="1236726" y="28437"/>
                  </a:lnTo>
                  <a:lnTo>
                    <a:pt x="1231392" y="28194"/>
                  </a:lnTo>
                  <a:close/>
                </a:path>
                <a:path w="2247900" h="1104900">
                  <a:moveTo>
                    <a:pt x="1309237" y="7863"/>
                  </a:moveTo>
                  <a:lnTo>
                    <a:pt x="1308232" y="20421"/>
                  </a:lnTo>
                  <a:lnTo>
                    <a:pt x="1346210" y="23743"/>
                  </a:lnTo>
                  <a:lnTo>
                    <a:pt x="1347216" y="11033"/>
                  </a:lnTo>
                  <a:lnTo>
                    <a:pt x="1309237" y="7863"/>
                  </a:lnTo>
                  <a:close/>
                </a:path>
                <a:path w="2247900" h="1104900">
                  <a:moveTo>
                    <a:pt x="1307073" y="33131"/>
                  </a:moveTo>
                  <a:lnTo>
                    <a:pt x="1306068" y="45841"/>
                  </a:lnTo>
                  <a:lnTo>
                    <a:pt x="1344046" y="49011"/>
                  </a:lnTo>
                  <a:lnTo>
                    <a:pt x="1345051" y="36423"/>
                  </a:lnTo>
                  <a:lnTo>
                    <a:pt x="1307073" y="33131"/>
                  </a:lnTo>
                  <a:close/>
                </a:path>
                <a:path w="2247900" h="1104900">
                  <a:moveTo>
                    <a:pt x="1385559" y="15240"/>
                  </a:moveTo>
                  <a:lnTo>
                    <a:pt x="1384188" y="27919"/>
                  </a:lnTo>
                  <a:lnTo>
                    <a:pt x="1400799" y="29718"/>
                  </a:lnTo>
                  <a:lnTo>
                    <a:pt x="1422135" y="32766"/>
                  </a:lnTo>
                  <a:lnTo>
                    <a:pt x="1423934" y="20055"/>
                  </a:lnTo>
                  <a:lnTo>
                    <a:pt x="1402201" y="17129"/>
                  </a:lnTo>
                  <a:lnTo>
                    <a:pt x="1385559" y="15240"/>
                  </a:lnTo>
                  <a:close/>
                </a:path>
                <a:path w="2247900" h="1104900">
                  <a:moveTo>
                    <a:pt x="1382786" y="40507"/>
                  </a:moveTo>
                  <a:lnTo>
                    <a:pt x="1381384" y="53187"/>
                  </a:lnTo>
                  <a:lnTo>
                    <a:pt x="1398026" y="54985"/>
                  </a:lnTo>
                  <a:lnTo>
                    <a:pt x="1418722" y="57912"/>
                  </a:lnTo>
                  <a:lnTo>
                    <a:pt x="1420489" y="45323"/>
                  </a:lnTo>
                  <a:lnTo>
                    <a:pt x="1399428" y="42397"/>
                  </a:lnTo>
                  <a:lnTo>
                    <a:pt x="1382786" y="40507"/>
                  </a:lnTo>
                  <a:close/>
                </a:path>
                <a:path w="2247900" h="1104900">
                  <a:moveTo>
                    <a:pt x="1462156" y="25511"/>
                  </a:moveTo>
                  <a:lnTo>
                    <a:pt x="1459992" y="38100"/>
                  </a:lnTo>
                  <a:lnTo>
                    <a:pt x="1497573" y="44196"/>
                  </a:lnTo>
                  <a:lnTo>
                    <a:pt x="1499737" y="31729"/>
                  </a:lnTo>
                  <a:lnTo>
                    <a:pt x="1462156" y="25511"/>
                  </a:lnTo>
                  <a:close/>
                </a:path>
                <a:path w="2247900" h="1104900">
                  <a:moveTo>
                    <a:pt x="1457949" y="50657"/>
                  </a:moveTo>
                  <a:lnTo>
                    <a:pt x="1455938" y="63093"/>
                  </a:lnTo>
                  <a:lnTo>
                    <a:pt x="1493520" y="69342"/>
                  </a:lnTo>
                  <a:lnTo>
                    <a:pt x="1495562" y="56753"/>
                  </a:lnTo>
                  <a:lnTo>
                    <a:pt x="1457949" y="50657"/>
                  </a:lnTo>
                  <a:close/>
                </a:path>
                <a:path w="2247900" h="1104900">
                  <a:moveTo>
                    <a:pt x="1537594" y="38709"/>
                  </a:moveTo>
                  <a:lnTo>
                    <a:pt x="1535308" y="51175"/>
                  </a:lnTo>
                  <a:lnTo>
                    <a:pt x="1555242" y="54985"/>
                  </a:lnTo>
                  <a:lnTo>
                    <a:pt x="1572768" y="58795"/>
                  </a:lnTo>
                  <a:lnTo>
                    <a:pt x="1575450" y="46329"/>
                  </a:lnTo>
                  <a:lnTo>
                    <a:pt x="1557528" y="42519"/>
                  </a:lnTo>
                  <a:lnTo>
                    <a:pt x="1537594" y="38709"/>
                  </a:lnTo>
                  <a:close/>
                </a:path>
                <a:path w="2247900" h="1104900">
                  <a:moveTo>
                    <a:pt x="1532900" y="63611"/>
                  </a:moveTo>
                  <a:lnTo>
                    <a:pt x="1530492" y="76200"/>
                  </a:lnTo>
                  <a:lnTo>
                    <a:pt x="1550426" y="79857"/>
                  </a:lnTo>
                  <a:lnTo>
                    <a:pt x="1567312" y="83545"/>
                  </a:lnTo>
                  <a:lnTo>
                    <a:pt x="1570116" y="71231"/>
                  </a:lnTo>
                  <a:lnTo>
                    <a:pt x="1552834" y="67421"/>
                  </a:lnTo>
                  <a:lnTo>
                    <a:pt x="1532900" y="63611"/>
                  </a:lnTo>
                  <a:close/>
                </a:path>
                <a:path w="2247900" h="1104900">
                  <a:moveTo>
                    <a:pt x="1613154" y="54711"/>
                  </a:moveTo>
                  <a:lnTo>
                    <a:pt x="1610106" y="67056"/>
                  </a:lnTo>
                  <a:lnTo>
                    <a:pt x="1647078" y="76321"/>
                  </a:lnTo>
                  <a:lnTo>
                    <a:pt x="1650248" y="64008"/>
                  </a:lnTo>
                  <a:lnTo>
                    <a:pt x="1613154" y="54711"/>
                  </a:lnTo>
                  <a:close/>
                </a:path>
                <a:path w="2247900" h="1104900">
                  <a:moveTo>
                    <a:pt x="1607058" y="79491"/>
                  </a:moveTo>
                  <a:lnTo>
                    <a:pt x="1604010" y="91805"/>
                  </a:lnTo>
                  <a:lnTo>
                    <a:pt x="1640982" y="100949"/>
                  </a:lnTo>
                  <a:lnTo>
                    <a:pt x="1644030" y="88635"/>
                  </a:lnTo>
                  <a:lnTo>
                    <a:pt x="1607058" y="79491"/>
                  </a:lnTo>
                  <a:close/>
                </a:path>
                <a:path w="2247900" h="1104900">
                  <a:moveTo>
                    <a:pt x="1687464" y="74157"/>
                  </a:moveTo>
                  <a:lnTo>
                    <a:pt x="1684020" y="86349"/>
                  </a:lnTo>
                  <a:lnTo>
                    <a:pt x="1698619" y="90403"/>
                  </a:lnTo>
                  <a:lnTo>
                    <a:pt x="1720717" y="97261"/>
                  </a:lnTo>
                  <a:lnTo>
                    <a:pt x="1724527" y="85191"/>
                  </a:lnTo>
                  <a:lnTo>
                    <a:pt x="1701942" y="78211"/>
                  </a:lnTo>
                  <a:lnTo>
                    <a:pt x="1687464" y="74157"/>
                  </a:lnTo>
                  <a:close/>
                </a:path>
                <a:path w="2247900" h="1104900">
                  <a:moveTo>
                    <a:pt x="1680606" y="98663"/>
                  </a:moveTo>
                  <a:lnTo>
                    <a:pt x="1677283" y="110855"/>
                  </a:lnTo>
                  <a:lnTo>
                    <a:pt x="1691761" y="114909"/>
                  </a:lnTo>
                  <a:lnTo>
                    <a:pt x="1713219" y="121523"/>
                  </a:lnTo>
                  <a:lnTo>
                    <a:pt x="1716907" y="109453"/>
                  </a:lnTo>
                  <a:lnTo>
                    <a:pt x="1695206" y="102595"/>
                  </a:lnTo>
                  <a:lnTo>
                    <a:pt x="1680606" y="98663"/>
                  </a:lnTo>
                  <a:close/>
                </a:path>
                <a:path w="2247900" h="1104900">
                  <a:moveTo>
                    <a:pt x="1753118" y="121005"/>
                  </a:moveTo>
                  <a:lnTo>
                    <a:pt x="1748911" y="133075"/>
                  </a:lnTo>
                  <a:lnTo>
                    <a:pt x="1778904" y="143377"/>
                  </a:lnTo>
                  <a:lnTo>
                    <a:pt x="1784360" y="145389"/>
                  </a:lnTo>
                  <a:lnTo>
                    <a:pt x="1788810" y="133471"/>
                  </a:lnTo>
                  <a:lnTo>
                    <a:pt x="1783080" y="131307"/>
                  </a:lnTo>
                  <a:lnTo>
                    <a:pt x="1753118" y="121005"/>
                  </a:lnTo>
                  <a:close/>
                </a:path>
                <a:path w="2247900" h="1104900">
                  <a:moveTo>
                    <a:pt x="1761225" y="97017"/>
                  </a:moveTo>
                  <a:lnTo>
                    <a:pt x="1757172" y="109087"/>
                  </a:lnTo>
                  <a:lnTo>
                    <a:pt x="1787133" y="119237"/>
                  </a:lnTo>
                  <a:lnTo>
                    <a:pt x="1793382" y="121645"/>
                  </a:lnTo>
                  <a:lnTo>
                    <a:pt x="1797801" y="109728"/>
                  </a:lnTo>
                  <a:lnTo>
                    <a:pt x="1791218" y="107289"/>
                  </a:lnTo>
                  <a:lnTo>
                    <a:pt x="1761225" y="97017"/>
                  </a:lnTo>
                  <a:close/>
                </a:path>
                <a:path w="2247900" h="1104900">
                  <a:moveTo>
                    <a:pt x="1824624" y="147066"/>
                  </a:moveTo>
                  <a:lnTo>
                    <a:pt x="1824471" y="147066"/>
                  </a:lnTo>
                  <a:lnTo>
                    <a:pt x="1819899" y="158861"/>
                  </a:lnTo>
                  <a:lnTo>
                    <a:pt x="1820052" y="158983"/>
                  </a:lnTo>
                  <a:lnTo>
                    <a:pt x="1854586" y="173339"/>
                  </a:lnTo>
                  <a:lnTo>
                    <a:pt x="1859401" y="161665"/>
                  </a:lnTo>
                  <a:lnTo>
                    <a:pt x="1824624" y="147066"/>
                  </a:lnTo>
                  <a:close/>
                </a:path>
                <a:path w="2247900" h="1104900">
                  <a:moveTo>
                    <a:pt x="1833493" y="123291"/>
                  </a:moveTo>
                  <a:lnTo>
                    <a:pt x="1828921" y="135117"/>
                  </a:lnTo>
                  <a:lnTo>
                    <a:pt x="1864370" y="149961"/>
                  </a:lnTo>
                  <a:lnTo>
                    <a:pt x="1869186" y="138165"/>
                  </a:lnTo>
                  <a:lnTo>
                    <a:pt x="1833493" y="123291"/>
                  </a:lnTo>
                  <a:close/>
                </a:path>
                <a:path w="2247900" h="1104900">
                  <a:moveTo>
                    <a:pt x="1893813" y="177271"/>
                  </a:moveTo>
                  <a:lnTo>
                    <a:pt x="1888632" y="188823"/>
                  </a:lnTo>
                  <a:lnTo>
                    <a:pt x="1897258" y="192907"/>
                  </a:lnTo>
                  <a:lnTo>
                    <a:pt x="1922160" y="205465"/>
                  </a:lnTo>
                  <a:lnTo>
                    <a:pt x="1927860" y="194035"/>
                  </a:lnTo>
                  <a:lnTo>
                    <a:pt x="1902592" y="181356"/>
                  </a:lnTo>
                  <a:lnTo>
                    <a:pt x="1893813" y="177271"/>
                  </a:lnTo>
                  <a:close/>
                </a:path>
                <a:path w="2247900" h="1104900">
                  <a:moveTo>
                    <a:pt x="1904481" y="154289"/>
                  </a:moveTo>
                  <a:lnTo>
                    <a:pt x="1899147" y="165841"/>
                  </a:lnTo>
                  <a:lnTo>
                    <a:pt x="1907926" y="169773"/>
                  </a:lnTo>
                  <a:lnTo>
                    <a:pt x="1933590" y="182727"/>
                  </a:lnTo>
                  <a:lnTo>
                    <a:pt x="1939290" y="171450"/>
                  </a:lnTo>
                  <a:lnTo>
                    <a:pt x="1913260" y="158343"/>
                  </a:lnTo>
                  <a:lnTo>
                    <a:pt x="1904481" y="154289"/>
                  </a:lnTo>
                  <a:close/>
                </a:path>
                <a:path w="2247900" h="1104900">
                  <a:moveTo>
                    <a:pt x="1961144" y="212079"/>
                  </a:moveTo>
                  <a:lnTo>
                    <a:pt x="1954926" y="223113"/>
                  </a:lnTo>
                  <a:lnTo>
                    <a:pt x="1967240" y="229971"/>
                  </a:lnTo>
                  <a:lnTo>
                    <a:pt x="1987052" y="242163"/>
                  </a:lnTo>
                  <a:lnTo>
                    <a:pt x="1993635" y="231373"/>
                  </a:lnTo>
                  <a:lnTo>
                    <a:pt x="1973458" y="218937"/>
                  </a:lnTo>
                  <a:lnTo>
                    <a:pt x="1961144" y="212079"/>
                  </a:lnTo>
                  <a:close/>
                </a:path>
                <a:path w="2247900" h="1104900">
                  <a:moveTo>
                    <a:pt x="1973458" y="189859"/>
                  </a:moveTo>
                  <a:lnTo>
                    <a:pt x="1967362" y="201015"/>
                  </a:lnTo>
                  <a:lnTo>
                    <a:pt x="1979676" y="207873"/>
                  </a:lnTo>
                  <a:lnTo>
                    <a:pt x="2000250" y="220583"/>
                  </a:lnTo>
                  <a:lnTo>
                    <a:pt x="2006986" y="209793"/>
                  </a:lnTo>
                  <a:lnTo>
                    <a:pt x="1985772" y="196717"/>
                  </a:lnTo>
                  <a:lnTo>
                    <a:pt x="1973458" y="189859"/>
                  </a:lnTo>
                  <a:close/>
                </a:path>
                <a:path w="2247900" h="1104900">
                  <a:moveTo>
                    <a:pt x="2025274" y="252069"/>
                  </a:moveTo>
                  <a:lnTo>
                    <a:pt x="2018172" y="262615"/>
                  </a:lnTo>
                  <a:lnTo>
                    <a:pt x="2029449" y="270235"/>
                  </a:lnTo>
                  <a:lnTo>
                    <a:pt x="2048256" y="284347"/>
                  </a:lnTo>
                  <a:lnTo>
                    <a:pt x="2055876" y="274320"/>
                  </a:lnTo>
                  <a:lnTo>
                    <a:pt x="2036582" y="259689"/>
                  </a:lnTo>
                  <a:lnTo>
                    <a:pt x="2025274" y="252069"/>
                  </a:lnTo>
                  <a:close/>
                </a:path>
                <a:path w="2247900" h="1104900">
                  <a:moveTo>
                    <a:pt x="2039508" y="231007"/>
                  </a:moveTo>
                  <a:lnTo>
                    <a:pt x="2032375" y="241554"/>
                  </a:lnTo>
                  <a:lnTo>
                    <a:pt x="2043684" y="249174"/>
                  </a:lnTo>
                  <a:lnTo>
                    <a:pt x="2063496" y="264139"/>
                  </a:lnTo>
                  <a:lnTo>
                    <a:pt x="2071116" y="253989"/>
                  </a:lnTo>
                  <a:lnTo>
                    <a:pt x="2050785" y="238749"/>
                  </a:lnTo>
                  <a:lnTo>
                    <a:pt x="2039508" y="231007"/>
                  </a:lnTo>
                  <a:close/>
                </a:path>
                <a:path w="2247900" h="1104900">
                  <a:moveTo>
                    <a:pt x="2085228" y="298063"/>
                  </a:moveTo>
                  <a:lnTo>
                    <a:pt x="2076968" y="307848"/>
                  </a:lnTo>
                  <a:lnTo>
                    <a:pt x="2083308" y="313029"/>
                  </a:lnTo>
                  <a:lnTo>
                    <a:pt x="2104125" y="332841"/>
                  </a:lnTo>
                  <a:lnTo>
                    <a:pt x="2112904" y="323575"/>
                  </a:lnTo>
                  <a:lnTo>
                    <a:pt x="2091446" y="303397"/>
                  </a:lnTo>
                  <a:lnTo>
                    <a:pt x="2085228" y="298063"/>
                  </a:lnTo>
                  <a:close/>
                </a:path>
                <a:path w="2247900" h="1104900">
                  <a:moveTo>
                    <a:pt x="2101474" y="278617"/>
                  </a:moveTo>
                  <a:lnTo>
                    <a:pt x="2093335" y="288401"/>
                  </a:lnTo>
                  <a:lnTo>
                    <a:pt x="2099553" y="293613"/>
                  </a:lnTo>
                  <a:lnTo>
                    <a:pt x="2121651" y="314431"/>
                  </a:lnTo>
                  <a:lnTo>
                    <a:pt x="2130308" y="305165"/>
                  </a:lnTo>
                  <a:lnTo>
                    <a:pt x="2107692" y="283829"/>
                  </a:lnTo>
                  <a:lnTo>
                    <a:pt x="2101474" y="278617"/>
                  </a:lnTo>
                  <a:close/>
                </a:path>
                <a:path w="2247900" h="1104900">
                  <a:moveTo>
                    <a:pt x="2138568" y="350885"/>
                  </a:moveTo>
                  <a:lnTo>
                    <a:pt x="2128784" y="359145"/>
                  </a:lnTo>
                  <a:lnTo>
                    <a:pt x="2137653" y="369417"/>
                  </a:lnTo>
                  <a:lnTo>
                    <a:pt x="2146797" y="381121"/>
                  </a:lnTo>
                  <a:lnTo>
                    <a:pt x="2151644" y="387858"/>
                  </a:lnTo>
                  <a:lnTo>
                    <a:pt x="2161915" y="380359"/>
                  </a:lnTo>
                  <a:lnTo>
                    <a:pt x="2156856" y="373227"/>
                  </a:lnTo>
                  <a:lnTo>
                    <a:pt x="2147316" y="361309"/>
                  </a:lnTo>
                  <a:lnTo>
                    <a:pt x="2138568" y="350885"/>
                  </a:lnTo>
                  <a:close/>
                </a:path>
                <a:path w="2247900" h="1104900">
                  <a:moveTo>
                    <a:pt x="2157862" y="334365"/>
                  </a:moveTo>
                  <a:lnTo>
                    <a:pt x="2148199" y="342625"/>
                  </a:lnTo>
                  <a:lnTo>
                    <a:pt x="2156978" y="353049"/>
                  </a:lnTo>
                  <a:lnTo>
                    <a:pt x="2166762" y="365363"/>
                  </a:lnTo>
                  <a:lnTo>
                    <a:pt x="2172218" y="372861"/>
                  </a:lnTo>
                  <a:lnTo>
                    <a:pt x="2182489" y="365363"/>
                  </a:lnTo>
                  <a:lnTo>
                    <a:pt x="2176790" y="357499"/>
                  </a:lnTo>
                  <a:lnTo>
                    <a:pt x="2166762" y="344789"/>
                  </a:lnTo>
                  <a:lnTo>
                    <a:pt x="2157862" y="334365"/>
                  </a:lnTo>
                  <a:close/>
                </a:path>
                <a:path w="2247900" h="1104900">
                  <a:moveTo>
                    <a:pt x="2182368" y="411480"/>
                  </a:moveTo>
                  <a:lnTo>
                    <a:pt x="2171334" y="417697"/>
                  </a:lnTo>
                  <a:lnTo>
                    <a:pt x="2177430" y="428731"/>
                  </a:lnTo>
                  <a:lnTo>
                    <a:pt x="2183526" y="440801"/>
                  </a:lnTo>
                  <a:lnTo>
                    <a:pt x="2187702" y="450189"/>
                  </a:lnTo>
                  <a:lnTo>
                    <a:pt x="2199253" y="445008"/>
                  </a:lnTo>
                  <a:lnTo>
                    <a:pt x="2194956" y="435102"/>
                  </a:lnTo>
                  <a:lnTo>
                    <a:pt x="2188585" y="422513"/>
                  </a:lnTo>
                  <a:lnTo>
                    <a:pt x="2182368" y="411480"/>
                  </a:lnTo>
                  <a:close/>
                </a:path>
                <a:path w="2247900" h="1104900">
                  <a:moveTo>
                    <a:pt x="2204587" y="399135"/>
                  </a:moveTo>
                  <a:lnTo>
                    <a:pt x="2193432" y="405384"/>
                  </a:lnTo>
                  <a:lnTo>
                    <a:pt x="2199650" y="416295"/>
                  </a:lnTo>
                  <a:lnTo>
                    <a:pt x="2206233" y="429371"/>
                  </a:lnTo>
                  <a:lnTo>
                    <a:pt x="2210958" y="439795"/>
                  </a:lnTo>
                  <a:lnTo>
                    <a:pt x="2222510" y="434583"/>
                  </a:lnTo>
                  <a:lnTo>
                    <a:pt x="2217541" y="423793"/>
                  </a:lnTo>
                  <a:lnTo>
                    <a:pt x="2210683" y="410077"/>
                  </a:lnTo>
                  <a:lnTo>
                    <a:pt x="2204587" y="399135"/>
                  </a:lnTo>
                  <a:close/>
                </a:path>
                <a:path w="2247900" h="1104900">
                  <a:moveTo>
                    <a:pt x="2236348" y="472805"/>
                  </a:moveTo>
                  <a:lnTo>
                    <a:pt x="2224156" y="476371"/>
                  </a:lnTo>
                  <a:lnTo>
                    <a:pt x="2226045" y="482955"/>
                  </a:lnTo>
                  <a:lnTo>
                    <a:pt x="2229368" y="496824"/>
                  </a:lnTo>
                  <a:lnTo>
                    <a:pt x="2231898" y="510540"/>
                  </a:lnTo>
                  <a:lnTo>
                    <a:pt x="2232416" y="514593"/>
                  </a:lnTo>
                  <a:lnTo>
                    <a:pt x="2244973" y="512947"/>
                  </a:lnTo>
                  <a:lnTo>
                    <a:pt x="2244333" y="508254"/>
                  </a:lnTo>
                  <a:lnTo>
                    <a:pt x="2241682" y="493897"/>
                  </a:lnTo>
                  <a:lnTo>
                    <a:pt x="2238237" y="479419"/>
                  </a:lnTo>
                  <a:lnTo>
                    <a:pt x="2236348" y="472805"/>
                  </a:lnTo>
                  <a:close/>
                </a:path>
                <a:path w="2247900" h="1104900">
                  <a:moveTo>
                    <a:pt x="2211964" y="479907"/>
                  </a:moveTo>
                  <a:lnTo>
                    <a:pt x="2199772" y="483595"/>
                  </a:lnTo>
                  <a:lnTo>
                    <a:pt x="2201661" y="490087"/>
                  </a:lnTo>
                  <a:lnTo>
                    <a:pt x="2204587" y="502523"/>
                  </a:lnTo>
                  <a:lnTo>
                    <a:pt x="2206873" y="515112"/>
                  </a:lnTo>
                  <a:lnTo>
                    <a:pt x="2207270" y="517885"/>
                  </a:lnTo>
                  <a:lnTo>
                    <a:pt x="2219827" y="516239"/>
                  </a:lnTo>
                  <a:lnTo>
                    <a:pt x="2219340" y="512826"/>
                  </a:lnTo>
                  <a:lnTo>
                    <a:pt x="2216901" y="499597"/>
                  </a:lnTo>
                  <a:lnTo>
                    <a:pt x="2213853" y="486521"/>
                  </a:lnTo>
                  <a:lnTo>
                    <a:pt x="2211964" y="479907"/>
                  </a:lnTo>
                  <a:close/>
                </a:path>
                <a:path w="2247900" h="1104900">
                  <a:moveTo>
                    <a:pt x="2235189" y="553577"/>
                  </a:moveTo>
                  <a:lnTo>
                    <a:pt x="2234824" y="566653"/>
                  </a:lnTo>
                  <a:lnTo>
                    <a:pt x="2233818" y="580644"/>
                  </a:lnTo>
                  <a:lnTo>
                    <a:pt x="2232294" y="592195"/>
                  </a:lnTo>
                  <a:lnTo>
                    <a:pt x="2244852" y="593841"/>
                  </a:lnTo>
                  <a:lnTo>
                    <a:pt x="2246376" y="581527"/>
                  </a:lnTo>
                  <a:lnTo>
                    <a:pt x="2247534" y="567049"/>
                  </a:lnTo>
                  <a:lnTo>
                    <a:pt x="2247900" y="553821"/>
                  </a:lnTo>
                  <a:lnTo>
                    <a:pt x="2235189" y="553577"/>
                  </a:lnTo>
                  <a:close/>
                </a:path>
                <a:path w="2247900" h="1104900">
                  <a:moveTo>
                    <a:pt x="2209800" y="552815"/>
                  </a:moveTo>
                  <a:lnTo>
                    <a:pt x="2209434" y="566013"/>
                  </a:lnTo>
                  <a:lnTo>
                    <a:pt x="2208397" y="578601"/>
                  </a:lnTo>
                  <a:lnTo>
                    <a:pt x="2206995" y="588751"/>
                  </a:lnTo>
                  <a:lnTo>
                    <a:pt x="2219584" y="590550"/>
                  </a:lnTo>
                  <a:lnTo>
                    <a:pt x="2221108" y="579607"/>
                  </a:lnTo>
                  <a:lnTo>
                    <a:pt x="2222122" y="566013"/>
                  </a:lnTo>
                  <a:lnTo>
                    <a:pt x="2222510" y="553212"/>
                  </a:lnTo>
                  <a:lnTo>
                    <a:pt x="2209800" y="552815"/>
                  </a:lnTo>
                  <a:close/>
                </a:path>
                <a:path w="2247900" h="1104900">
                  <a:moveTo>
                    <a:pt x="2223759" y="630295"/>
                  </a:moveTo>
                  <a:lnTo>
                    <a:pt x="2222113" y="635751"/>
                  </a:lnTo>
                  <a:lnTo>
                    <a:pt x="2217663" y="649071"/>
                  </a:lnTo>
                  <a:lnTo>
                    <a:pt x="2212207" y="662543"/>
                  </a:lnTo>
                  <a:lnTo>
                    <a:pt x="2210318" y="666871"/>
                  </a:lnTo>
                  <a:lnTo>
                    <a:pt x="2221992" y="672084"/>
                  </a:lnTo>
                  <a:lnTo>
                    <a:pt x="2224034" y="667237"/>
                  </a:lnTo>
                  <a:lnTo>
                    <a:pt x="2229653" y="653155"/>
                  </a:lnTo>
                  <a:lnTo>
                    <a:pt x="2234305" y="639318"/>
                  </a:lnTo>
                  <a:lnTo>
                    <a:pt x="2235951" y="633831"/>
                  </a:lnTo>
                  <a:lnTo>
                    <a:pt x="2223759" y="630295"/>
                  </a:lnTo>
                  <a:close/>
                </a:path>
                <a:path w="2247900" h="1104900">
                  <a:moveTo>
                    <a:pt x="2199375" y="623163"/>
                  </a:moveTo>
                  <a:lnTo>
                    <a:pt x="2197851" y="628650"/>
                  </a:lnTo>
                  <a:lnTo>
                    <a:pt x="2193554" y="640963"/>
                  </a:lnTo>
                  <a:lnTo>
                    <a:pt x="2188651" y="653277"/>
                  </a:lnTo>
                  <a:lnTo>
                    <a:pt x="2187183" y="656447"/>
                  </a:lnTo>
                  <a:lnTo>
                    <a:pt x="2198766" y="661659"/>
                  </a:lnTo>
                  <a:lnTo>
                    <a:pt x="2200534" y="657849"/>
                  </a:lnTo>
                  <a:lnTo>
                    <a:pt x="2205624" y="645017"/>
                  </a:lnTo>
                  <a:lnTo>
                    <a:pt x="2209921" y="632185"/>
                  </a:lnTo>
                  <a:lnTo>
                    <a:pt x="2211567" y="626729"/>
                  </a:lnTo>
                  <a:lnTo>
                    <a:pt x="2199375" y="623163"/>
                  </a:lnTo>
                  <a:close/>
                </a:path>
                <a:path w="2247900" h="1104900">
                  <a:moveTo>
                    <a:pt x="2192792" y="701283"/>
                  </a:moveTo>
                  <a:lnTo>
                    <a:pt x="2192517" y="701802"/>
                  </a:lnTo>
                  <a:lnTo>
                    <a:pt x="2184654" y="714603"/>
                  </a:lnTo>
                  <a:lnTo>
                    <a:pt x="2176150" y="727313"/>
                  </a:lnTo>
                  <a:lnTo>
                    <a:pt x="2171456" y="733653"/>
                  </a:lnTo>
                  <a:lnTo>
                    <a:pt x="2181727" y="741151"/>
                  </a:lnTo>
                  <a:lnTo>
                    <a:pt x="2186696" y="734415"/>
                  </a:lnTo>
                  <a:lnTo>
                    <a:pt x="2195443" y="721217"/>
                  </a:lnTo>
                  <a:lnTo>
                    <a:pt x="2203582" y="708019"/>
                  </a:lnTo>
                  <a:lnTo>
                    <a:pt x="2203825" y="707501"/>
                  </a:lnTo>
                  <a:lnTo>
                    <a:pt x="2192792" y="701283"/>
                  </a:lnTo>
                  <a:close/>
                </a:path>
                <a:path w="2247900" h="1104900">
                  <a:moveTo>
                    <a:pt x="2170694" y="688848"/>
                  </a:moveTo>
                  <a:lnTo>
                    <a:pt x="2170297" y="689335"/>
                  </a:lnTo>
                  <a:lnTo>
                    <a:pt x="2162952" y="701283"/>
                  </a:lnTo>
                  <a:lnTo>
                    <a:pt x="2155057" y="713079"/>
                  </a:lnTo>
                  <a:lnTo>
                    <a:pt x="2151004" y="718687"/>
                  </a:lnTo>
                  <a:lnTo>
                    <a:pt x="2161153" y="726186"/>
                  </a:lnTo>
                  <a:lnTo>
                    <a:pt x="2165604" y="720211"/>
                  </a:lnTo>
                  <a:lnTo>
                    <a:pt x="2173864" y="708019"/>
                  </a:lnTo>
                  <a:lnTo>
                    <a:pt x="2181362" y="695553"/>
                  </a:lnTo>
                  <a:lnTo>
                    <a:pt x="2181727" y="695065"/>
                  </a:lnTo>
                  <a:lnTo>
                    <a:pt x="2170694" y="688848"/>
                  </a:lnTo>
                  <a:close/>
                </a:path>
                <a:path w="2247900" h="1104900">
                  <a:moveTo>
                    <a:pt x="2147437" y="763767"/>
                  </a:moveTo>
                  <a:lnTo>
                    <a:pt x="2146797" y="764407"/>
                  </a:lnTo>
                  <a:lnTo>
                    <a:pt x="2135886" y="776478"/>
                  </a:lnTo>
                  <a:lnTo>
                    <a:pt x="2124456" y="788395"/>
                  </a:lnTo>
                  <a:lnTo>
                    <a:pt x="2120646" y="791961"/>
                  </a:lnTo>
                  <a:lnTo>
                    <a:pt x="2129424" y="801227"/>
                  </a:lnTo>
                  <a:lnTo>
                    <a:pt x="2133600" y="797173"/>
                  </a:lnTo>
                  <a:lnTo>
                    <a:pt x="2145273" y="784981"/>
                  </a:lnTo>
                  <a:lnTo>
                    <a:pt x="2156581" y="772668"/>
                  </a:lnTo>
                  <a:lnTo>
                    <a:pt x="2157100" y="771906"/>
                  </a:lnTo>
                  <a:lnTo>
                    <a:pt x="2147437" y="763767"/>
                  </a:lnTo>
                  <a:close/>
                </a:path>
                <a:path w="2247900" h="1104900">
                  <a:moveTo>
                    <a:pt x="2128022" y="747369"/>
                  </a:moveTo>
                  <a:lnTo>
                    <a:pt x="2127382" y="748009"/>
                  </a:lnTo>
                  <a:lnTo>
                    <a:pt x="2117079" y="759439"/>
                  </a:lnTo>
                  <a:lnTo>
                    <a:pt x="2106168" y="770747"/>
                  </a:lnTo>
                  <a:lnTo>
                    <a:pt x="2103241" y="773430"/>
                  </a:lnTo>
                  <a:lnTo>
                    <a:pt x="2112020" y="782695"/>
                  </a:lnTo>
                  <a:lnTo>
                    <a:pt x="2115312" y="779526"/>
                  </a:lnTo>
                  <a:lnTo>
                    <a:pt x="2126498" y="767943"/>
                  </a:lnTo>
                  <a:lnTo>
                    <a:pt x="2137166" y="756269"/>
                  </a:lnTo>
                  <a:lnTo>
                    <a:pt x="2137653" y="755629"/>
                  </a:lnTo>
                  <a:lnTo>
                    <a:pt x="2128022" y="747369"/>
                  </a:lnTo>
                  <a:close/>
                </a:path>
                <a:path w="2247900" h="1104900">
                  <a:moveTo>
                    <a:pt x="2092330" y="817869"/>
                  </a:moveTo>
                  <a:lnTo>
                    <a:pt x="2073036" y="834115"/>
                  </a:lnTo>
                  <a:lnTo>
                    <a:pt x="2062490" y="842131"/>
                  </a:lnTo>
                  <a:lnTo>
                    <a:pt x="2070110" y="852281"/>
                  </a:lnTo>
                  <a:lnTo>
                    <a:pt x="2081143" y="843899"/>
                  </a:lnTo>
                  <a:lnTo>
                    <a:pt x="2100468" y="827653"/>
                  </a:lnTo>
                  <a:lnTo>
                    <a:pt x="2092330" y="817869"/>
                  </a:lnTo>
                  <a:close/>
                </a:path>
                <a:path w="2247900" h="1104900">
                  <a:moveTo>
                    <a:pt x="2075931" y="798423"/>
                  </a:moveTo>
                  <a:lnTo>
                    <a:pt x="2056638" y="814699"/>
                  </a:lnTo>
                  <a:lnTo>
                    <a:pt x="2047250" y="821801"/>
                  </a:lnTo>
                  <a:lnTo>
                    <a:pt x="2054870" y="831951"/>
                  </a:lnTo>
                  <a:lnTo>
                    <a:pt x="2064898" y="824484"/>
                  </a:lnTo>
                  <a:lnTo>
                    <a:pt x="2084191" y="808207"/>
                  </a:lnTo>
                  <a:lnTo>
                    <a:pt x="2075931" y="798423"/>
                  </a:lnTo>
                  <a:close/>
                </a:path>
                <a:path w="2247900" h="1104900">
                  <a:moveTo>
                    <a:pt x="2031370" y="864595"/>
                  </a:moveTo>
                  <a:lnTo>
                    <a:pt x="2012960" y="877062"/>
                  </a:lnTo>
                  <a:lnTo>
                    <a:pt x="1999122" y="885565"/>
                  </a:lnTo>
                  <a:lnTo>
                    <a:pt x="2005827" y="896355"/>
                  </a:lnTo>
                  <a:lnTo>
                    <a:pt x="2020062" y="887577"/>
                  </a:lnTo>
                  <a:lnTo>
                    <a:pt x="2038471" y="875141"/>
                  </a:lnTo>
                  <a:lnTo>
                    <a:pt x="2031370" y="864595"/>
                  </a:lnTo>
                  <a:close/>
                </a:path>
                <a:path w="2247900" h="1104900">
                  <a:moveTo>
                    <a:pt x="2017014" y="843534"/>
                  </a:moveTo>
                  <a:lnTo>
                    <a:pt x="1998726" y="855969"/>
                  </a:lnTo>
                  <a:lnTo>
                    <a:pt x="1985893" y="863833"/>
                  </a:lnTo>
                  <a:lnTo>
                    <a:pt x="1992508" y="874623"/>
                  </a:lnTo>
                  <a:lnTo>
                    <a:pt x="2005827" y="866515"/>
                  </a:lnTo>
                  <a:lnTo>
                    <a:pt x="2024268" y="854049"/>
                  </a:lnTo>
                  <a:lnTo>
                    <a:pt x="2017014" y="843534"/>
                  </a:lnTo>
                  <a:close/>
                </a:path>
                <a:path w="2247900" h="1104900">
                  <a:moveTo>
                    <a:pt x="1966081" y="904981"/>
                  </a:moveTo>
                  <a:lnTo>
                    <a:pt x="1945020" y="916807"/>
                  </a:lnTo>
                  <a:lnTo>
                    <a:pt x="1932432" y="923147"/>
                  </a:lnTo>
                  <a:lnTo>
                    <a:pt x="1938162" y="934577"/>
                  </a:lnTo>
                  <a:lnTo>
                    <a:pt x="1951116" y="927963"/>
                  </a:lnTo>
                  <a:lnTo>
                    <a:pt x="1972299" y="916167"/>
                  </a:lnTo>
                  <a:lnTo>
                    <a:pt x="1966081" y="904981"/>
                  </a:lnTo>
                  <a:close/>
                </a:path>
                <a:path w="2247900" h="1104900">
                  <a:moveTo>
                    <a:pt x="1953768" y="882883"/>
                  </a:moveTo>
                  <a:lnTo>
                    <a:pt x="1932553" y="894709"/>
                  </a:lnTo>
                  <a:lnTo>
                    <a:pt x="1920880" y="900531"/>
                  </a:lnTo>
                  <a:lnTo>
                    <a:pt x="1926579" y="911839"/>
                  </a:lnTo>
                  <a:lnTo>
                    <a:pt x="1938771" y="905743"/>
                  </a:lnTo>
                  <a:lnTo>
                    <a:pt x="1959985" y="893947"/>
                  </a:lnTo>
                  <a:lnTo>
                    <a:pt x="1953768" y="882883"/>
                  </a:lnTo>
                  <a:close/>
                </a:path>
                <a:path w="2247900" h="1104900">
                  <a:moveTo>
                    <a:pt x="1898020" y="940155"/>
                  </a:moveTo>
                  <a:lnTo>
                    <a:pt x="1869582" y="953262"/>
                  </a:lnTo>
                  <a:lnTo>
                    <a:pt x="1863090" y="955913"/>
                  </a:lnTo>
                  <a:lnTo>
                    <a:pt x="1868058" y="967740"/>
                  </a:lnTo>
                  <a:lnTo>
                    <a:pt x="1874916" y="964813"/>
                  </a:lnTo>
                  <a:lnTo>
                    <a:pt x="1903354" y="951738"/>
                  </a:lnTo>
                  <a:lnTo>
                    <a:pt x="1898020" y="940155"/>
                  </a:lnTo>
                  <a:close/>
                </a:path>
                <a:path w="2247900" h="1104900">
                  <a:moveTo>
                    <a:pt x="1887352" y="917051"/>
                  </a:moveTo>
                  <a:lnTo>
                    <a:pt x="1858914" y="930249"/>
                  </a:lnTo>
                  <a:lnTo>
                    <a:pt x="1853305" y="932535"/>
                  </a:lnTo>
                  <a:lnTo>
                    <a:pt x="1858152" y="944239"/>
                  </a:lnTo>
                  <a:lnTo>
                    <a:pt x="1864248" y="941679"/>
                  </a:lnTo>
                  <a:lnTo>
                    <a:pt x="1892686" y="928603"/>
                  </a:lnTo>
                  <a:lnTo>
                    <a:pt x="1887352" y="917051"/>
                  </a:lnTo>
                  <a:close/>
                </a:path>
                <a:path w="2247900" h="1104900">
                  <a:moveTo>
                    <a:pt x="1827794" y="970635"/>
                  </a:moveTo>
                  <a:lnTo>
                    <a:pt x="1792102" y="984229"/>
                  </a:lnTo>
                  <a:lnTo>
                    <a:pt x="1796552" y="996055"/>
                  </a:lnTo>
                  <a:lnTo>
                    <a:pt x="1832244" y="982583"/>
                  </a:lnTo>
                  <a:lnTo>
                    <a:pt x="1827794" y="970635"/>
                  </a:lnTo>
                  <a:close/>
                </a:path>
                <a:path w="2247900" h="1104900">
                  <a:moveTo>
                    <a:pt x="1818772" y="946891"/>
                  </a:moveTo>
                  <a:lnTo>
                    <a:pt x="1783080" y="960485"/>
                  </a:lnTo>
                  <a:lnTo>
                    <a:pt x="1787652" y="972312"/>
                  </a:lnTo>
                  <a:lnTo>
                    <a:pt x="1823222" y="958839"/>
                  </a:lnTo>
                  <a:lnTo>
                    <a:pt x="1818772" y="946891"/>
                  </a:lnTo>
                  <a:close/>
                </a:path>
                <a:path w="2247900" h="1104900">
                  <a:moveTo>
                    <a:pt x="1755891" y="996817"/>
                  </a:moveTo>
                  <a:lnTo>
                    <a:pt x="1743852" y="1000993"/>
                  </a:lnTo>
                  <a:lnTo>
                    <a:pt x="1719468" y="1008491"/>
                  </a:lnTo>
                  <a:lnTo>
                    <a:pt x="1723125" y="1020561"/>
                  </a:lnTo>
                  <a:lnTo>
                    <a:pt x="1747906" y="1012941"/>
                  </a:lnTo>
                  <a:lnTo>
                    <a:pt x="1760098" y="1008735"/>
                  </a:lnTo>
                  <a:lnTo>
                    <a:pt x="1755891" y="996817"/>
                  </a:lnTo>
                  <a:close/>
                </a:path>
                <a:path w="2247900" h="1104900">
                  <a:moveTo>
                    <a:pt x="1747662" y="972799"/>
                  </a:moveTo>
                  <a:lnTo>
                    <a:pt x="1735592" y="976884"/>
                  </a:lnTo>
                  <a:lnTo>
                    <a:pt x="1711970" y="984107"/>
                  </a:lnTo>
                  <a:lnTo>
                    <a:pt x="1715658" y="996299"/>
                  </a:lnTo>
                  <a:lnTo>
                    <a:pt x="1739646" y="988923"/>
                  </a:lnTo>
                  <a:lnTo>
                    <a:pt x="1751838" y="984747"/>
                  </a:lnTo>
                  <a:lnTo>
                    <a:pt x="1747662" y="972799"/>
                  </a:lnTo>
                  <a:close/>
                </a:path>
                <a:path w="2247900" h="1104900">
                  <a:moveTo>
                    <a:pt x="1682739" y="1019281"/>
                  </a:moveTo>
                  <a:lnTo>
                    <a:pt x="1652259" y="1027663"/>
                  </a:lnTo>
                  <a:lnTo>
                    <a:pt x="1645798" y="1029309"/>
                  </a:lnTo>
                  <a:lnTo>
                    <a:pt x="1648846" y="1041654"/>
                  </a:lnTo>
                  <a:lnTo>
                    <a:pt x="1655704" y="1039977"/>
                  </a:lnTo>
                  <a:lnTo>
                    <a:pt x="1686184" y="1031473"/>
                  </a:lnTo>
                  <a:lnTo>
                    <a:pt x="1682739" y="1019281"/>
                  </a:lnTo>
                  <a:close/>
                </a:path>
                <a:path w="2247900" h="1104900">
                  <a:moveTo>
                    <a:pt x="1675881" y="994775"/>
                  </a:moveTo>
                  <a:lnTo>
                    <a:pt x="1645554" y="1003279"/>
                  </a:lnTo>
                  <a:lnTo>
                    <a:pt x="1639702" y="1004681"/>
                  </a:lnTo>
                  <a:lnTo>
                    <a:pt x="1642750" y="1016995"/>
                  </a:lnTo>
                  <a:lnTo>
                    <a:pt x="1648846" y="1015471"/>
                  </a:lnTo>
                  <a:lnTo>
                    <a:pt x="1679326" y="1006967"/>
                  </a:lnTo>
                  <a:lnTo>
                    <a:pt x="1675881" y="994775"/>
                  </a:lnTo>
                  <a:close/>
                </a:path>
                <a:path w="2247900" h="1104900">
                  <a:moveTo>
                    <a:pt x="1608825" y="1038453"/>
                  </a:moveTo>
                  <a:lnTo>
                    <a:pt x="1604528" y="1039489"/>
                  </a:lnTo>
                  <a:lnTo>
                    <a:pt x="1571365" y="1046713"/>
                  </a:lnTo>
                  <a:lnTo>
                    <a:pt x="1574170" y="1059027"/>
                  </a:lnTo>
                  <a:lnTo>
                    <a:pt x="1607576" y="1051803"/>
                  </a:lnTo>
                  <a:lnTo>
                    <a:pt x="1611873" y="1050798"/>
                  </a:lnTo>
                  <a:lnTo>
                    <a:pt x="1608825" y="1038453"/>
                  </a:lnTo>
                  <a:close/>
                </a:path>
                <a:path w="2247900" h="1104900">
                  <a:moveTo>
                    <a:pt x="1602729" y="1013703"/>
                  </a:moveTo>
                  <a:lnTo>
                    <a:pt x="1598432" y="1014831"/>
                  </a:lnTo>
                  <a:lnTo>
                    <a:pt x="1566031" y="1021842"/>
                  </a:lnTo>
                  <a:lnTo>
                    <a:pt x="1568714" y="1034277"/>
                  </a:lnTo>
                  <a:lnTo>
                    <a:pt x="1601480" y="1027176"/>
                  </a:lnTo>
                  <a:lnTo>
                    <a:pt x="1605777" y="1026139"/>
                  </a:lnTo>
                  <a:lnTo>
                    <a:pt x="1602729" y="1013703"/>
                  </a:lnTo>
                  <a:close/>
                </a:path>
                <a:path w="2247900" h="1104900">
                  <a:moveTo>
                    <a:pt x="1533906" y="1054211"/>
                  </a:moveTo>
                  <a:lnTo>
                    <a:pt x="1505071" y="1059789"/>
                  </a:lnTo>
                  <a:lnTo>
                    <a:pt x="1496324" y="1061191"/>
                  </a:lnTo>
                  <a:lnTo>
                    <a:pt x="1498335" y="1073779"/>
                  </a:lnTo>
                  <a:lnTo>
                    <a:pt x="1507479" y="1072255"/>
                  </a:lnTo>
                  <a:lnTo>
                    <a:pt x="1536313" y="1066800"/>
                  </a:lnTo>
                  <a:lnTo>
                    <a:pt x="1533906" y="1054211"/>
                  </a:lnTo>
                  <a:close/>
                </a:path>
                <a:path w="2247900" h="1104900">
                  <a:moveTo>
                    <a:pt x="1529212" y="1029309"/>
                  </a:moveTo>
                  <a:lnTo>
                    <a:pt x="1500378" y="1034796"/>
                  </a:lnTo>
                  <a:lnTo>
                    <a:pt x="1492239" y="1036167"/>
                  </a:lnTo>
                  <a:lnTo>
                    <a:pt x="1494282" y="1048633"/>
                  </a:lnTo>
                  <a:lnTo>
                    <a:pt x="1502664" y="1047231"/>
                  </a:lnTo>
                  <a:lnTo>
                    <a:pt x="1531498" y="1041775"/>
                  </a:lnTo>
                  <a:lnTo>
                    <a:pt x="1529212" y="1029309"/>
                  </a:lnTo>
                  <a:close/>
                </a:path>
                <a:path w="2247900" h="1104900">
                  <a:moveTo>
                    <a:pt x="1458711" y="1067287"/>
                  </a:moveTo>
                  <a:lnTo>
                    <a:pt x="1453652" y="1068171"/>
                  </a:lnTo>
                  <a:lnTo>
                    <a:pt x="1420764" y="1072621"/>
                  </a:lnTo>
                  <a:lnTo>
                    <a:pt x="1422532" y="1085209"/>
                  </a:lnTo>
                  <a:lnTo>
                    <a:pt x="1455663" y="1080759"/>
                  </a:lnTo>
                  <a:lnTo>
                    <a:pt x="1460754" y="1079875"/>
                  </a:lnTo>
                  <a:lnTo>
                    <a:pt x="1458711" y="1067287"/>
                  </a:lnTo>
                  <a:close/>
                </a:path>
                <a:path w="2247900" h="1104900">
                  <a:moveTo>
                    <a:pt x="1454536" y="1042263"/>
                  </a:moveTo>
                  <a:lnTo>
                    <a:pt x="1449445" y="1043025"/>
                  </a:lnTo>
                  <a:lnTo>
                    <a:pt x="1417320" y="1047475"/>
                  </a:lnTo>
                  <a:lnTo>
                    <a:pt x="1419087" y="1060063"/>
                  </a:lnTo>
                  <a:lnTo>
                    <a:pt x="1456700" y="1054851"/>
                  </a:lnTo>
                  <a:lnTo>
                    <a:pt x="1454536" y="1042263"/>
                  </a:lnTo>
                  <a:close/>
                </a:path>
                <a:path w="2247900" h="1104900">
                  <a:moveTo>
                    <a:pt x="1382786" y="1077315"/>
                  </a:moveTo>
                  <a:lnTo>
                    <a:pt x="1347337" y="1081278"/>
                  </a:lnTo>
                  <a:lnTo>
                    <a:pt x="1344808" y="1081521"/>
                  </a:lnTo>
                  <a:lnTo>
                    <a:pt x="1345813" y="1094079"/>
                  </a:lnTo>
                  <a:lnTo>
                    <a:pt x="1348740" y="1093835"/>
                  </a:lnTo>
                  <a:lnTo>
                    <a:pt x="1384188" y="1089903"/>
                  </a:lnTo>
                  <a:lnTo>
                    <a:pt x="1382786" y="1077315"/>
                  </a:lnTo>
                  <a:close/>
                </a:path>
                <a:path w="2247900" h="1104900">
                  <a:moveTo>
                    <a:pt x="1379982" y="1052047"/>
                  </a:moveTo>
                  <a:lnTo>
                    <a:pt x="1344564" y="1055979"/>
                  </a:lnTo>
                  <a:lnTo>
                    <a:pt x="1342644" y="1056132"/>
                  </a:lnTo>
                  <a:lnTo>
                    <a:pt x="1343649" y="1068811"/>
                  </a:lnTo>
                  <a:lnTo>
                    <a:pt x="1345935" y="1068689"/>
                  </a:lnTo>
                  <a:lnTo>
                    <a:pt x="1381384" y="1064757"/>
                  </a:lnTo>
                  <a:lnTo>
                    <a:pt x="1379982" y="1052047"/>
                  </a:lnTo>
                  <a:close/>
                </a:path>
                <a:path w="2247900" h="1104900">
                  <a:moveTo>
                    <a:pt x="1306830" y="1084691"/>
                  </a:moveTo>
                  <a:lnTo>
                    <a:pt x="1292748" y="1085971"/>
                  </a:lnTo>
                  <a:lnTo>
                    <a:pt x="1268730" y="1087495"/>
                  </a:lnTo>
                  <a:lnTo>
                    <a:pt x="1269492" y="1100053"/>
                  </a:lnTo>
                  <a:lnTo>
                    <a:pt x="1293754" y="1098529"/>
                  </a:lnTo>
                  <a:lnTo>
                    <a:pt x="1307988" y="1097401"/>
                  </a:lnTo>
                  <a:lnTo>
                    <a:pt x="1306830" y="1084691"/>
                  </a:lnTo>
                  <a:close/>
                </a:path>
                <a:path w="2247900" h="1104900">
                  <a:moveTo>
                    <a:pt x="1304665" y="1059423"/>
                  </a:moveTo>
                  <a:lnTo>
                    <a:pt x="1290584" y="1060704"/>
                  </a:lnTo>
                  <a:lnTo>
                    <a:pt x="1267084" y="1062075"/>
                  </a:lnTo>
                  <a:lnTo>
                    <a:pt x="1267846" y="1074785"/>
                  </a:lnTo>
                  <a:lnTo>
                    <a:pt x="1291590" y="1073261"/>
                  </a:lnTo>
                  <a:lnTo>
                    <a:pt x="1305702" y="1072134"/>
                  </a:lnTo>
                  <a:lnTo>
                    <a:pt x="1304665" y="1059423"/>
                  </a:lnTo>
                  <a:close/>
                </a:path>
                <a:path w="2247900" h="1104900">
                  <a:moveTo>
                    <a:pt x="1230508" y="1089660"/>
                  </a:moveTo>
                  <a:lnTo>
                    <a:pt x="1192408" y="1091031"/>
                  </a:lnTo>
                  <a:lnTo>
                    <a:pt x="1192926" y="1103619"/>
                  </a:lnTo>
                  <a:lnTo>
                    <a:pt x="1230873" y="1102339"/>
                  </a:lnTo>
                  <a:lnTo>
                    <a:pt x="1230508" y="1089660"/>
                  </a:lnTo>
                  <a:close/>
                </a:path>
                <a:path w="2247900" h="1104900">
                  <a:moveTo>
                    <a:pt x="1229624" y="1064239"/>
                  </a:moveTo>
                  <a:lnTo>
                    <a:pt x="1191524" y="1065641"/>
                  </a:lnTo>
                  <a:lnTo>
                    <a:pt x="1191889" y="1078351"/>
                  </a:lnTo>
                  <a:lnTo>
                    <a:pt x="1229989" y="1076949"/>
                  </a:lnTo>
                  <a:lnTo>
                    <a:pt x="1229624" y="1064239"/>
                  </a:lnTo>
                  <a:close/>
                </a:path>
                <a:path w="2247900" h="1104900">
                  <a:moveTo>
                    <a:pt x="1154186" y="1091671"/>
                  </a:moveTo>
                  <a:lnTo>
                    <a:pt x="1124071" y="1092067"/>
                  </a:lnTo>
                  <a:lnTo>
                    <a:pt x="1115964" y="1092067"/>
                  </a:lnTo>
                  <a:lnTo>
                    <a:pt x="1115964" y="1104747"/>
                  </a:lnTo>
                  <a:lnTo>
                    <a:pt x="1124193" y="1104747"/>
                  </a:lnTo>
                  <a:lnTo>
                    <a:pt x="1154308" y="1104381"/>
                  </a:lnTo>
                  <a:lnTo>
                    <a:pt x="1154186" y="1091671"/>
                  </a:lnTo>
                  <a:close/>
                </a:path>
                <a:path w="2247900" h="1104900">
                  <a:moveTo>
                    <a:pt x="1153911" y="1066281"/>
                  </a:moveTo>
                  <a:lnTo>
                    <a:pt x="1123706" y="1066647"/>
                  </a:lnTo>
                  <a:lnTo>
                    <a:pt x="1116086" y="1066647"/>
                  </a:lnTo>
                  <a:lnTo>
                    <a:pt x="1116086" y="1079357"/>
                  </a:lnTo>
                  <a:lnTo>
                    <a:pt x="1123828" y="1079357"/>
                  </a:lnTo>
                  <a:lnTo>
                    <a:pt x="1154064" y="1078992"/>
                  </a:lnTo>
                  <a:lnTo>
                    <a:pt x="1153911" y="1066281"/>
                  </a:lnTo>
                  <a:close/>
                </a:path>
                <a:path w="2247900" h="1104900">
                  <a:moveTo>
                    <a:pt x="1039611" y="1090787"/>
                  </a:moveTo>
                  <a:lnTo>
                    <a:pt x="1039124" y="1103497"/>
                  </a:lnTo>
                  <a:lnTo>
                    <a:pt x="1066921" y="1104503"/>
                  </a:lnTo>
                  <a:lnTo>
                    <a:pt x="1077864" y="1104503"/>
                  </a:lnTo>
                  <a:lnTo>
                    <a:pt x="1077864" y="1091793"/>
                  </a:lnTo>
                  <a:lnTo>
                    <a:pt x="1067043" y="1091793"/>
                  </a:lnTo>
                  <a:lnTo>
                    <a:pt x="1039611" y="1090787"/>
                  </a:lnTo>
                  <a:close/>
                </a:path>
                <a:path w="2247900" h="1104900">
                  <a:moveTo>
                    <a:pt x="1040526" y="1065397"/>
                  </a:moveTo>
                  <a:lnTo>
                    <a:pt x="1040008" y="1078077"/>
                  </a:lnTo>
                  <a:lnTo>
                    <a:pt x="1067043" y="1079113"/>
                  </a:lnTo>
                  <a:lnTo>
                    <a:pt x="1077986" y="1079113"/>
                  </a:lnTo>
                  <a:lnTo>
                    <a:pt x="1077986" y="1066403"/>
                  </a:lnTo>
                  <a:lnTo>
                    <a:pt x="1067196" y="1066403"/>
                  </a:lnTo>
                  <a:lnTo>
                    <a:pt x="1040526" y="1065397"/>
                  </a:lnTo>
                  <a:close/>
                </a:path>
                <a:path w="2247900" h="1104900">
                  <a:moveTo>
                    <a:pt x="963289" y="1086733"/>
                  </a:moveTo>
                  <a:lnTo>
                    <a:pt x="962527" y="1099413"/>
                  </a:lnTo>
                  <a:lnTo>
                    <a:pt x="1000506" y="1101699"/>
                  </a:lnTo>
                  <a:lnTo>
                    <a:pt x="1001389" y="1089141"/>
                  </a:lnTo>
                  <a:lnTo>
                    <a:pt x="963289" y="1086733"/>
                  </a:lnTo>
                  <a:close/>
                </a:path>
                <a:path w="2247900" h="1104900">
                  <a:moveTo>
                    <a:pt x="964935" y="1061313"/>
                  </a:moveTo>
                  <a:lnTo>
                    <a:pt x="964051" y="1074023"/>
                  </a:lnTo>
                  <a:lnTo>
                    <a:pt x="1002151" y="1076431"/>
                  </a:lnTo>
                  <a:lnTo>
                    <a:pt x="1002913" y="1063752"/>
                  </a:lnTo>
                  <a:lnTo>
                    <a:pt x="964935" y="1061313"/>
                  </a:lnTo>
                  <a:close/>
                </a:path>
                <a:path w="2247900" h="1104900">
                  <a:moveTo>
                    <a:pt x="887089" y="1079997"/>
                  </a:moveTo>
                  <a:lnTo>
                    <a:pt x="885687" y="1092708"/>
                  </a:lnTo>
                  <a:lnTo>
                    <a:pt x="899678" y="1094232"/>
                  </a:lnTo>
                  <a:lnTo>
                    <a:pt x="924184" y="1096243"/>
                  </a:lnTo>
                  <a:lnTo>
                    <a:pt x="925189" y="1083685"/>
                  </a:lnTo>
                  <a:lnTo>
                    <a:pt x="900684" y="1081521"/>
                  </a:lnTo>
                  <a:lnTo>
                    <a:pt x="887089" y="1079997"/>
                  </a:lnTo>
                  <a:close/>
                </a:path>
                <a:path w="2247900" h="1104900">
                  <a:moveTo>
                    <a:pt x="889894" y="1054851"/>
                  </a:moveTo>
                  <a:lnTo>
                    <a:pt x="888492" y="1067409"/>
                  </a:lnTo>
                  <a:lnTo>
                    <a:pt x="901842" y="1068933"/>
                  </a:lnTo>
                  <a:lnTo>
                    <a:pt x="926348" y="1070975"/>
                  </a:lnTo>
                  <a:lnTo>
                    <a:pt x="927354" y="1058418"/>
                  </a:lnTo>
                  <a:lnTo>
                    <a:pt x="902848" y="1056253"/>
                  </a:lnTo>
                  <a:lnTo>
                    <a:pt x="889894" y="1054851"/>
                  </a:lnTo>
                  <a:close/>
                </a:path>
                <a:path w="2247900" h="1104900">
                  <a:moveTo>
                    <a:pt x="811286" y="1070731"/>
                  </a:moveTo>
                  <a:lnTo>
                    <a:pt x="809640" y="1083289"/>
                  </a:lnTo>
                  <a:lnTo>
                    <a:pt x="845698" y="1088257"/>
                  </a:lnTo>
                  <a:lnTo>
                    <a:pt x="847862" y="1088501"/>
                  </a:lnTo>
                  <a:lnTo>
                    <a:pt x="849264" y="1075944"/>
                  </a:lnTo>
                  <a:lnTo>
                    <a:pt x="847100" y="1075669"/>
                  </a:lnTo>
                  <a:lnTo>
                    <a:pt x="811286" y="1070731"/>
                  </a:lnTo>
                  <a:close/>
                </a:path>
                <a:path w="2247900" h="1104900">
                  <a:moveTo>
                    <a:pt x="814821" y="1045585"/>
                  </a:moveTo>
                  <a:lnTo>
                    <a:pt x="813054" y="1058143"/>
                  </a:lnTo>
                  <a:lnTo>
                    <a:pt x="848502" y="1062990"/>
                  </a:lnTo>
                  <a:lnTo>
                    <a:pt x="850635" y="1063233"/>
                  </a:lnTo>
                  <a:lnTo>
                    <a:pt x="852037" y="1050645"/>
                  </a:lnTo>
                  <a:lnTo>
                    <a:pt x="849873" y="1050401"/>
                  </a:lnTo>
                  <a:lnTo>
                    <a:pt x="814821" y="1045585"/>
                  </a:lnTo>
                  <a:close/>
                </a:path>
                <a:path w="2247900" h="1104900">
                  <a:moveTo>
                    <a:pt x="735848" y="1058539"/>
                  </a:moveTo>
                  <a:lnTo>
                    <a:pt x="733440" y="1071097"/>
                  </a:lnTo>
                  <a:lnTo>
                    <a:pt x="741060" y="1072499"/>
                  </a:lnTo>
                  <a:lnTo>
                    <a:pt x="771540" y="1077468"/>
                  </a:lnTo>
                  <a:lnTo>
                    <a:pt x="773551" y="1064879"/>
                  </a:lnTo>
                  <a:lnTo>
                    <a:pt x="743071" y="1059942"/>
                  </a:lnTo>
                  <a:lnTo>
                    <a:pt x="735848" y="1058539"/>
                  </a:lnTo>
                  <a:close/>
                </a:path>
                <a:path w="2247900" h="1104900">
                  <a:moveTo>
                    <a:pt x="740542" y="1033637"/>
                  </a:moveTo>
                  <a:lnTo>
                    <a:pt x="738134" y="1046073"/>
                  </a:lnTo>
                  <a:lnTo>
                    <a:pt x="745114" y="1047475"/>
                  </a:lnTo>
                  <a:lnTo>
                    <a:pt x="775594" y="1052443"/>
                  </a:lnTo>
                  <a:lnTo>
                    <a:pt x="777636" y="1039855"/>
                  </a:lnTo>
                  <a:lnTo>
                    <a:pt x="747156" y="1034917"/>
                  </a:lnTo>
                  <a:lnTo>
                    <a:pt x="740542" y="1033637"/>
                  </a:lnTo>
                  <a:close/>
                </a:path>
                <a:path w="2247900" h="1104900">
                  <a:moveTo>
                    <a:pt x="660897" y="1043543"/>
                  </a:moveTo>
                  <a:lnTo>
                    <a:pt x="658246" y="1055857"/>
                  </a:lnTo>
                  <a:lnTo>
                    <a:pt x="695949" y="1063995"/>
                  </a:lnTo>
                  <a:lnTo>
                    <a:pt x="698388" y="1051560"/>
                  </a:lnTo>
                  <a:lnTo>
                    <a:pt x="692658" y="1050401"/>
                  </a:lnTo>
                  <a:lnTo>
                    <a:pt x="660897" y="1043543"/>
                  </a:lnTo>
                  <a:close/>
                </a:path>
                <a:path w="2247900" h="1104900">
                  <a:moveTo>
                    <a:pt x="666384" y="1018641"/>
                  </a:moveTo>
                  <a:lnTo>
                    <a:pt x="663580" y="1031107"/>
                  </a:lnTo>
                  <a:lnTo>
                    <a:pt x="695065" y="1037965"/>
                  </a:lnTo>
                  <a:lnTo>
                    <a:pt x="700674" y="1038971"/>
                  </a:lnTo>
                  <a:lnTo>
                    <a:pt x="703082" y="1026535"/>
                  </a:lnTo>
                  <a:lnTo>
                    <a:pt x="697473" y="1025499"/>
                  </a:lnTo>
                  <a:lnTo>
                    <a:pt x="666384" y="1018641"/>
                  </a:lnTo>
                  <a:close/>
                </a:path>
                <a:path w="2247900" h="1104900">
                  <a:moveTo>
                    <a:pt x="586618" y="1025255"/>
                  </a:moveTo>
                  <a:lnTo>
                    <a:pt x="583173" y="1037569"/>
                  </a:lnTo>
                  <a:lnTo>
                    <a:pt x="592714" y="1040251"/>
                  </a:lnTo>
                  <a:lnTo>
                    <a:pt x="620664" y="1047109"/>
                  </a:lnTo>
                  <a:lnTo>
                    <a:pt x="623712" y="1034796"/>
                  </a:lnTo>
                  <a:lnTo>
                    <a:pt x="595762" y="1027938"/>
                  </a:lnTo>
                  <a:lnTo>
                    <a:pt x="586618" y="1025255"/>
                  </a:lnTo>
                  <a:close/>
                </a:path>
                <a:path w="2247900" h="1104900">
                  <a:moveTo>
                    <a:pt x="593354" y="1000871"/>
                  </a:moveTo>
                  <a:lnTo>
                    <a:pt x="589909" y="1013063"/>
                  </a:lnTo>
                  <a:lnTo>
                    <a:pt x="598810" y="1015471"/>
                  </a:lnTo>
                  <a:lnTo>
                    <a:pt x="626760" y="1022451"/>
                  </a:lnTo>
                  <a:lnTo>
                    <a:pt x="629808" y="1010137"/>
                  </a:lnTo>
                  <a:lnTo>
                    <a:pt x="601858" y="1003157"/>
                  </a:lnTo>
                  <a:lnTo>
                    <a:pt x="593354" y="1000871"/>
                  </a:lnTo>
                  <a:close/>
                </a:path>
                <a:path w="2247900" h="1104900">
                  <a:moveTo>
                    <a:pt x="513344" y="1003797"/>
                  </a:moveTo>
                  <a:lnTo>
                    <a:pt x="509534" y="1015989"/>
                  </a:lnTo>
                  <a:lnTo>
                    <a:pt x="545988" y="1027176"/>
                  </a:lnTo>
                  <a:lnTo>
                    <a:pt x="546475" y="1027297"/>
                  </a:lnTo>
                  <a:lnTo>
                    <a:pt x="549920" y="1015105"/>
                  </a:lnTo>
                  <a:lnTo>
                    <a:pt x="549280" y="1014984"/>
                  </a:lnTo>
                  <a:lnTo>
                    <a:pt x="513344" y="1003797"/>
                  </a:lnTo>
                  <a:close/>
                </a:path>
                <a:path w="2247900" h="1104900">
                  <a:moveTo>
                    <a:pt x="520689" y="979535"/>
                  </a:moveTo>
                  <a:lnTo>
                    <a:pt x="517032" y="991727"/>
                  </a:lnTo>
                  <a:lnTo>
                    <a:pt x="552693" y="1002792"/>
                  </a:lnTo>
                  <a:lnTo>
                    <a:pt x="553212" y="1002913"/>
                  </a:lnTo>
                  <a:lnTo>
                    <a:pt x="556656" y="990600"/>
                  </a:lnTo>
                  <a:lnTo>
                    <a:pt x="520689" y="979535"/>
                  </a:lnTo>
                  <a:close/>
                </a:path>
                <a:path w="2247900" h="1104900">
                  <a:moveTo>
                    <a:pt x="440954" y="978651"/>
                  </a:moveTo>
                  <a:lnTo>
                    <a:pt x="436382" y="990447"/>
                  </a:lnTo>
                  <a:lnTo>
                    <a:pt x="456681" y="998220"/>
                  </a:lnTo>
                  <a:lnTo>
                    <a:pt x="472836" y="1003675"/>
                  </a:lnTo>
                  <a:lnTo>
                    <a:pt x="477012" y="991727"/>
                  </a:lnTo>
                  <a:lnTo>
                    <a:pt x="460888" y="986149"/>
                  </a:lnTo>
                  <a:lnTo>
                    <a:pt x="440954" y="978651"/>
                  </a:lnTo>
                  <a:close/>
                </a:path>
                <a:path w="2247900" h="1104900">
                  <a:moveTo>
                    <a:pt x="449976" y="954907"/>
                  </a:moveTo>
                  <a:lnTo>
                    <a:pt x="445526" y="966703"/>
                  </a:lnTo>
                  <a:lnTo>
                    <a:pt x="464941" y="974201"/>
                  </a:lnTo>
                  <a:lnTo>
                    <a:pt x="481065" y="979657"/>
                  </a:lnTo>
                  <a:lnTo>
                    <a:pt x="485150" y="967740"/>
                  </a:lnTo>
                  <a:lnTo>
                    <a:pt x="469148" y="962131"/>
                  </a:lnTo>
                  <a:lnTo>
                    <a:pt x="449976" y="954907"/>
                  </a:lnTo>
                  <a:close/>
                </a:path>
                <a:path w="2247900" h="1104900">
                  <a:moveTo>
                    <a:pt x="370088" y="949452"/>
                  </a:moveTo>
                  <a:lnTo>
                    <a:pt x="364876" y="961003"/>
                  </a:lnTo>
                  <a:lnTo>
                    <a:pt x="373776" y="965057"/>
                  </a:lnTo>
                  <a:lnTo>
                    <a:pt x="400446" y="976243"/>
                  </a:lnTo>
                  <a:lnTo>
                    <a:pt x="405384" y="964539"/>
                  </a:lnTo>
                  <a:lnTo>
                    <a:pt x="378592" y="953383"/>
                  </a:lnTo>
                  <a:lnTo>
                    <a:pt x="370088" y="949452"/>
                  </a:lnTo>
                  <a:close/>
                </a:path>
                <a:path w="2247900" h="1104900">
                  <a:moveTo>
                    <a:pt x="380756" y="926317"/>
                  </a:moveTo>
                  <a:lnTo>
                    <a:pt x="375422" y="937869"/>
                  </a:lnTo>
                  <a:lnTo>
                    <a:pt x="383529" y="941679"/>
                  </a:lnTo>
                  <a:lnTo>
                    <a:pt x="410199" y="952743"/>
                  </a:lnTo>
                  <a:lnTo>
                    <a:pt x="415168" y="941070"/>
                  </a:lnTo>
                  <a:lnTo>
                    <a:pt x="388498" y="929883"/>
                  </a:lnTo>
                  <a:lnTo>
                    <a:pt x="380756" y="926317"/>
                  </a:lnTo>
                  <a:close/>
                </a:path>
                <a:path w="2247900" h="1104900">
                  <a:moveTo>
                    <a:pt x="301233" y="915771"/>
                  </a:moveTo>
                  <a:lnTo>
                    <a:pt x="295015" y="926957"/>
                  </a:lnTo>
                  <a:lnTo>
                    <a:pt x="297576" y="928237"/>
                  </a:lnTo>
                  <a:lnTo>
                    <a:pt x="329580" y="944605"/>
                  </a:lnTo>
                  <a:lnTo>
                    <a:pt x="335401" y="933297"/>
                  </a:lnTo>
                  <a:lnTo>
                    <a:pt x="303276" y="916929"/>
                  </a:lnTo>
                  <a:lnTo>
                    <a:pt x="301233" y="915771"/>
                  </a:lnTo>
                  <a:close/>
                </a:path>
                <a:path w="2247900" h="1104900">
                  <a:moveTo>
                    <a:pt x="313578" y="893673"/>
                  </a:moveTo>
                  <a:lnTo>
                    <a:pt x="307329" y="904737"/>
                  </a:lnTo>
                  <a:lnTo>
                    <a:pt x="309006" y="905621"/>
                  </a:lnTo>
                  <a:lnTo>
                    <a:pt x="341132" y="921867"/>
                  </a:lnTo>
                  <a:lnTo>
                    <a:pt x="346831" y="910590"/>
                  </a:lnTo>
                  <a:lnTo>
                    <a:pt x="314706" y="894313"/>
                  </a:lnTo>
                  <a:lnTo>
                    <a:pt x="313578" y="893673"/>
                  </a:lnTo>
                  <a:close/>
                </a:path>
                <a:path w="2247900" h="1104900">
                  <a:moveTo>
                    <a:pt x="234939" y="877062"/>
                  </a:moveTo>
                  <a:lnTo>
                    <a:pt x="227838" y="887577"/>
                  </a:lnTo>
                  <a:lnTo>
                    <a:pt x="228600" y="888095"/>
                  </a:lnTo>
                  <a:lnTo>
                    <a:pt x="261000" y="908029"/>
                  </a:lnTo>
                  <a:lnTo>
                    <a:pt x="267705" y="897117"/>
                  </a:lnTo>
                  <a:lnTo>
                    <a:pt x="234939" y="877062"/>
                  </a:lnTo>
                  <a:close/>
                </a:path>
                <a:path w="2247900" h="1104900">
                  <a:moveTo>
                    <a:pt x="248533" y="855573"/>
                  </a:moveTo>
                  <a:lnTo>
                    <a:pt x="241950" y="866515"/>
                  </a:lnTo>
                  <a:lnTo>
                    <a:pt x="274320" y="886327"/>
                  </a:lnTo>
                  <a:lnTo>
                    <a:pt x="280934" y="875538"/>
                  </a:lnTo>
                  <a:lnTo>
                    <a:pt x="248533" y="855573"/>
                  </a:lnTo>
                  <a:close/>
                </a:path>
                <a:path w="2247900" h="1104900">
                  <a:moveTo>
                    <a:pt x="172608" y="832225"/>
                  </a:moveTo>
                  <a:lnTo>
                    <a:pt x="164470" y="841857"/>
                  </a:lnTo>
                  <a:lnTo>
                    <a:pt x="167518" y="844539"/>
                  </a:lnTo>
                  <a:lnTo>
                    <a:pt x="195590" y="865632"/>
                  </a:lnTo>
                  <a:lnTo>
                    <a:pt x="203210" y="855451"/>
                  </a:lnTo>
                  <a:lnTo>
                    <a:pt x="175138" y="834390"/>
                  </a:lnTo>
                  <a:lnTo>
                    <a:pt x="172608" y="832225"/>
                  </a:lnTo>
                  <a:close/>
                </a:path>
                <a:path w="2247900" h="1104900">
                  <a:moveTo>
                    <a:pt x="188976" y="812779"/>
                  </a:moveTo>
                  <a:lnTo>
                    <a:pt x="180715" y="822563"/>
                  </a:lnTo>
                  <a:lnTo>
                    <a:pt x="182758" y="824209"/>
                  </a:lnTo>
                  <a:lnTo>
                    <a:pt x="210830" y="845301"/>
                  </a:lnTo>
                  <a:lnTo>
                    <a:pt x="218450" y="835152"/>
                  </a:lnTo>
                  <a:lnTo>
                    <a:pt x="190378" y="814059"/>
                  </a:lnTo>
                  <a:lnTo>
                    <a:pt x="188976" y="812779"/>
                  </a:lnTo>
                  <a:close/>
                </a:path>
                <a:path w="2247900" h="1104900">
                  <a:moveTo>
                    <a:pt x="115824" y="780531"/>
                  </a:moveTo>
                  <a:lnTo>
                    <a:pt x="106680" y="789279"/>
                  </a:lnTo>
                  <a:lnTo>
                    <a:pt x="114940" y="797814"/>
                  </a:lnTo>
                  <a:lnTo>
                    <a:pt x="134752" y="816467"/>
                  </a:lnTo>
                  <a:lnTo>
                    <a:pt x="143377" y="807201"/>
                  </a:lnTo>
                  <a:lnTo>
                    <a:pt x="123687" y="788517"/>
                  </a:lnTo>
                  <a:lnTo>
                    <a:pt x="115824" y="780531"/>
                  </a:lnTo>
                  <a:close/>
                </a:path>
                <a:path w="2247900" h="1104900">
                  <a:moveTo>
                    <a:pt x="134112" y="762883"/>
                  </a:moveTo>
                  <a:lnTo>
                    <a:pt x="124968" y="771631"/>
                  </a:lnTo>
                  <a:lnTo>
                    <a:pt x="132344" y="779373"/>
                  </a:lnTo>
                  <a:lnTo>
                    <a:pt x="152156" y="797935"/>
                  </a:lnTo>
                  <a:lnTo>
                    <a:pt x="160782" y="788670"/>
                  </a:lnTo>
                  <a:lnTo>
                    <a:pt x="141091" y="770107"/>
                  </a:lnTo>
                  <a:lnTo>
                    <a:pt x="134112" y="762883"/>
                  </a:lnTo>
                  <a:close/>
                </a:path>
                <a:path w="2247900" h="1104900">
                  <a:moveTo>
                    <a:pt x="67299" y="720455"/>
                  </a:moveTo>
                  <a:lnTo>
                    <a:pt x="56784" y="727557"/>
                  </a:lnTo>
                  <a:lnTo>
                    <a:pt x="61722" y="734933"/>
                  </a:lnTo>
                  <a:lnTo>
                    <a:pt x="71109" y="747887"/>
                  </a:lnTo>
                  <a:lnTo>
                    <a:pt x="80253" y="759317"/>
                  </a:lnTo>
                  <a:lnTo>
                    <a:pt x="90159" y="751453"/>
                  </a:lnTo>
                  <a:lnTo>
                    <a:pt x="81168" y="740023"/>
                  </a:lnTo>
                  <a:lnTo>
                    <a:pt x="72024" y="727435"/>
                  </a:lnTo>
                  <a:lnTo>
                    <a:pt x="67299" y="720455"/>
                  </a:lnTo>
                  <a:close/>
                </a:path>
                <a:path w="2247900" h="1104900">
                  <a:moveTo>
                    <a:pt x="88392" y="706221"/>
                  </a:moveTo>
                  <a:lnTo>
                    <a:pt x="77845" y="713353"/>
                  </a:lnTo>
                  <a:lnTo>
                    <a:pt x="82296" y="720090"/>
                  </a:lnTo>
                  <a:lnTo>
                    <a:pt x="91074" y="732129"/>
                  </a:lnTo>
                  <a:lnTo>
                    <a:pt x="100218" y="743559"/>
                  </a:lnTo>
                  <a:lnTo>
                    <a:pt x="110124" y="735695"/>
                  </a:lnTo>
                  <a:lnTo>
                    <a:pt x="101102" y="724265"/>
                  </a:lnTo>
                  <a:lnTo>
                    <a:pt x="92598" y="712591"/>
                  </a:lnTo>
                  <a:lnTo>
                    <a:pt x="88392" y="706221"/>
                  </a:lnTo>
                  <a:close/>
                </a:path>
                <a:path w="2247900" h="1104900">
                  <a:moveTo>
                    <a:pt x="31363" y="651875"/>
                  </a:moveTo>
                  <a:lnTo>
                    <a:pt x="19568" y="656691"/>
                  </a:lnTo>
                  <a:lnTo>
                    <a:pt x="24140" y="667877"/>
                  </a:lnTo>
                  <a:lnTo>
                    <a:pt x="30358" y="681837"/>
                  </a:lnTo>
                  <a:lnTo>
                    <a:pt x="35935" y="692901"/>
                  </a:lnTo>
                  <a:lnTo>
                    <a:pt x="47244" y="687171"/>
                  </a:lnTo>
                  <a:lnTo>
                    <a:pt x="41666" y="676015"/>
                  </a:lnTo>
                  <a:lnTo>
                    <a:pt x="35692" y="662665"/>
                  </a:lnTo>
                  <a:lnTo>
                    <a:pt x="31363" y="651875"/>
                  </a:lnTo>
                  <a:close/>
                </a:path>
                <a:path w="2247900" h="1104900">
                  <a:moveTo>
                    <a:pt x="54985" y="642487"/>
                  </a:moveTo>
                  <a:lnTo>
                    <a:pt x="43190" y="647181"/>
                  </a:lnTo>
                  <a:lnTo>
                    <a:pt x="47365" y="657606"/>
                  </a:lnTo>
                  <a:lnTo>
                    <a:pt x="52974" y="670285"/>
                  </a:lnTo>
                  <a:lnTo>
                    <a:pt x="58674" y="681349"/>
                  </a:lnTo>
                  <a:lnTo>
                    <a:pt x="69982" y="675619"/>
                  </a:lnTo>
                  <a:lnTo>
                    <a:pt x="64251" y="664585"/>
                  </a:lnTo>
                  <a:lnTo>
                    <a:pt x="58917" y="652393"/>
                  </a:lnTo>
                  <a:lnTo>
                    <a:pt x="54985" y="642487"/>
                  </a:lnTo>
                  <a:close/>
                </a:path>
                <a:path w="2247900" h="1104900">
                  <a:moveTo>
                    <a:pt x="13837" y="576072"/>
                  </a:moveTo>
                  <a:lnTo>
                    <a:pt x="1158" y="577077"/>
                  </a:lnTo>
                  <a:lnTo>
                    <a:pt x="1645" y="582655"/>
                  </a:lnTo>
                  <a:lnTo>
                    <a:pt x="3566" y="597133"/>
                  </a:lnTo>
                  <a:lnTo>
                    <a:pt x="6217" y="611489"/>
                  </a:lnTo>
                  <a:lnTo>
                    <a:pt x="7620" y="617463"/>
                  </a:lnTo>
                  <a:lnTo>
                    <a:pt x="19933" y="614537"/>
                  </a:lnTo>
                  <a:lnTo>
                    <a:pt x="18531" y="608563"/>
                  </a:lnTo>
                  <a:lnTo>
                    <a:pt x="16002" y="594847"/>
                  </a:lnTo>
                  <a:lnTo>
                    <a:pt x="14234" y="581009"/>
                  </a:lnTo>
                  <a:lnTo>
                    <a:pt x="13837" y="576072"/>
                  </a:lnTo>
                  <a:close/>
                </a:path>
                <a:path w="2247900" h="1104900">
                  <a:moveTo>
                    <a:pt x="39105" y="574151"/>
                  </a:moveTo>
                  <a:lnTo>
                    <a:pt x="26426" y="575035"/>
                  </a:lnTo>
                  <a:lnTo>
                    <a:pt x="26791" y="579241"/>
                  </a:lnTo>
                  <a:lnTo>
                    <a:pt x="28590" y="592561"/>
                  </a:lnTo>
                  <a:lnTo>
                    <a:pt x="30998" y="605790"/>
                  </a:lnTo>
                  <a:lnTo>
                    <a:pt x="32400" y="611733"/>
                  </a:lnTo>
                  <a:lnTo>
                    <a:pt x="44714" y="608838"/>
                  </a:lnTo>
                  <a:lnTo>
                    <a:pt x="43312" y="602863"/>
                  </a:lnTo>
                  <a:lnTo>
                    <a:pt x="41026" y="590275"/>
                  </a:lnTo>
                  <a:lnTo>
                    <a:pt x="39380" y="577596"/>
                  </a:lnTo>
                  <a:lnTo>
                    <a:pt x="39105" y="574151"/>
                  </a:lnTo>
                  <a:close/>
                </a:path>
              </a:pathLst>
            </a:custGeom>
            <a:solidFill>
              <a:srgbClr val="CC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91082" y="2083431"/>
            <a:ext cx="5880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5940" algn="l"/>
              </a:tabLst>
            </a:pPr>
            <a:r>
              <a:rPr sz="2400" dirty="0">
                <a:latin typeface="Arial MT"/>
                <a:cs typeface="Arial MT"/>
              </a:rPr>
              <a:t>PILOT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 MT"/>
                <a:cs typeface="Arial MT"/>
              </a:rPr>
              <a:t>S</a:t>
            </a:r>
            <a:r>
              <a:rPr sz="2400" spc="-5" dirty="0">
                <a:latin typeface="Arial MT"/>
                <a:cs typeface="Arial MT"/>
              </a:rPr>
              <a:t>C</a:t>
            </a:r>
            <a:r>
              <a:rPr sz="2400" spc="-1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L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Arial MT"/>
                <a:cs typeface="Arial MT"/>
              </a:rPr>
              <a:t>S</a:t>
            </a:r>
            <a:r>
              <a:rPr sz="2400" spc="-10" dirty="0">
                <a:latin typeface="Arial MT"/>
                <a:cs typeface="Arial MT"/>
              </a:rPr>
              <a:t>C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L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spc="5" dirty="0">
                <a:latin typeface="Arial MT"/>
                <a:cs typeface="Arial MT"/>
              </a:rPr>
              <a:t>-</a:t>
            </a:r>
            <a:r>
              <a:rPr sz="2400" spc="-10" dirty="0">
                <a:latin typeface="Arial MT"/>
                <a:cs typeface="Arial MT"/>
              </a:rPr>
              <a:t>UP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19750" y="3028949"/>
            <a:ext cx="2781300" cy="1181100"/>
            <a:chOff x="5619750" y="3028949"/>
            <a:chExt cx="2781300" cy="1181100"/>
          </a:xfrm>
        </p:grpSpPr>
        <p:sp>
          <p:nvSpPr>
            <p:cNvPr id="19" name="object 19"/>
            <p:cNvSpPr/>
            <p:nvPr/>
          </p:nvSpPr>
          <p:spPr>
            <a:xfrm>
              <a:off x="5638799" y="3048000"/>
              <a:ext cx="2743200" cy="1143000"/>
            </a:xfrm>
            <a:custGeom>
              <a:avLst/>
              <a:gdLst/>
              <a:ahLst/>
              <a:cxnLst/>
              <a:rect l="l" t="t" r="r" b="b"/>
              <a:pathLst>
                <a:path w="2743200" h="1143000">
                  <a:moveTo>
                    <a:pt x="2552699" y="0"/>
                  </a:moveTo>
                  <a:lnTo>
                    <a:pt x="190499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499"/>
                  </a:lnTo>
                  <a:lnTo>
                    <a:pt x="0" y="952499"/>
                  </a:lnTo>
                  <a:lnTo>
                    <a:pt x="5034" y="996162"/>
                  </a:lnTo>
                  <a:lnTo>
                    <a:pt x="19372" y="1036253"/>
                  </a:lnTo>
                  <a:lnTo>
                    <a:pt x="41867" y="1071625"/>
                  </a:lnTo>
                  <a:lnTo>
                    <a:pt x="71374" y="1101132"/>
                  </a:lnTo>
                  <a:lnTo>
                    <a:pt x="106746" y="1123627"/>
                  </a:lnTo>
                  <a:lnTo>
                    <a:pt x="146837" y="1137965"/>
                  </a:lnTo>
                  <a:lnTo>
                    <a:pt x="190499" y="1142999"/>
                  </a:lnTo>
                  <a:lnTo>
                    <a:pt x="2552699" y="1142999"/>
                  </a:lnTo>
                  <a:lnTo>
                    <a:pt x="2596362" y="1137965"/>
                  </a:lnTo>
                  <a:lnTo>
                    <a:pt x="2636453" y="1123627"/>
                  </a:lnTo>
                  <a:lnTo>
                    <a:pt x="2671825" y="1101132"/>
                  </a:lnTo>
                  <a:lnTo>
                    <a:pt x="2701332" y="1071625"/>
                  </a:lnTo>
                  <a:lnTo>
                    <a:pt x="2723827" y="1036253"/>
                  </a:lnTo>
                  <a:lnTo>
                    <a:pt x="2738165" y="996162"/>
                  </a:lnTo>
                  <a:lnTo>
                    <a:pt x="2743199" y="952499"/>
                  </a:lnTo>
                  <a:lnTo>
                    <a:pt x="2743199" y="190499"/>
                  </a:lnTo>
                  <a:lnTo>
                    <a:pt x="2738165" y="146837"/>
                  </a:lnTo>
                  <a:lnTo>
                    <a:pt x="2723827" y="106746"/>
                  </a:lnTo>
                  <a:lnTo>
                    <a:pt x="2701332" y="71374"/>
                  </a:lnTo>
                  <a:lnTo>
                    <a:pt x="2671825" y="41867"/>
                  </a:lnTo>
                  <a:lnTo>
                    <a:pt x="2636453" y="19372"/>
                  </a:lnTo>
                  <a:lnTo>
                    <a:pt x="2596362" y="5034"/>
                  </a:lnTo>
                  <a:lnTo>
                    <a:pt x="255269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9750" y="3028949"/>
              <a:ext cx="2781300" cy="1181100"/>
            </a:xfrm>
            <a:custGeom>
              <a:avLst/>
              <a:gdLst/>
              <a:ahLst/>
              <a:cxnLst/>
              <a:rect l="l" t="t" r="r" b="b"/>
              <a:pathLst>
                <a:path w="2781300" h="1181100">
                  <a:moveTo>
                    <a:pt x="12710" y="933450"/>
                  </a:moveTo>
                  <a:lnTo>
                    <a:pt x="0" y="933450"/>
                  </a:lnTo>
                  <a:lnTo>
                    <a:pt x="0" y="971550"/>
                  </a:lnTo>
                  <a:lnTo>
                    <a:pt x="12710" y="971550"/>
                  </a:lnTo>
                  <a:lnTo>
                    <a:pt x="12710" y="933450"/>
                  </a:lnTo>
                  <a:close/>
                </a:path>
                <a:path w="2781300" h="1181100">
                  <a:moveTo>
                    <a:pt x="38100" y="933450"/>
                  </a:moveTo>
                  <a:lnTo>
                    <a:pt x="25389" y="933450"/>
                  </a:lnTo>
                  <a:lnTo>
                    <a:pt x="25389" y="971550"/>
                  </a:lnTo>
                  <a:lnTo>
                    <a:pt x="38100" y="971550"/>
                  </a:lnTo>
                  <a:lnTo>
                    <a:pt x="38100" y="933450"/>
                  </a:lnTo>
                  <a:close/>
                </a:path>
                <a:path w="2781300" h="1181100">
                  <a:moveTo>
                    <a:pt x="12710" y="857250"/>
                  </a:moveTo>
                  <a:lnTo>
                    <a:pt x="0" y="857250"/>
                  </a:lnTo>
                  <a:lnTo>
                    <a:pt x="0" y="895350"/>
                  </a:lnTo>
                  <a:lnTo>
                    <a:pt x="12710" y="895350"/>
                  </a:lnTo>
                  <a:lnTo>
                    <a:pt x="12710" y="857250"/>
                  </a:lnTo>
                  <a:close/>
                </a:path>
                <a:path w="2781300" h="1181100">
                  <a:moveTo>
                    <a:pt x="38100" y="857250"/>
                  </a:moveTo>
                  <a:lnTo>
                    <a:pt x="25389" y="857250"/>
                  </a:lnTo>
                  <a:lnTo>
                    <a:pt x="25389" y="895350"/>
                  </a:lnTo>
                  <a:lnTo>
                    <a:pt x="38100" y="895350"/>
                  </a:lnTo>
                  <a:lnTo>
                    <a:pt x="38100" y="857250"/>
                  </a:lnTo>
                  <a:close/>
                </a:path>
                <a:path w="2781300" h="1181100">
                  <a:moveTo>
                    <a:pt x="12710" y="781050"/>
                  </a:moveTo>
                  <a:lnTo>
                    <a:pt x="0" y="781050"/>
                  </a:lnTo>
                  <a:lnTo>
                    <a:pt x="0" y="819150"/>
                  </a:lnTo>
                  <a:lnTo>
                    <a:pt x="12710" y="819150"/>
                  </a:lnTo>
                  <a:lnTo>
                    <a:pt x="12710" y="781050"/>
                  </a:lnTo>
                  <a:close/>
                </a:path>
                <a:path w="2781300" h="1181100">
                  <a:moveTo>
                    <a:pt x="38100" y="781050"/>
                  </a:moveTo>
                  <a:lnTo>
                    <a:pt x="25389" y="781050"/>
                  </a:lnTo>
                  <a:lnTo>
                    <a:pt x="25389" y="819150"/>
                  </a:lnTo>
                  <a:lnTo>
                    <a:pt x="38100" y="819150"/>
                  </a:lnTo>
                  <a:lnTo>
                    <a:pt x="38100" y="781050"/>
                  </a:lnTo>
                  <a:close/>
                </a:path>
                <a:path w="2781300" h="1181100">
                  <a:moveTo>
                    <a:pt x="12710" y="704850"/>
                  </a:moveTo>
                  <a:lnTo>
                    <a:pt x="0" y="704850"/>
                  </a:lnTo>
                  <a:lnTo>
                    <a:pt x="0" y="742950"/>
                  </a:lnTo>
                  <a:lnTo>
                    <a:pt x="12710" y="742950"/>
                  </a:lnTo>
                  <a:lnTo>
                    <a:pt x="12710" y="704850"/>
                  </a:lnTo>
                  <a:close/>
                </a:path>
                <a:path w="2781300" h="1181100">
                  <a:moveTo>
                    <a:pt x="38100" y="704850"/>
                  </a:moveTo>
                  <a:lnTo>
                    <a:pt x="25389" y="704850"/>
                  </a:lnTo>
                  <a:lnTo>
                    <a:pt x="25389" y="742950"/>
                  </a:lnTo>
                  <a:lnTo>
                    <a:pt x="38100" y="742950"/>
                  </a:lnTo>
                  <a:lnTo>
                    <a:pt x="38100" y="704850"/>
                  </a:lnTo>
                  <a:close/>
                </a:path>
                <a:path w="2781300" h="1181100">
                  <a:moveTo>
                    <a:pt x="12710" y="628650"/>
                  </a:moveTo>
                  <a:lnTo>
                    <a:pt x="0" y="628650"/>
                  </a:lnTo>
                  <a:lnTo>
                    <a:pt x="0" y="666750"/>
                  </a:lnTo>
                  <a:lnTo>
                    <a:pt x="12710" y="666750"/>
                  </a:lnTo>
                  <a:lnTo>
                    <a:pt x="12710" y="628650"/>
                  </a:lnTo>
                  <a:close/>
                </a:path>
                <a:path w="2781300" h="1181100">
                  <a:moveTo>
                    <a:pt x="38100" y="628650"/>
                  </a:moveTo>
                  <a:lnTo>
                    <a:pt x="25389" y="628650"/>
                  </a:lnTo>
                  <a:lnTo>
                    <a:pt x="25389" y="666750"/>
                  </a:lnTo>
                  <a:lnTo>
                    <a:pt x="38100" y="666750"/>
                  </a:lnTo>
                  <a:lnTo>
                    <a:pt x="38100" y="628650"/>
                  </a:lnTo>
                  <a:close/>
                </a:path>
                <a:path w="2781300" h="1181100">
                  <a:moveTo>
                    <a:pt x="12710" y="552450"/>
                  </a:moveTo>
                  <a:lnTo>
                    <a:pt x="0" y="552450"/>
                  </a:lnTo>
                  <a:lnTo>
                    <a:pt x="0" y="590550"/>
                  </a:lnTo>
                  <a:lnTo>
                    <a:pt x="12710" y="590550"/>
                  </a:lnTo>
                  <a:lnTo>
                    <a:pt x="12710" y="552450"/>
                  </a:lnTo>
                  <a:close/>
                </a:path>
                <a:path w="2781300" h="1181100">
                  <a:moveTo>
                    <a:pt x="38100" y="552450"/>
                  </a:moveTo>
                  <a:lnTo>
                    <a:pt x="25389" y="552450"/>
                  </a:lnTo>
                  <a:lnTo>
                    <a:pt x="25389" y="590550"/>
                  </a:lnTo>
                  <a:lnTo>
                    <a:pt x="38100" y="590550"/>
                  </a:lnTo>
                  <a:lnTo>
                    <a:pt x="38100" y="552450"/>
                  </a:lnTo>
                  <a:close/>
                </a:path>
                <a:path w="2781300" h="1181100">
                  <a:moveTo>
                    <a:pt x="12710" y="476250"/>
                  </a:moveTo>
                  <a:lnTo>
                    <a:pt x="0" y="476250"/>
                  </a:lnTo>
                  <a:lnTo>
                    <a:pt x="0" y="514350"/>
                  </a:lnTo>
                  <a:lnTo>
                    <a:pt x="12710" y="514350"/>
                  </a:lnTo>
                  <a:lnTo>
                    <a:pt x="12710" y="476250"/>
                  </a:lnTo>
                  <a:close/>
                </a:path>
                <a:path w="2781300" h="1181100">
                  <a:moveTo>
                    <a:pt x="38100" y="476250"/>
                  </a:moveTo>
                  <a:lnTo>
                    <a:pt x="25389" y="476250"/>
                  </a:lnTo>
                  <a:lnTo>
                    <a:pt x="25389" y="514350"/>
                  </a:lnTo>
                  <a:lnTo>
                    <a:pt x="38100" y="514350"/>
                  </a:lnTo>
                  <a:lnTo>
                    <a:pt x="38100" y="476250"/>
                  </a:lnTo>
                  <a:close/>
                </a:path>
                <a:path w="2781300" h="1181100">
                  <a:moveTo>
                    <a:pt x="12710" y="400050"/>
                  </a:moveTo>
                  <a:lnTo>
                    <a:pt x="0" y="400050"/>
                  </a:lnTo>
                  <a:lnTo>
                    <a:pt x="0" y="438150"/>
                  </a:lnTo>
                  <a:lnTo>
                    <a:pt x="12710" y="438150"/>
                  </a:lnTo>
                  <a:lnTo>
                    <a:pt x="12710" y="400050"/>
                  </a:lnTo>
                  <a:close/>
                </a:path>
                <a:path w="2781300" h="1181100">
                  <a:moveTo>
                    <a:pt x="38100" y="400050"/>
                  </a:moveTo>
                  <a:lnTo>
                    <a:pt x="25389" y="400050"/>
                  </a:lnTo>
                  <a:lnTo>
                    <a:pt x="25389" y="438150"/>
                  </a:lnTo>
                  <a:lnTo>
                    <a:pt x="38100" y="438150"/>
                  </a:lnTo>
                  <a:lnTo>
                    <a:pt x="38100" y="400050"/>
                  </a:lnTo>
                  <a:close/>
                </a:path>
                <a:path w="2781300" h="1181100">
                  <a:moveTo>
                    <a:pt x="12710" y="323850"/>
                  </a:moveTo>
                  <a:lnTo>
                    <a:pt x="0" y="323850"/>
                  </a:lnTo>
                  <a:lnTo>
                    <a:pt x="0" y="361950"/>
                  </a:lnTo>
                  <a:lnTo>
                    <a:pt x="12710" y="361950"/>
                  </a:lnTo>
                  <a:lnTo>
                    <a:pt x="12710" y="323850"/>
                  </a:lnTo>
                  <a:close/>
                </a:path>
                <a:path w="2781300" h="1181100">
                  <a:moveTo>
                    <a:pt x="38100" y="323850"/>
                  </a:moveTo>
                  <a:lnTo>
                    <a:pt x="25389" y="323850"/>
                  </a:lnTo>
                  <a:lnTo>
                    <a:pt x="25389" y="361950"/>
                  </a:lnTo>
                  <a:lnTo>
                    <a:pt x="38100" y="361950"/>
                  </a:lnTo>
                  <a:lnTo>
                    <a:pt x="38100" y="323850"/>
                  </a:lnTo>
                  <a:close/>
                </a:path>
                <a:path w="2781300" h="1181100">
                  <a:moveTo>
                    <a:pt x="12710" y="247650"/>
                  </a:moveTo>
                  <a:lnTo>
                    <a:pt x="0" y="247650"/>
                  </a:lnTo>
                  <a:lnTo>
                    <a:pt x="0" y="285750"/>
                  </a:lnTo>
                  <a:lnTo>
                    <a:pt x="12710" y="285750"/>
                  </a:lnTo>
                  <a:lnTo>
                    <a:pt x="12710" y="247650"/>
                  </a:lnTo>
                  <a:close/>
                </a:path>
                <a:path w="2781300" h="1181100">
                  <a:moveTo>
                    <a:pt x="38100" y="247650"/>
                  </a:moveTo>
                  <a:lnTo>
                    <a:pt x="25389" y="247650"/>
                  </a:lnTo>
                  <a:lnTo>
                    <a:pt x="25389" y="285750"/>
                  </a:lnTo>
                  <a:lnTo>
                    <a:pt x="38100" y="285750"/>
                  </a:lnTo>
                  <a:lnTo>
                    <a:pt x="38100" y="247650"/>
                  </a:lnTo>
                  <a:close/>
                </a:path>
                <a:path w="2781300" h="1181100">
                  <a:moveTo>
                    <a:pt x="4053" y="168767"/>
                  </a:moveTo>
                  <a:lnTo>
                    <a:pt x="1005" y="189219"/>
                  </a:lnTo>
                  <a:lnTo>
                    <a:pt x="0" y="208666"/>
                  </a:lnTo>
                  <a:lnTo>
                    <a:pt x="12710" y="209306"/>
                  </a:lnTo>
                  <a:lnTo>
                    <a:pt x="13716" y="189859"/>
                  </a:lnTo>
                  <a:lnTo>
                    <a:pt x="16642" y="170688"/>
                  </a:lnTo>
                  <a:lnTo>
                    <a:pt x="4053" y="168767"/>
                  </a:lnTo>
                  <a:close/>
                </a:path>
                <a:path w="2781300" h="1181100">
                  <a:moveTo>
                    <a:pt x="29199" y="172730"/>
                  </a:moveTo>
                  <a:lnTo>
                    <a:pt x="26304" y="190378"/>
                  </a:lnTo>
                  <a:lnTo>
                    <a:pt x="25389" y="209793"/>
                  </a:lnTo>
                  <a:lnTo>
                    <a:pt x="38100" y="210433"/>
                  </a:lnTo>
                  <a:lnTo>
                    <a:pt x="38983" y="191018"/>
                  </a:lnTo>
                  <a:lnTo>
                    <a:pt x="41666" y="174619"/>
                  </a:lnTo>
                  <a:lnTo>
                    <a:pt x="29199" y="172730"/>
                  </a:lnTo>
                  <a:close/>
                </a:path>
                <a:path w="2781300" h="1181100">
                  <a:moveTo>
                    <a:pt x="57546" y="105796"/>
                  </a:moveTo>
                  <a:lnTo>
                    <a:pt x="57028" y="106283"/>
                  </a:lnTo>
                  <a:lnTo>
                    <a:pt x="47762" y="121523"/>
                  </a:lnTo>
                  <a:lnTo>
                    <a:pt x="39745" y="138043"/>
                  </a:lnTo>
                  <a:lnTo>
                    <a:pt x="51175" y="143621"/>
                  </a:lnTo>
                  <a:lnTo>
                    <a:pt x="59192" y="127132"/>
                  </a:lnTo>
                  <a:lnTo>
                    <a:pt x="67939" y="112897"/>
                  </a:lnTo>
                  <a:lnTo>
                    <a:pt x="57546" y="105796"/>
                  </a:lnTo>
                  <a:close/>
                </a:path>
                <a:path w="2781300" h="1181100">
                  <a:moveTo>
                    <a:pt x="37216" y="90556"/>
                  </a:moveTo>
                  <a:lnTo>
                    <a:pt x="35295" y="93207"/>
                  </a:lnTo>
                  <a:lnTo>
                    <a:pt x="25024" y="110490"/>
                  </a:lnTo>
                  <a:lnTo>
                    <a:pt x="16885" y="127010"/>
                  </a:lnTo>
                  <a:lnTo>
                    <a:pt x="28315" y="132588"/>
                  </a:lnTo>
                  <a:lnTo>
                    <a:pt x="36454" y="115945"/>
                  </a:lnTo>
                  <a:lnTo>
                    <a:pt x="46238" y="99822"/>
                  </a:lnTo>
                  <a:lnTo>
                    <a:pt x="47365" y="98176"/>
                  </a:lnTo>
                  <a:lnTo>
                    <a:pt x="37216" y="90556"/>
                  </a:lnTo>
                  <a:close/>
                </a:path>
                <a:path w="2781300" h="1181100">
                  <a:moveTo>
                    <a:pt x="110124" y="54742"/>
                  </a:moveTo>
                  <a:lnTo>
                    <a:pt x="106801" y="56753"/>
                  </a:lnTo>
                  <a:lnTo>
                    <a:pt x="92720" y="67299"/>
                  </a:lnTo>
                  <a:lnTo>
                    <a:pt x="81290" y="77602"/>
                  </a:lnTo>
                  <a:lnTo>
                    <a:pt x="89794" y="86989"/>
                  </a:lnTo>
                  <a:lnTo>
                    <a:pt x="101224" y="76718"/>
                  </a:lnTo>
                  <a:lnTo>
                    <a:pt x="114421" y="66934"/>
                  </a:lnTo>
                  <a:lnTo>
                    <a:pt x="116707" y="65653"/>
                  </a:lnTo>
                  <a:lnTo>
                    <a:pt x="110124" y="54742"/>
                  </a:lnTo>
                  <a:close/>
                </a:path>
                <a:path w="2781300" h="1181100">
                  <a:moveTo>
                    <a:pt x="96895" y="33009"/>
                  </a:moveTo>
                  <a:lnTo>
                    <a:pt x="91683" y="36332"/>
                  </a:lnTo>
                  <a:lnTo>
                    <a:pt x="75559" y="48524"/>
                  </a:lnTo>
                  <a:lnTo>
                    <a:pt x="64129" y="58795"/>
                  </a:lnTo>
                  <a:lnTo>
                    <a:pt x="72633" y="68183"/>
                  </a:lnTo>
                  <a:lnTo>
                    <a:pt x="84063" y="57912"/>
                  </a:lnTo>
                  <a:lnTo>
                    <a:pt x="99303" y="46482"/>
                  </a:lnTo>
                  <a:lnTo>
                    <a:pt x="103510" y="43952"/>
                  </a:lnTo>
                  <a:lnTo>
                    <a:pt x="96895" y="33009"/>
                  </a:lnTo>
                  <a:close/>
                </a:path>
                <a:path w="2781300" h="1181100">
                  <a:moveTo>
                    <a:pt x="174376" y="3169"/>
                  </a:moveTo>
                  <a:lnTo>
                    <a:pt x="166512" y="4450"/>
                  </a:lnTo>
                  <a:lnTo>
                    <a:pt x="146425" y="9784"/>
                  </a:lnTo>
                  <a:lnTo>
                    <a:pt x="134112" y="14234"/>
                  </a:lnTo>
                  <a:lnTo>
                    <a:pt x="138440" y="26151"/>
                  </a:lnTo>
                  <a:lnTo>
                    <a:pt x="150754" y="21701"/>
                  </a:lnTo>
                  <a:lnTo>
                    <a:pt x="169682" y="16764"/>
                  </a:lnTo>
                  <a:lnTo>
                    <a:pt x="176265" y="15758"/>
                  </a:lnTo>
                  <a:lnTo>
                    <a:pt x="174376" y="3169"/>
                  </a:lnTo>
                  <a:close/>
                </a:path>
                <a:path w="2781300" h="1181100">
                  <a:moveTo>
                    <a:pt x="178308" y="28315"/>
                  </a:moveTo>
                  <a:lnTo>
                    <a:pt x="172852" y="29077"/>
                  </a:lnTo>
                  <a:lnTo>
                    <a:pt x="155204" y="33528"/>
                  </a:lnTo>
                  <a:lnTo>
                    <a:pt x="142890" y="38100"/>
                  </a:lnTo>
                  <a:lnTo>
                    <a:pt x="147187" y="50048"/>
                  </a:lnTo>
                  <a:lnTo>
                    <a:pt x="159501" y="45476"/>
                  </a:lnTo>
                  <a:lnTo>
                    <a:pt x="176022" y="41391"/>
                  </a:lnTo>
                  <a:lnTo>
                    <a:pt x="180228" y="40751"/>
                  </a:lnTo>
                  <a:lnTo>
                    <a:pt x="178308" y="28315"/>
                  </a:lnTo>
                  <a:close/>
                </a:path>
                <a:path w="2781300" h="1181100">
                  <a:moveTo>
                    <a:pt x="253380" y="0"/>
                  </a:moveTo>
                  <a:lnTo>
                    <a:pt x="215280" y="0"/>
                  </a:lnTo>
                  <a:lnTo>
                    <a:pt x="215280" y="12710"/>
                  </a:lnTo>
                  <a:lnTo>
                    <a:pt x="253380" y="12710"/>
                  </a:lnTo>
                  <a:lnTo>
                    <a:pt x="253380" y="0"/>
                  </a:lnTo>
                  <a:close/>
                </a:path>
                <a:path w="2781300" h="1181100">
                  <a:moveTo>
                    <a:pt x="253380" y="25389"/>
                  </a:moveTo>
                  <a:lnTo>
                    <a:pt x="215280" y="25389"/>
                  </a:lnTo>
                  <a:lnTo>
                    <a:pt x="215280" y="38100"/>
                  </a:lnTo>
                  <a:lnTo>
                    <a:pt x="253380" y="38100"/>
                  </a:lnTo>
                  <a:lnTo>
                    <a:pt x="253380" y="25389"/>
                  </a:lnTo>
                  <a:close/>
                </a:path>
                <a:path w="2781300" h="1181100">
                  <a:moveTo>
                    <a:pt x="329580" y="0"/>
                  </a:moveTo>
                  <a:lnTo>
                    <a:pt x="291480" y="0"/>
                  </a:lnTo>
                  <a:lnTo>
                    <a:pt x="291480" y="12710"/>
                  </a:lnTo>
                  <a:lnTo>
                    <a:pt x="329580" y="12710"/>
                  </a:lnTo>
                  <a:lnTo>
                    <a:pt x="329580" y="0"/>
                  </a:lnTo>
                  <a:close/>
                </a:path>
                <a:path w="2781300" h="1181100">
                  <a:moveTo>
                    <a:pt x="329580" y="25389"/>
                  </a:moveTo>
                  <a:lnTo>
                    <a:pt x="291480" y="25389"/>
                  </a:lnTo>
                  <a:lnTo>
                    <a:pt x="291480" y="38100"/>
                  </a:lnTo>
                  <a:lnTo>
                    <a:pt x="329580" y="38100"/>
                  </a:lnTo>
                  <a:lnTo>
                    <a:pt x="329580" y="25389"/>
                  </a:lnTo>
                  <a:close/>
                </a:path>
                <a:path w="2781300" h="1181100">
                  <a:moveTo>
                    <a:pt x="405780" y="0"/>
                  </a:moveTo>
                  <a:lnTo>
                    <a:pt x="367680" y="0"/>
                  </a:lnTo>
                  <a:lnTo>
                    <a:pt x="367680" y="12710"/>
                  </a:lnTo>
                  <a:lnTo>
                    <a:pt x="405780" y="12710"/>
                  </a:lnTo>
                  <a:lnTo>
                    <a:pt x="405780" y="0"/>
                  </a:lnTo>
                  <a:close/>
                </a:path>
                <a:path w="2781300" h="1181100">
                  <a:moveTo>
                    <a:pt x="405780" y="25389"/>
                  </a:moveTo>
                  <a:lnTo>
                    <a:pt x="367680" y="25389"/>
                  </a:lnTo>
                  <a:lnTo>
                    <a:pt x="367680" y="38100"/>
                  </a:lnTo>
                  <a:lnTo>
                    <a:pt x="405780" y="38100"/>
                  </a:lnTo>
                  <a:lnTo>
                    <a:pt x="405780" y="25389"/>
                  </a:lnTo>
                  <a:close/>
                </a:path>
                <a:path w="2781300" h="1181100">
                  <a:moveTo>
                    <a:pt x="481980" y="0"/>
                  </a:moveTo>
                  <a:lnTo>
                    <a:pt x="443880" y="0"/>
                  </a:lnTo>
                  <a:lnTo>
                    <a:pt x="443880" y="12710"/>
                  </a:lnTo>
                  <a:lnTo>
                    <a:pt x="481980" y="12710"/>
                  </a:lnTo>
                  <a:lnTo>
                    <a:pt x="481980" y="0"/>
                  </a:lnTo>
                  <a:close/>
                </a:path>
                <a:path w="2781300" h="1181100">
                  <a:moveTo>
                    <a:pt x="481980" y="25389"/>
                  </a:moveTo>
                  <a:lnTo>
                    <a:pt x="443880" y="25389"/>
                  </a:lnTo>
                  <a:lnTo>
                    <a:pt x="443880" y="38100"/>
                  </a:lnTo>
                  <a:lnTo>
                    <a:pt x="481980" y="38100"/>
                  </a:lnTo>
                  <a:lnTo>
                    <a:pt x="481980" y="25389"/>
                  </a:lnTo>
                  <a:close/>
                </a:path>
                <a:path w="2781300" h="1181100">
                  <a:moveTo>
                    <a:pt x="558180" y="0"/>
                  </a:moveTo>
                  <a:lnTo>
                    <a:pt x="520080" y="0"/>
                  </a:lnTo>
                  <a:lnTo>
                    <a:pt x="520080" y="12710"/>
                  </a:lnTo>
                  <a:lnTo>
                    <a:pt x="558180" y="12710"/>
                  </a:lnTo>
                  <a:lnTo>
                    <a:pt x="558180" y="0"/>
                  </a:lnTo>
                  <a:close/>
                </a:path>
                <a:path w="2781300" h="1181100">
                  <a:moveTo>
                    <a:pt x="558180" y="25389"/>
                  </a:moveTo>
                  <a:lnTo>
                    <a:pt x="520080" y="25389"/>
                  </a:lnTo>
                  <a:lnTo>
                    <a:pt x="520080" y="38100"/>
                  </a:lnTo>
                  <a:lnTo>
                    <a:pt x="558180" y="38100"/>
                  </a:lnTo>
                  <a:lnTo>
                    <a:pt x="558180" y="25389"/>
                  </a:lnTo>
                  <a:close/>
                </a:path>
                <a:path w="2781300" h="1181100">
                  <a:moveTo>
                    <a:pt x="634380" y="0"/>
                  </a:moveTo>
                  <a:lnTo>
                    <a:pt x="596280" y="0"/>
                  </a:lnTo>
                  <a:lnTo>
                    <a:pt x="596280" y="12710"/>
                  </a:lnTo>
                  <a:lnTo>
                    <a:pt x="634380" y="12710"/>
                  </a:lnTo>
                  <a:lnTo>
                    <a:pt x="634380" y="0"/>
                  </a:lnTo>
                  <a:close/>
                </a:path>
                <a:path w="2781300" h="1181100">
                  <a:moveTo>
                    <a:pt x="634380" y="25389"/>
                  </a:moveTo>
                  <a:lnTo>
                    <a:pt x="596280" y="25389"/>
                  </a:lnTo>
                  <a:lnTo>
                    <a:pt x="596280" y="38100"/>
                  </a:lnTo>
                  <a:lnTo>
                    <a:pt x="634380" y="38100"/>
                  </a:lnTo>
                  <a:lnTo>
                    <a:pt x="634380" y="25389"/>
                  </a:lnTo>
                  <a:close/>
                </a:path>
                <a:path w="2781300" h="1181100">
                  <a:moveTo>
                    <a:pt x="710580" y="0"/>
                  </a:moveTo>
                  <a:lnTo>
                    <a:pt x="672480" y="0"/>
                  </a:lnTo>
                  <a:lnTo>
                    <a:pt x="672480" y="12710"/>
                  </a:lnTo>
                  <a:lnTo>
                    <a:pt x="710580" y="12710"/>
                  </a:lnTo>
                  <a:lnTo>
                    <a:pt x="710580" y="0"/>
                  </a:lnTo>
                  <a:close/>
                </a:path>
                <a:path w="2781300" h="1181100">
                  <a:moveTo>
                    <a:pt x="710580" y="25389"/>
                  </a:moveTo>
                  <a:lnTo>
                    <a:pt x="672480" y="25389"/>
                  </a:lnTo>
                  <a:lnTo>
                    <a:pt x="672480" y="38100"/>
                  </a:lnTo>
                  <a:lnTo>
                    <a:pt x="710580" y="38100"/>
                  </a:lnTo>
                  <a:lnTo>
                    <a:pt x="710580" y="25389"/>
                  </a:lnTo>
                  <a:close/>
                </a:path>
                <a:path w="2781300" h="1181100">
                  <a:moveTo>
                    <a:pt x="786780" y="0"/>
                  </a:moveTo>
                  <a:lnTo>
                    <a:pt x="748680" y="0"/>
                  </a:lnTo>
                  <a:lnTo>
                    <a:pt x="748680" y="12710"/>
                  </a:lnTo>
                  <a:lnTo>
                    <a:pt x="786780" y="12710"/>
                  </a:lnTo>
                  <a:lnTo>
                    <a:pt x="786780" y="0"/>
                  </a:lnTo>
                  <a:close/>
                </a:path>
                <a:path w="2781300" h="1181100">
                  <a:moveTo>
                    <a:pt x="786780" y="25389"/>
                  </a:moveTo>
                  <a:lnTo>
                    <a:pt x="748680" y="25389"/>
                  </a:lnTo>
                  <a:lnTo>
                    <a:pt x="748680" y="38100"/>
                  </a:lnTo>
                  <a:lnTo>
                    <a:pt x="786780" y="38100"/>
                  </a:lnTo>
                  <a:lnTo>
                    <a:pt x="786780" y="25389"/>
                  </a:lnTo>
                  <a:close/>
                </a:path>
                <a:path w="2781300" h="1181100">
                  <a:moveTo>
                    <a:pt x="862980" y="0"/>
                  </a:moveTo>
                  <a:lnTo>
                    <a:pt x="824880" y="0"/>
                  </a:lnTo>
                  <a:lnTo>
                    <a:pt x="824880" y="12710"/>
                  </a:lnTo>
                  <a:lnTo>
                    <a:pt x="862980" y="12710"/>
                  </a:lnTo>
                  <a:lnTo>
                    <a:pt x="862980" y="0"/>
                  </a:lnTo>
                  <a:close/>
                </a:path>
                <a:path w="2781300" h="1181100">
                  <a:moveTo>
                    <a:pt x="862980" y="25389"/>
                  </a:moveTo>
                  <a:lnTo>
                    <a:pt x="824880" y="25389"/>
                  </a:lnTo>
                  <a:lnTo>
                    <a:pt x="824880" y="38100"/>
                  </a:lnTo>
                  <a:lnTo>
                    <a:pt x="862980" y="38100"/>
                  </a:lnTo>
                  <a:lnTo>
                    <a:pt x="862980" y="25389"/>
                  </a:lnTo>
                  <a:close/>
                </a:path>
                <a:path w="2781300" h="1181100">
                  <a:moveTo>
                    <a:pt x="939180" y="0"/>
                  </a:moveTo>
                  <a:lnTo>
                    <a:pt x="901080" y="0"/>
                  </a:lnTo>
                  <a:lnTo>
                    <a:pt x="901080" y="12710"/>
                  </a:lnTo>
                  <a:lnTo>
                    <a:pt x="939180" y="12710"/>
                  </a:lnTo>
                  <a:lnTo>
                    <a:pt x="939180" y="0"/>
                  </a:lnTo>
                  <a:close/>
                </a:path>
                <a:path w="2781300" h="1181100">
                  <a:moveTo>
                    <a:pt x="939180" y="25389"/>
                  </a:moveTo>
                  <a:lnTo>
                    <a:pt x="901080" y="25389"/>
                  </a:lnTo>
                  <a:lnTo>
                    <a:pt x="901080" y="38100"/>
                  </a:lnTo>
                  <a:lnTo>
                    <a:pt x="939180" y="38100"/>
                  </a:lnTo>
                  <a:lnTo>
                    <a:pt x="939180" y="25389"/>
                  </a:lnTo>
                  <a:close/>
                </a:path>
                <a:path w="2781300" h="1181100">
                  <a:moveTo>
                    <a:pt x="1015380" y="0"/>
                  </a:moveTo>
                  <a:lnTo>
                    <a:pt x="977280" y="0"/>
                  </a:lnTo>
                  <a:lnTo>
                    <a:pt x="977280" y="12710"/>
                  </a:lnTo>
                  <a:lnTo>
                    <a:pt x="1015380" y="12710"/>
                  </a:lnTo>
                  <a:lnTo>
                    <a:pt x="1015380" y="0"/>
                  </a:lnTo>
                  <a:close/>
                </a:path>
                <a:path w="2781300" h="1181100">
                  <a:moveTo>
                    <a:pt x="1015380" y="25389"/>
                  </a:moveTo>
                  <a:lnTo>
                    <a:pt x="977280" y="25389"/>
                  </a:lnTo>
                  <a:lnTo>
                    <a:pt x="977280" y="38100"/>
                  </a:lnTo>
                  <a:lnTo>
                    <a:pt x="1015380" y="38100"/>
                  </a:lnTo>
                  <a:lnTo>
                    <a:pt x="1015380" y="25389"/>
                  </a:lnTo>
                  <a:close/>
                </a:path>
                <a:path w="2781300" h="1181100">
                  <a:moveTo>
                    <a:pt x="1091580" y="0"/>
                  </a:moveTo>
                  <a:lnTo>
                    <a:pt x="1053480" y="0"/>
                  </a:lnTo>
                  <a:lnTo>
                    <a:pt x="1053480" y="12710"/>
                  </a:lnTo>
                  <a:lnTo>
                    <a:pt x="1091580" y="12710"/>
                  </a:lnTo>
                  <a:lnTo>
                    <a:pt x="1091580" y="0"/>
                  </a:lnTo>
                  <a:close/>
                </a:path>
                <a:path w="2781300" h="1181100">
                  <a:moveTo>
                    <a:pt x="1091580" y="25389"/>
                  </a:moveTo>
                  <a:lnTo>
                    <a:pt x="1053480" y="25389"/>
                  </a:lnTo>
                  <a:lnTo>
                    <a:pt x="1053480" y="38100"/>
                  </a:lnTo>
                  <a:lnTo>
                    <a:pt x="1091580" y="38100"/>
                  </a:lnTo>
                  <a:lnTo>
                    <a:pt x="1091580" y="25389"/>
                  </a:lnTo>
                  <a:close/>
                </a:path>
                <a:path w="2781300" h="1181100">
                  <a:moveTo>
                    <a:pt x="1167780" y="0"/>
                  </a:moveTo>
                  <a:lnTo>
                    <a:pt x="1129680" y="0"/>
                  </a:lnTo>
                  <a:lnTo>
                    <a:pt x="1129680" y="12710"/>
                  </a:lnTo>
                  <a:lnTo>
                    <a:pt x="1167780" y="12710"/>
                  </a:lnTo>
                  <a:lnTo>
                    <a:pt x="1167780" y="0"/>
                  </a:lnTo>
                  <a:close/>
                </a:path>
                <a:path w="2781300" h="1181100">
                  <a:moveTo>
                    <a:pt x="1167780" y="25389"/>
                  </a:moveTo>
                  <a:lnTo>
                    <a:pt x="1129680" y="25389"/>
                  </a:lnTo>
                  <a:lnTo>
                    <a:pt x="1129680" y="38100"/>
                  </a:lnTo>
                  <a:lnTo>
                    <a:pt x="1167780" y="38100"/>
                  </a:lnTo>
                  <a:lnTo>
                    <a:pt x="1167780" y="25389"/>
                  </a:lnTo>
                  <a:close/>
                </a:path>
                <a:path w="2781300" h="1181100">
                  <a:moveTo>
                    <a:pt x="1243980" y="0"/>
                  </a:moveTo>
                  <a:lnTo>
                    <a:pt x="1205880" y="0"/>
                  </a:lnTo>
                  <a:lnTo>
                    <a:pt x="1205880" y="12710"/>
                  </a:lnTo>
                  <a:lnTo>
                    <a:pt x="1243980" y="12710"/>
                  </a:lnTo>
                  <a:lnTo>
                    <a:pt x="1243980" y="0"/>
                  </a:lnTo>
                  <a:close/>
                </a:path>
                <a:path w="2781300" h="1181100">
                  <a:moveTo>
                    <a:pt x="1243980" y="25389"/>
                  </a:moveTo>
                  <a:lnTo>
                    <a:pt x="1205880" y="25389"/>
                  </a:lnTo>
                  <a:lnTo>
                    <a:pt x="1205880" y="38100"/>
                  </a:lnTo>
                  <a:lnTo>
                    <a:pt x="1243980" y="38100"/>
                  </a:lnTo>
                  <a:lnTo>
                    <a:pt x="1243980" y="25389"/>
                  </a:lnTo>
                  <a:close/>
                </a:path>
                <a:path w="2781300" h="1181100">
                  <a:moveTo>
                    <a:pt x="1320180" y="0"/>
                  </a:moveTo>
                  <a:lnTo>
                    <a:pt x="1282080" y="0"/>
                  </a:lnTo>
                  <a:lnTo>
                    <a:pt x="1282080" y="12710"/>
                  </a:lnTo>
                  <a:lnTo>
                    <a:pt x="1320180" y="12710"/>
                  </a:lnTo>
                  <a:lnTo>
                    <a:pt x="1320180" y="0"/>
                  </a:lnTo>
                  <a:close/>
                </a:path>
                <a:path w="2781300" h="1181100">
                  <a:moveTo>
                    <a:pt x="1320180" y="25389"/>
                  </a:moveTo>
                  <a:lnTo>
                    <a:pt x="1282080" y="25389"/>
                  </a:lnTo>
                  <a:lnTo>
                    <a:pt x="1282080" y="38100"/>
                  </a:lnTo>
                  <a:lnTo>
                    <a:pt x="1320180" y="38100"/>
                  </a:lnTo>
                  <a:lnTo>
                    <a:pt x="1320180" y="25389"/>
                  </a:lnTo>
                  <a:close/>
                </a:path>
                <a:path w="2781300" h="1181100">
                  <a:moveTo>
                    <a:pt x="1396380" y="0"/>
                  </a:moveTo>
                  <a:lnTo>
                    <a:pt x="1358280" y="0"/>
                  </a:lnTo>
                  <a:lnTo>
                    <a:pt x="1358280" y="12710"/>
                  </a:lnTo>
                  <a:lnTo>
                    <a:pt x="1396380" y="12710"/>
                  </a:lnTo>
                  <a:lnTo>
                    <a:pt x="1396380" y="0"/>
                  </a:lnTo>
                  <a:close/>
                </a:path>
                <a:path w="2781300" h="1181100">
                  <a:moveTo>
                    <a:pt x="1396380" y="25389"/>
                  </a:moveTo>
                  <a:lnTo>
                    <a:pt x="1358280" y="25389"/>
                  </a:lnTo>
                  <a:lnTo>
                    <a:pt x="1358280" y="38100"/>
                  </a:lnTo>
                  <a:lnTo>
                    <a:pt x="1396380" y="38100"/>
                  </a:lnTo>
                  <a:lnTo>
                    <a:pt x="1396380" y="25389"/>
                  </a:lnTo>
                  <a:close/>
                </a:path>
                <a:path w="2781300" h="1181100">
                  <a:moveTo>
                    <a:pt x="1472580" y="0"/>
                  </a:moveTo>
                  <a:lnTo>
                    <a:pt x="1434480" y="0"/>
                  </a:lnTo>
                  <a:lnTo>
                    <a:pt x="1434480" y="12710"/>
                  </a:lnTo>
                  <a:lnTo>
                    <a:pt x="1472580" y="12710"/>
                  </a:lnTo>
                  <a:lnTo>
                    <a:pt x="1472580" y="0"/>
                  </a:lnTo>
                  <a:close/>
                </a:path>
                <a:path w="2781300" h="1181100">
                  <a:moveTo>
                    <a:pt x="1472580" y="25389"/>
                  </a:moveTo>
                  <a:lnTo>
                    <a:pt x="1434480" y="25389"/>
                  </a:lnTo>
                  <a:lnTo>
                    <a:pt x="1434480" y="38100"/>
                  </a:lnTo>
                  <a:lnTo>
                    <a:pt x="1472580" y="38100"/>
                  </a:lnTo>
                  <a:lnTo>
                    <a:pt x="1472580" y="25389"/>
                  </a:lnTo>
                  <a:close/>
                </a:path>
                <a:path w="2781300" h="1181100">
                  <a:moveTo>
                    <a:pt x="1548780" y="0"/>
                  </a:moveTo>
                  <a:lnTo>
                    <a:pt x="1510680" y="0"/>
                  </a:lnTo>
                  <a:lnTo>
                    <a:pt x="1510680" y="12710"/>
                  </a:lnTo>
                  <a:lnTo>
                    <a:pt x="1548780" y="12710"/>
                  </a:lnTo>
                  <a:lnTo>
                    <a:pt x="1548780" y="0"/>
                  </a:lnTo>
                  <a:close/>
                </a:path>
                <a:path w="2781300" h="1181100">
                  <a:moveTo>
                    <a:pt x="1548780" y="25389"/>
                  </a:moveTo>
                  <a:lnTo>
                    <a:pt x="1510680" y="25389"/>
                  </a:lnTo>
                  <a:lnTo>
                    <a:pt x="1510680" y="38100"/>
                  </a:lnTo>
                  <a:lnTo>
                    <a:pt x="1548780" y="38100"/>
                  </a:lnTo>
                  <a:lnTo>
                    <a:pt x="1548780" y="25389"/>
                  </a:lnTo>
                  <a:close/>
                </a:path>
                <a:path w="2781300" h="1181100">
                  <a:moveTo>
                    <a:pt x="1624980" y="0"/>
                  </a:moveTo>
                  <a:lnTo>
                    <a:pt x="1586880" y="0"/>
                  </a:lnTo>
                  <a:lnTo>
                    <a:pt x="1586880" y="12710"/>
                  </a:lnTo>
                  <a:lnTo>
                    <a:pt x="1624980" y="12710"/>
                  </a:lnTo>
                  <a:lnTo>
                    <a:pt x="1624980" y="0"/>
                  </a:lnTo>
                  <a:close/>
                </a:path>
                <a:path w="2781300" h="1181100">
                  <a:moveTo>
                    <a:pt x="1624980" y="25389"/>
                  </a:moveTo>
                  <a:lnTo>
                    <a:pt x="1586880" y="25389"/>
                  </a:lnTo>
                  <a:lnTo>
                    <a:pt x="1586880" y="38100"/>
                  </a:lnTo>
                  <a:lnTo>
                    <a:pt x="1624980" y="38100"/>
                  </a:lnTo>
                  <a:lnTo>
                    <a:pt x="1624980" y="25389"/>
                  </a:lnTo>
                  <a:close/>
                </a:path>
                <a:path w="2781300" h="1181100">
                  <a:moveTo>
                    <a:pt x="1701180" y="0"/>
                  </a:moveTo>
                  <a:lnTo>
                    <a:pt x="1663080" y="0"/>
                  </a:lnTo>
                  <a:lnTo>
                    <a:pt x="1663080" y="12710"/>
                  </a:lnTo>
                  <a:lnTo>
                    <a:pt x="1701180" y="12710"/>
                  </a:lnTo>
                  <a:lnTo>
                    <a:pt x="1701180" y="0"/>
                  </a:lnTo>
                  <a:close/>
                </a:path>
                <a:path w="2781300" h="1181100">
                  <a:moveTo>
                    <a:pt x="1701180" y="25389"/>
                  </a:moveTo>
                  <a:lnTo>
                    <a:pt x="1663080" y="25389"/>
                  </a:lnTo>
                  <a:lnTo>
                    <a:pt x="1663080" y="38100"/>
                  </a:lnTo>
                  <a:lnTo>
                    <a:pt x="1701180" y="38100"/>
                  </a:lnTo>
                  <a:lnTo>
                    <a:pt x="1701180" y="25389"/>
                  </a:lnTo>
                  <a:close/>
                </a:path>
                <a:path w="2781300" h="1181100">
                  <a:moveTo>
                    <a:pt x="1777380" y="0"/>
                  </a:moveTo>
                  <a:lnTo>
                    <a:pt x="1739280" y="0"/>
                  </a:lnTo>
                  <a:lnTo>
                    <a:pt x="1739280" y="12710"/>
                  </a:lnTo>
                  <a:lnTo>
                    <a:pt x="1777380" y="12710"/>
                  </a:lnTo>
                  <a:lnTo>
                    <a:pt x="1777380" y="0"/>
                  </a:lnTo>
                  <a:close/>
                </a:path>
                <a:path w="2781300" h="1181100">
                  <a:moveTo>
                    <a:pt x="1777380" y="25389"/>
                  </a:moveTo>
                  <a:lnTo>
                    <a:pt x="1739280" y="25389"/>
                  </a:lnTo>
                  <a:lnTo>
                    <a:pt x="1739280" y="38100"/>
                  </a:lnTo>
                  <a:lnTo>
                    <a:pt x="1777380" y="38100"/>
                  </a:lnTo>
                  <a:lnTo>
                    <a:pt x="1777380" y="25389"/>
                  </a:lnTo>
                  <a:close/>
                </a:path>
                <a:path w="2781300" h="1181100">
                  <a:moveTo>
                    <a:pt x="1853580" y="0"/>
                  </a:moveTo>
                  <a:lnTo>
                    <a:pt x="1815480" y="0"/>
                  </a:lnTo>
                  <a:lnTo>
                    <a:pt x="1815480" y="12710"/>
                  </a:lnTo>
                  <a:lnTo>
                    <a:pt x="1853580" y="12710"/>
                  </a:lnTo>
                  <a:lnTo>
                    <a:pt x="1853580" y="0"/>
                  </a:lnTo>
                  <a:close/>
                </a:path>
                <a:path w="2781300" h="1181100">
                  <a:moveTo>
                    <a:pt x="1853580" y="25389"/>
                  </a:moveTo>
                  <a:lnTo>
                    <a:pt x="1815480" y="25389"/>
                  </a:lnTo>
                  <a:lnTo>
                    <a:pt x="1815480" y="38100"/>
                  </a:lnTo>
                  <a:lnTo>
                    <a:pt x="1853580" y="38100"/>
                  </a:lnTo>
                  <a:lnTo>
                    <a:pt x="1853580" y="25389"/>
                  </a:lnTo>
                  <a:close/>
                </a:path>
                <a:path w="2781300" h="1181100">
                  <a:moveTo>
                    <a:pt x="1929780" y="0"/>
                  </a:moveTo>
                  <a:lnTo>
                    <a:pt x="1891680" y="0"/>
                  </a:lnTo>
                  <a:lnTo>
                    <a:pt x="1891680" y="12710"/>
                  </a:lnTo>
                  <a:lnTo>
                    <a:pt x="1929780" y="12710"/>
                  </a:lnTo>
                  <a:lnTo>
                    <a:pt x="1929780" y="0"/>
                  </a:lnTo>
                  <a:close/>
                </a:path>
                <a:path w="2781300" h="1181100">
                  <a:moveTo>
                    <a:pt x="1929780" y="25389"/>
                  </a:moveTo>
                  <a:lnTo>
                    <a:pt x="1891680" y="25389"/>
                  </a:lnTo>
                  <a:lnTo>
                    <a:pt x="1891680" y="38100"/>
                  </a:lnTo>
                  <a:lnTo>
                    <a:pt x="1929780" y="38100"/>
                  </a:lnTo>
                  <a:lnTo>
                    <a:pt x="1929780" y="25389"/>
                  </a:lnTo>
                  <a:close/>
                </a:path>
                <a:path w="2781300" h="1181100">
                  <a:moveTo>
                    <a:pt x="2005980" y="0"/>
                  </a:moveTo>
                  <a:lnTo>
                    <a:pt x="1967880" y="0"/>
                  </a:lnTo>
                  <a:lnTo>
                    <a:pt x="1967880" y="12710"/>
                  </a:lnTo>
                  <a:lnTo>
                    <a:pt x="2005980" y="12710"/>
                  </a:lnTo>
                  <a:lnTo>
                    <a:pt x="2005980" y="0"/>
                  </a:lnTo>
                  <a:close/>
                </a:path>
                <a:path w="2781300" h="1181100">
                  <a:moveTo>
                    <a:pt x="2005980" y="25389"/>
                  </a:moveTo>
                  <a:lnTo>
                    <a:pt x="1967880" y="25389"/>
                  </a:lnTo>
                  <a:lnTo>
                    <a:pt x="1967880" y="38100"/>
                  </a:lnTo>
                  <a:lnTo>
                    <a:pt x="2005980" y="38100"/>
                  </a:lnTo>
                  <a:lnTo>
                    <a:pt x="2005980" y="25389"/>
                  </a:lnTo>
                  <a:close/>
                </a:path>
                <a:path w="2781300" h="1181100">
                  <a:moveTo>
                    <a:pt x="2082180" y="0"/>
                  </a:moveTo>
                  <a:lnTo>
                    <a:pt x="2044080" y="0"/>
                  </a:lnTo>
                  <a:lnTo>
                    <a:pt x="2044080" y="12710"/>
                  </a:lnTo>
                  <a:lnTo>
                    <a:pt x="2082180" y="12710"/>
                  </a:lnTo>
                  <a:lnTo>
                    <a:pt x="2082180" y="0"/>
                  </a:lnTo>
                  <a:close/>
                </a:path>
                <a:path w="2781300" h="1181100">
                  <a:moveTo>
                    <a:pt x="2082180" y="25389"/>
                  </a:moveTo>
                  <a:lnTo>
                    <a:pt x="2044080" y="25389"/>
                  </a:lnTo>
                  <a:lnTo>
                    <a:pt x="2044080" y="38100"/>
                  </a:lnTo>
                  <a:lnTo>
                    <a:pt x="2082180" y="38100"/>
                  </a:lnTo>
                  <a:lnTo>
                    <a:pt x="2082180" y="25389"/>
                  </a:lnTo>
                  <a:close/>
                </a:path>
                <a:path w="2781300" h="1181100">
                  <a:moveTo>
                    <a:pt x="2158380" y="0"/>
                  </a:moveTo>
                  <a:lnTo>
                    <a:pt x="2120280" y="0"/>
                  </a:lnTo>
                  <a:lnTo>
                    <a:pt x="2120280" y="12710"/>
                  </a:lnTo>
                  <a:lnTo>
                    <a:pt x="2158380" y="12710"/>
                  </a:lnTo>
                  <a:lnTo>
                    <a:pt x="2158380" y="0"/>
                  </a:lnTo>
                  <a:close/>
                </a:path>
                <a:path w="2781300" h="1181100">
                  <a:moveTo>
                    <a:pt x="2158380" y="25389"/>
                  </a:moveTo>
                  <a:lnTo>
                    <a:pt x="2120280" y="25389"/>
                  </a:lnTo>
                  <a:lnTo>
                    <a:pt x="2120280" y="38100"/>
                  </a:lnTo>
                  <a:lnTo>
                    <a:pt x="2158380" y="38100"/>
                  </a:lnTo>
                  <a:lnTo>
                    <a:pt x="2158380" y="25389"/>
                  </a:lnTo>
                  <a:close/>
                </a:path>
                <a:path w="2781300" h="1181100">
                  <a:moveTo>
                    <a:pt x="2234580" y="0"/>
                  </a:moveTo>
                  <a:lnTo>
                    <a:pt x="2196480" y="0"/>
                  </a:lnTo>
                  <a:lnTo>
                    <a:pt x="2196480" y="12710"/>
                  </a:lnTo>
                  <a:lnTo>
                    <a:pt x="2234580" y="12710"/>
                  </a:lnTo>
                  <a:lnTo>
                    <a:pt x="2234580" y="0"/>
                  </a:lnTo>
                  <a:close/>
                </a:path>
                <a:path w="2781300" h="1181100">
                  <a:moveTo>
                    <a:pt x="2234580" y="25389"/>
                  </a:moveTo>
                  <a:lnTo>
                    <a:pt x="2196480" y="25389"/>
                  </a:lnTo>
                  <a:lnTo>
                    <a:pt x="2196480" y="38100"/>
                  </a:lnTo>
                  <a:lnTo>
                    <a:pt x="2234580" y="38100"/>
                  </a:lnTo>
                  <a:lnTo>
                    <a:pt x="2234580" y="25389"/>
                  </a:lnTo>
                  <a:close/>
                </a:path>
                <a:path w="2781300" h="1181100">
                  <a:moveTo>
                    <a:pt x="2310780" y="0"/>
                  </a:moveTo>
                  <a:lnTo>
                    <a:pt x="2272680" y="0"/>
                  </a:lnTo>
                  <a:lnTo>
                    <a:pt x="2272680" y="12710"/>
                  </a:lnTo>
                  <a:lnTo>
                    <a:pt x="2310780" y="12710"/>
                  </a:lnTo>
                  <a:lnTo>
                    <a:pt x="2310780" y="0"/>
                  </a:lnTo>
                  <a:close/>
                </a:path>
                <a:path w="2781300" h="1181100">
                  <a:moveTo>
                    <a:pt x="2310780" y="25389"/>
                  </a:moveTo>
                  <a:lnTo>
                    <a:pt x="2272680" y="25389"/>
                  </a:lnTo>
                  <a:lnTo>
                    <a:pt x="2272680" y="38100"/>
                  </a:lnTo>
                  <a:lnTo>
                    <a:pt x="2310780" y="38100"/>
                  </a:lnTo>
                  <a:lnTo>
                    <a:pt x="2310780" y="25389"/>
                  </a:lnTo>
                  <a:close/>
                </a:path>
                <a:path w="2781300" h="1181100">
                  <a:moveTo>
                    <a:pt x="2386980" y="0"/>
                  </a:moveTo>
                  <a:lnTo>
                    <a:pt x="2348880" y="0"/>
                  </a:lnTo>
                  <a:lnTo>
                    <a:pt x="2348880" y="12710"/>
                  </a:lnTo>
                  <a:lnTo>
                    <a:pt x="2386980" y="12710"/>
                  </a:lnTo>
                  <a:lnTo>
                    <a:pt x="2386980" y="0"/>
                  </a:lnTo>
                  <a:close/>
                </a:path>
                <a:path w="2781300" h="1181100">
                  <a:moveTo>
                    <a:pt x="2386980" y="25389"/>
                  </a:moveTo>
                  <a:lnTo>
                    <a:pt x="2348880" y="25389"/>
                  </a:lnTo>
                  <a:lnTo>
                    <a:pt x="2348880" y="38100"/>
                  </a:lnTo>
                  <a:lnTo>
                    <a:pt x="2386980" y="38100"/>
                  </a:lnTo>
                  <a:lnTo>
                    <a:pt x="2386980" y="25389"/>
                  </a:lnTo>
                  <a:close/>
                </a:path>
                <a:path w="2781300" h="1181100">
                  <a:moveTo>
                    <a:pt x="2463180" y="0"/>
                  </a:moveTo>
                  <a:lnTo>
                    <a:pt x="2425080" y="0"/>
                  </a:lnTo>
                  <a:lnTo>
                    <a:pt x="2425080" y="12710"/>
                  </a:lnTo>
                  <a:lnTo>
                    <a:pt x="2463180" y="12710"/>
                  </a:lnTo>
                  <a:lnTo>
                    <a:pt x="2463180" y="0"/>
                  </a:lnTo>
                  <a:close/>
                </a:path>
                <a:path w="2781300" h="1181100">
                  <a:moveTo>
                    <a:pt x="2463180" y="25389"/>
                  </a:moveTo>
                  <a:lnTo>
                    <a:pt x="2425080" y="25389"/>
                  </a:lnTo>
                  <a:lnTo>
                    <a:pt x="2425080" y="38100"/>
                  </a:lnTo>
                  <a:lnTo>
                    <a:pt x="2463180" y="38100"/>
                  </a:lnTo>
                  <a:lnTo>
                    <a:pt x="2463180" y="25389"/>
                  </a:lnTo>
                  <a:close/>
                </a:path>
                <a:path w="2781300" h="1181100">
                  <a:moveTo>
                    <a:pt x="2539380" y="0"/>
                  </a:moveTo>
                  <a:lnTo>
                    <a:pt x="2501280" y="0"/>
                  </a:lnTo>
                  <a:lnTo>
                    <a:pt x="2501280" y="12710"/>
                  </a:lnTo>
                  <a:lnTo>
                    <a:pt x="2539380" y="12710"/>
                  </a:lnTo>
                  <a:lnTo>
                    <a:pt x="2539380" y="0"/>
                  </a:lnTo>
                  <a:close/>
                </a:path>
                <a:path w="2781300" h="1181100">
                  <a:moveTo>
                    <a:pt x="2539380" y="25389"/>
                  </a:moveTo>
                  <a:lnTo>
                    <a:pt x="2501280" y="25389"/>
                  </a:lnTo>
                  <a:lnTo>
                    <a:pt x="2501280" y="38100"/>
                  </a:lnTo>
                  <a:lnTo>
                    <a:pt x="2539380" y="38100"/>
                  </a:lnTo>
                  <a:lnTo>
                    <a:pt x="2539380" y="25389"/>
                  </a:lnTo>
                  <a:close/>
                </a:path>
                <a:path w="2781300" h="1181100">
                  <a:moveTo>
                    <a:pt x="2578364" y="243"/>
                  </a:moveTo>
                  <a:lnTo>
                    <a:pt x="2577724" y="12954"/>
                  </a:lnTo>
                  <a:lnTo>
                    <a:pt x="2591562" y="13716"/>
                  </a:lnTo>
                  <a:lnTo>
                    <a:pt x="2611130" y="16642"/>
                  </a:lnTo>
                  <a:lnTo>
                    <a:pt x="2616708" y="18044"/>
                  </a:lnTo>
                  <a:lnTo>
                    <a:pt x="2619878" y="5699"/>
                  </a:lnTo>
                  <a:lnTo>
                    <a:pt x="2613020" y="4175"/>
                  </a:lnTo>
                  <a:lnTo>
                    <a:pt x="2592202" y="1005"/>
                  </a:lnTo>
                  <a:lnTo>
                    <a:pt x="2578364" y="243"/>
                  </a:lnTo>
                  <a:close/>
                </a:path>
                <a:path w="2781300" h="1181100">
                  <a:moveTo>
                    <a:pt x="2577084" y="25664"/>
                  </a:moveTo>
                  <a:lnTo>
                    <a:pt x="2576444" y="38343"/>
                  </a:lnTo>
                  <a:lnTo>
                    <a:pt x="2590281" y="38983"/>
                  </a:lnTo>
                  <a:lnTo>
                    <a:pt x="2607198" y="41788"/>
                  </a:lnTo>
                  <a:lnTo>
                    <a:pt x="2610368" y="42672"/>
                  </a:lnTo>
                  <a:lnTo>
                    <a:pt x="2613538" y="30358"/>
                  </a:lnTo>
                  <a:lnTo>
                    <a:pt x="2609088" y="29199"/>
                  </a:lnTo>
                  <a:lnTo>
                    <a:pt x="2590922" y="26273"/>
                  </a:lnTo>
                  <a:lnTo>
                    <a:pt x="2577084" y="25664"/>
                  </a:lnTo>
                  <a:close/>
                </a:path>
                <a:path w="2781300" h="1181100">
                  <a:moveTo>
                    <a:pt x="2648346" y="42153"/>
                  </a:moveTo>
                  <a:lnTo>
                    <a:pt x="2642738" y="53583"/>
                  </a:lnTo>
                  <a:lnTo>
                    <a:pt x="2654289" y="59192"/>
                  </a:lnTo>
                  <a:lnTo>
                    <a:pt x="2668280" y="67939"/>
                  </a:lnTo>
                  <a:lnTo>
                    <a:pt x="2672456" y="71109"/>
                  </a:lnTo>
                  <a:lnTo>
                    <a:pt x="2680076" y="60960"/>
                  </a:lnTo>
                  <a:lnTo>
                    <a:pt x="2674863" y="57028"/>
                  </a:lnTo>
                  <a:lnTo>
                    <a:pt x="2659898" y="47762"/>
                  </a:lnTo>
                  <a:lnTo>
                    <a:pt x="2648346" y="42153"/>
                  </a:lnTo>
                  <a:close/>
                </a:path>
                <a:path w="2781300" h="1181100">
                  <a:moveTo>
                    <a:pt x="2659380" y="19293"/>
                  </a:moveTo>
                  <a:lnTo>
                    <a:pt x="2653924" y="30723"/>
                  </a:lnTo>
                  <a:lnTo>
                    <a:pt x="2665354" y="36454"/>
                  </a:lnTo>
                  <a:lnTo>
                    <a:pt x="2681600" y="46238"/>
                  </a:lnTo>
                  <a:lnTo>
                    <a:pt x="2687696" y="50657"/>
                  </a:lnTo>
                  <a:lnTo>
                    <a:pt x="2695194" y="40507"/>
                  </a:lnTo>
                  <a:lnTo>
                    <a:pt x="2688214" y="35295"/>
                  </a:lnTo>
                  <a:lnTo>
                    <a:pt x="2670932" y="25024"/>
                  </a:lnTo>
                  <a:lnTo>
                    <a:pt x="2659380" y="19293"/>
                  </a:lnTo>
                  <a:close/>
                </a:path>
                <a:path w="2781300" h="1181100">
                  <a:moveTo>
                    <a:pt x="2707508" y="85465"/>
                  </a:moveTo>
                  <a:lnTo>
                    <a:pt x="2698120" y="93969"/>
                  </a:lnTo>
                  <a:lnTo>
                    <a:pt x="2704581" y="101224"/>
                  </a:lnTo>
                  <a:lnTo>
                    <a:pt x="2714487" y="114543"/>
                  </a:lnTo>
                  <a:lnTo>
                    <a:pt x="2718694" y="121401"/>
                  </a:lnTo>
                  <a:lnTo>
                    <a:pt x="2729484" y="114940"/>
                  </a:lnTo>
                  <a:lnTo>
                    <a:pt x="2724668" y="106923"/>
                  </a:lnTo>
                  <a:lnTo>
                    <a:pt x="2714000" y="92720"/>
                  </a:lnTo>
                  <a:lnTo>
                    <a:pt x="2707508" y="85465"/>
                  </a:lnTo>
                  <a:close/>
                </a:path>
                <a:path w="2781300" h="1181100">
                  <a:moveTo>
                    <a:pt x="2726314" y="68336"/>
                  </a:moveTo>
                  <a:lnTo>
                    <a:pt x="2716926" y="76840"/>
                  </a:lnTo>
                  <a:lnTo>
                    <a:pt x="2723388" y="84063"/>
                  </a:lnTo>
                  <a:lnTo>
                    <a:pt x="2734818" y="99181"/>
                  </a:lnTo>
                  <a:lnTo>
                    <a:pt x="2740395" y="108325"/>
                  </a:lnTo>
                  <a:lnTo>
                    <a:pt x="2751216" y="101711"/>
                  </a:lnTo>
                  <a:lnTo>
                    <a:pt x="2744967" y="91561"/>
                  </a:lnTo>
                  <a:lnTo>
                    <a:pt x="2732775" y="75559"/>
                  </a:lnTo>
                  <a:lnTo>
                    <a:pt x="2726314" y="68336"/>
                  </a:lnTo>
                  <a:close/>
                </a:path>
                <a:path w="2781300" h="1181100">
                  <a:moveTo>
                    <a:pt x="2768986" y="139446"/>
                  </a:moveTo>
                  <a:lnTo>
                    <a:pt x="2757038" y="143774"/>
                  </a:lnTo>
                  <a:lnTo>
                    <a:pt x="2759598" y="150754"/>
                  </a:lnTo>
                  <a:lnTo>
                    <a:pt x="2764536" y="169682"/>
                  </a:lnTo>
                  <a:lnTo>
                    <a:pt x="2766456" y="181874"/>
                  </a:lnTo>
                  <a:lnTo>
                    <a:pt x="2779014" y="179953"/>
                  </a:lnTo>
                  <a:lnTo>
                    <a:pt x="2776850" y="166481"/>
                  </a:lnTo>
                  <a:lnTo>
                    <a:pt x="2771516" y="146425"/>
                  </a:lnTo>
                  <a:lnTo>
                    <a:pt x="2768986" y="139446"/>
                  </a:lnTo>
                  <a:close/>
                </a:path>
                <a:path w="2781300" h="1181100">
                  <a:moveTo>
                    <a:pt x="2745120" y="148193"/>
                  </a:moveTo>
                  <a:lnTo>
                    <a:pt x="2733172" y="152521"/>
                  </a:lnTo>
                  <a:lnTo>
                    <a:pt x="2735823" y="159501"/>
                  </a:lnTo>
                  <a:lnTo>
                    <a:pt x="2739908" y="176022"/>
                  </a:lnTo>
                  <a:lnTo>
                    <a:pt x="2741310" y="185806"/>
                  </a:lnTo>
                  <a:lnTo>
                    <a:pt x="2753868" y="183885"/>
                  </a:lnTo>
                  <a:lnTo>
                    <a:pt x="2752222" y="172852"/>
                  </a:lnTo>
                  <a:lnTo>
                    <a:pt x="2747650" y="155204"/>
                  </a:lnTo>
                  <a:lnTo>
                    <a:pt x="2745120" y="148193"/>
                  </a:lnTo>
                  <a:close/>
                </a:path>
                <a:path w="2781300" h="1181100">
                  <a:moveTo>
                    <a:pt x="2781300" y="220858"/>
                  </a:moveTo>
                  <a:lnTo>
                    <a:pt x="2768589" y="220858"/>
                  </a:lnTo>
                  <a:lnTo>
                    <a:pt x="2768589" y="258958"/>
                  </a:lnTo>
                  <a:lnTo>
                    <a:pt x="2781300" y="258958"/>
                  </a:lnTo>
                  <a:lnTo>
                    <a:pt x="2781300" y="220858"/>
                  </a:lnTo>
                  <a:close/>
                </a:path>
                <a:path w="2781300" h="1181100">
                  <a:moveTo>
                    <a:pt x="2755910" y="220858"/>
                  </a:moveTo>
                  <a:lnTo>
                    <a:pt x="2743200" y="220858"/>
                  </a:lnTo>
                  <a:lnTo>
                    <a:pt x="2743200" y="258958"/>
                  </a:lnTo>
                  <a:lnTo>
                    <a:pt x="2755910" y="258958"/>
                  </a:lnTo>
                  <a:lnTo>
                    <a:pt x="2755910" y="220858"/>
                  </a:lnTo>
                  <a:close/>
                </a:path>
                <a:path w="2781300" h="1181100">
                  <a:moveTo>
                    <a:pt x="2781300" y="297058"/>
                  </a:moveTo>
                  <a:lnTo>
                    <a:pt x="2768589" y="297058"/>
                  </a:lnTo>
                  <a:lnTo>
                    <a:pt x="2768589" y="335158"/>
                  </a:lnTo>
                  <a:lnTo>
                    <a:pt x="2781300" y="335158"/>
                  </a:lnTo>
                  <a:lnTo>
                    <a:pt x="2781300" y="297058"/>
                  </a:lnTo>
                  <a:close/>
                </a:path>
                <a:path w="2781300" h="1181100">
                  <a:moveTo>
                    <a:pt x="2755910" y="297058"/>
                  </a:moveTo>
                  <a:lnTo>
                    <a:pt x="2743200" y="297058"/>
                  </a:lnTo>
                  <a:lnTo>
                    <a:pt x="2743200" y="335158"/>
                  </a:lnTo>
                  <a:lnTo>
                    <a:pt x="2755910" y="335158"/>
                  </a:lnTo>
                  <a:lnTo>
                    <a:pt x="2755910" y="297058"/>
                  </a:lnTo>
                  <a:close/>
                </a:path>
                <a:path w="2781300" h="1181100">
                  <a:moveTo>
                    <a:pt x="2781300" y="373258"/>
                  </a:moveTo>
                  <a:lnTo>
                    <a:pt x="2768589" y="373258"/>
                  </a:lnTo>
                  <a:lnTo>
                    <a:pt x="2768589" y="411358"/>
                  </a:lnTo>
                  <a:lnTo>
                    <a:pt x="2781300" y="411358"/>
                  </a:lnTo>
                  <a:lnTo>
                    <a:pt x="2781300" y="373258"/>
                  </a:lnTo>
                  <a:close/>
                </a:path>
                <a:path w="2781300" h="1181100">
                  <a:moveTo>
                    <a:pt x="2755910" y="373258"/>
                  </a:moveTo>
                  <a:lnTo>
                    <a:pt x="2743200" y="373258"/>
                  </a:lnTo>
                  <a:lnTo>
                    <a:pt x="2743200" y="411358"/>
                  </a:lnTo>
                  <a:lnTo>
                    <a:pt x="2755910" y="411358"/>
                  </a:lnTo>
                  <a:lnTo>
                    <a:pt x="2755910" y="373258"/>
                  </a:lnTo>
                  <a:close/>
                </a:path>
                <a:path w="2781300" h="1181100">
                  <a:moveTo>
                    <a:pt x="2781300" y="449458"/>
                  </a:moveTo>
                  <a:lnTo>
                    <a:pt x="2768589" y="449458"/>
                  </a:lnTo>
                  <a:lnTo>
                    <a:pt x="2768589" y="487558"/>
                  </a:lnTo>
                  <a:lnTo>
                    <a:pt x="2781300" y="487558"/>
                  </a:lnTo>
                  <a:lnTo>
                    <a:pt x="2781300" y="449458"/>
                  </a:lnTo>
                  <a:close/>
                </a:path>
                <a:path w="2781300" h="1181100">
                  <a:moveTo>
                    <a:pt x="2755910" y="449458"/>
                  </a:moveTo>
                  <a:lnTo>
                    <a:pt x="2743200" y="449458"/>
                  </a:lnTo>
                  <a:lnTo>
                    <a:pt x="2743200" y="487558"/>
                  </a:lnTo>
                  <a:lnTo>
                    <a:pt x="2755910" y="487558"/>
                  </a:lnTo>
                  <a:lnTo>
                    <a:pt x="2755910" y="449458"/>
                  </a:lnTo>
                  <a:close/>
                </a:path>
                <a:path w="2781300" h="1181100">
                  <a:moveTo>
                    <a:pt x="2781300" y="525658"/>
                  </a:moveTo>
                  <a:lnTo>
                    <a:pt x="2768589" y="525658"/>
                  </a:lnTo>
                  <a:lnTo>
                    <a:pt x="2768589" y="563758"/>
                  </a:lnTo>
                  <a:lnTo>
                    <a:pt x="2781300" y="563758"/>
                  </a:lnTo>
                  <a:lnTo>
                    <a:pt x="2781300" y="525658"/>
                  </a:lnTo>
                  <a:close/>
                </a:path>
                <a:path w="2781300" h="1181100">
                  <a:moveTo>
                    <a:pt x="2755910" y="525658"/>
                  </a:moveTo>
                  <a:lnTo>
                    <a:pt x="2743200" y="525658"/>
                  </a:lnTo>
                  <a:lnTo>
                    <a:pt x="2743200" y="563758"/>
                  </a:lnTo>
                  <a:lnTo>
                    <a:pt x="2755910" y="563758"/>
                  </a:lnTo>
                  <a:lnTo>
                    <a:pt x="2755910" y="525658"/>
                  </a:lnTo>
                  <a:close/>
                </a:path>
                <a:path w="2781300" h="1181100">
                  <a:moveTo>
                    <a:pt x="2781300" y="601858"/>
                  </a:moveTo>
                  <a:lnTo>
                    <a:pt x="2768589" y="601858"/>
                  </a:lnTo>
                  <a:lnTo>
                    <a:pt x="2768589" y="639958"/>
                  </a:lnTo>
                  <a:lnTo>
                    <a:pt x="2781300" y="639958"/>
                  </a:lnTo>
                  <a:lnTo>
                    <a:pt x="2781300" y="601858"/>
                  </a:lnTo>
                  <a:close/>
                </a:path>
                <a:path w="2781300" h="1181100">
                  <a:moveTo>
                    <a:pt x="2755910" y="601858"/>
                  </a:moveTo>
                  <a:lnTo>
                    <a:pt x="2743200" y="601858"/>
                  </a:lnTo>
                  <a:lnTo>
                    <a:pt x="2743200" y="639958"/>
                  </a:lnTo>
                  <a:lnTo>
                    <a:pt x="2755910" y="639958"/>
                  </a:lnTo>
                  <a:lnTo>
                    <a:pt x="2755910" y="601858"/>
                  </a:lnTo>
                  <a:close/>
                </a:path>
                <a:path w="2781300" h="1181100">
                  <a:moveTo>
                    <a:pt x="2781300" y="678058"/>
                  </a:moveTo>
                  <a:lnTo>
                    <a:pt x="2768589" y="678058"/>
                  </a:lnTo>
                  <a:lnTo>
                    <a:pt x="2768589" y="716158"/>
                  </a:lnTo>
                  <a:lnTo>
                    <a:pt x="2781300" y="716158"/>
                  </a:lnTo>
                  <a:lnTo>
                    <a:pt x="2781300" y="678058"/>
                  </a:lnTo>
                  <a:close/>
                </a:path>
                <a:path w="2781300" h="1181100">
                  <a:moveTo>
                    <a:pt x="2755910" y="678058"/>
                  </a:moveTo>
                  <a:lnTo>
                    <a:pt x="2743200" y="678058"/>
                  </a:lnTo>
                  <a:lnTo>
                    <a:pt x="2743200" y="716158"/>
                  </a:lnTo>
                  <a:lnTo>
                    <a:pt x="2755910" y="716158"/>
                  </a:lnTo>
                  <a:lnTo>
                    <a:pt x="2755910" y="678058"/>
                  </a:lnTo>
                  <a:close/>
                </a:path>
                <a:path w="2781300" h="1181100">
                  <a:moveTo>
                    <a:pt x="2781300" y="754258"/>
                  </a:moveTo>
                  <a:lnTo>
                    <a:pt x="2768589" y="754258"/>
                  </a:lnTo>
                  <a:lnTo>
                    <a:pt x="2768589" y="792348"/>
                  </a:lnTo>
                  <a:lnTo>
                    <a:pt x="2781300" y="792348"/>
                  </a:lnTo>
                  <a:lnTo>
                    <a:pt x="2781300" y="754258"/>
                  </a:lnTo>
                  <a:close/>
                </a:path>
                <a:path w="2781300" h="1181100">
                  <a:moveTo>
                    <a:pt x="2755910" y="754258"/>
                  </a:moveTo>
                  <a:lnTo>
                    <a:pt x="2743200" y="754258"/>
                  </a:lnTo>
                  <a:lnTo>
                    <a:pt x="2743200" y="792348"/>
                  </a:lnTo>
                  <a:lnTo>
                    <a:pt x="2755910" y="792348"/>
                  </a:lnTo>
                  <a:lnTo>
                    <a:pt x="2755910" y="754258"/>
                  </a:lnTo>
                  <a:close/>
                </a:path>
                <a:path w="2781300" h="1181100">
                  <a:moveTo>
                    <a:pt x="2781300" y="830448"/>
                  </a:moveTo>
                  <a:lnTo>
                    <a:pt x="2768589" y="830448"/>
                  </a:lnTo>
                  <a:lnTo>
                    <a:pt x="2768589" y="868548"/>
                  </a:lnTo>
                  <a:lnTo>
                    <a:pt x="2781300" y="868548"/>
                  </a:lnTo>
                  <a:lnTo>
                    <a:pt x="2781300" y="830448"/>
                  </a:lnTo>
                  <a:close/>
                </a:path>
                <a:path w="2781300" h="1181100">
                  <a:moveTo>
                    <a:pt x="2755910" y="830448"/>
                  </a:moveTo>
                  <a:lnTo>
                    <a:pt x="2743200" y="830448"/>
                  </a:lnTo>
                  <a:lnTo>
                    <a:pt x="2743200" y="868548"/>
                  </a:lnTo>
                  <a:lnTo>
                    <a:pt x="2755910" y="868548"/>
                  </a:lnTo>
                  <a:lnTo>
                    <a:pt x="2755910" y="830448"/>
                  </a:lnTo>
                  <a:close/>
                </a:path>
                <a:path w="2781300" h="1181100">
                  <a:moveTo>
                    <a:pt x="2781300" y="906648"/>
                  </a:moveTo>
                  <a:lnTo>
                    <a:pt x="2768589" y="906648"/>
                  </a:lnTo>
                  <a:lnTo>
                    <a:pt x="2768589" y="944748"/>
                  </a:lnTo>
                  <a:lnTo>
                    <a:pt x="2781300" y="944748"/>
                  </a:lnTo>
                  <a:lnTo>
                    <a:pt x="2781300" y="906648"/>
                  </a:lnTo>
                  <a:close/>
                </a:path>
                <a:path w="2781300" h="1181100">
                  <a:moveTo>
                    <a:pt x="2755910" y="906648"/>
                  </a:moveTo>
                  <a:lnTo>
                    <a:pt x="2743200" y="906648"/>
                  </a:lnTo>
                  <a:lnTo>
                    <a:pt x="2743200" y="944748"/>
                  </a:lnTo>
                  <a:lnTo>
                    <a:pt x="2755910" y="944748"/>
                  </a:lnTo>
                  <a:lnTo>
                    <a:pt x="2755910" y="906648"/>
                  </a:lnTo>
                  <a:close/>
                </a:path>
                <a:path w="2781300" h="1181100">
                  <a:moveTo>
                    <a:pt x="2768102" y="983229"/>
                  </a:moveTo>
                  <a:lnTo>
                    <a:pt x="2767584" y="991362"/>
                  </a:lnTo>
                  <a:lnTo>
                    <a:pt x="2764658" y="1010924"/>
                  </a:lnTo>
                  <a:lnTo>
                    <a:pt x="2761884" y="1021973"/>
                  </a:lnTo>
                  <a:lnTo>
                    <a:pt x="2774198" y="1025139"/>
                  </a:lnTo>
                  <a:lnTo>
                    <a:pt x="2777124" y="1012829"/>
                  </a:lnTo>
                  <a:lnTo>
                    <a:pt x="2780294" y="991992"/>
                  </a:lnTo>
                  <a:lnTo>
                    <a:pt x="2780660" y="983742"/>
                  </a:lnTo>
                  <a:lnTo>
                    <a:pt x="2768102" y="983229"/>
                  </a:lnTo>
                  <a:close/>
                </a:path>
                <a:path w="2781300" h="1181100">
                  <a:moveTo>
                    <a:pt x="2742681" y="981968"/>
                  </a:moveTo>
                  <a:lnTo>
                    <a:pt x="2742316" y="990087"/>
                  </a:lnTo>
                  <a:lnTo>
                    <a:pt x="2739512" y="1006983"/>
                  </a:lnTo>
                  <a:lnTo>
                    <a:pt x="2737226" y="1015746"/>
                  </a:lnTo>
                  <a:lnTo>
                    <a:pt x="2749539" y="1018794"/>
                  </a:lnTo>
                  <a:lnTo>
                    <a:pt x="2752100" y="1009019"/>
                  </a:lnTo>
                  <a:lnTo>
                    <a:pt x="2755026" y="990731"/>
                  </a:lnTo>
                  <a:lnTo>
                    <a:pt x="2755392" y="982599"/>
                  </a:lnTo>
                  <a:lnTo>
                    <a:pt x="2742681" y="981968"/>
                  </a:lnTo>
                  <a:close/>
                </a:path>
                <a:path w="2781300" h="1181100">
                  <a:moveTo>
                    <a:pt x="2748168" y="1058799"/>
                  </a:moveTo>
                  <a:lnTo>
                    <a:pt x="2744967" y="1065144"/>
                  </a:lnTo>
                  <a:lnTo>
                    <a:pt x="2735214" y="1081409"/>
                  </a:lnTo>
                  <a:lnTo>
                    <a:pt x="2727198" y="1091946"/>
                  </a:lnTo>
                  <a:lnTo>
                    <a:pt x="2737347" y="1099697"/>
                  </a:lnTo>
                  <a:lnTo>
                    <a:pt x="2746004" y="1088004"/>
                  </a:lnTo>
                  <a:lnTo>
                    <a:pt x="2756397" y="1070610"/>
                  </a:lnTo>
                  <a:lnTo>
                    <a:pt x="2759598" y="1064264"/>
                  </a:lnTo>
                  <a:lnTo>
                    <a:pt x="2748168" y="1058799"/>
                  </a:lnTo>
                  <a:close/>
                </a:path>
                <a:path w="2781300" h="1181100">
                  <a:moveTo>
                    <a:pt x="2725155" y="1047750"/>
                  </a:moveTo>
                  <a:lnTo>
                    <a:pt x="2722107" y="1054227"/>
                  </a:lnTo>
                  <a:lnTo>
                    <a:pt x="2713482" y="1068074"/>
                  </a:lnTo>
                  <a:lnTo>
                    <a:pt x="2706867" y="1076706"/>
                  </a:lnTo>
                  <a:lnTo>
                    <a:pt x="2717048" y="1084326"/>
                  </a:lnTo>
                  <a:lnTo>
                    <a:pt x="2724393" y="1074669"/>
                  </a:lnTo>
                  <a:lnTo>
                    <a:pt x="2733537" y="1059692"/>
                  </a:lnTo>
                  <a:lnTo>
                    <a:pt x="2736585" y="1053215"/>
                  </a:lnTo>
                  <a:lnTo>
                    <a:pt x="2725155" y="1047750"/>
                  </a:lnTo>
                  <a:close/>
                </a:path>
                <a:path w="2781300" h="1181100">
                  <a:moveTo>
                    <a:pt x="2700284" y="1120389"/>
                  </a:moveTo>
                  <a:lnTo>
                    <a:pt x="2697236" y="1123188"/>
                  </a:lnTo>
                  <a:lnTo>
                    <a:pt x="2682118" y="1134618"/>
                  </a:lnTo>
                  <a:lnTo>
                    <a:pt x="2668280" y="1143131"/>
                  </a:lnTo>
                  <a:lnTo>
                    <a:pt x="2674863" y="1153917"/>
                  </a:lnTo>
                  <a:lnTo>
                    <a:pt x="2689738" y="1144773"/>
                  </a:lnTo>
                  <a:lnTo>
                    <a:pt x="2705740" y="1132581"/>
                  </a:lnTo>
                  <a:lnTo>
                    <a:pt x="2708788" y="1129796"/>
                  </a:lnTo>
                  <a:lnTo>
                    <a:pt x="2700284" y="1120389"/>
                  </a:lnTo>
                  <a:close/>
                </a:path>
                <a:path w="2781300" h="1181100">
                  <a:moveTo>
                    <a:pt x="2683124" y="1101602"/>
                  </a:moveTo>
                  <a:lnTo>
                    <a:pt x="2680076" y="1104387"/>
                  </a:lnTo>
                  <a:lnTo>
                    <a:pt x="2666756" y="1114293"/>
                  </a:lnTo>
                  <a:lnTo>
                    <a:pt x="2654930" y="1121414"/>
                  </a:lnTo>
                  <a:lnTo>
                    <a:pt x="2661544" y="1132332"/>
                  </a:lnTo>
                  <a:lnTo>
                    <a:pt x="2674376" y="1124462"/>
                  </a:lnTo>
                  <a:lnTo>
                    <a:pt x="2688579" y="1113794"/>
                  </a:lnTo>
                  <a:lnTo>
                    <a:pt x="2691627" y="1110996"/>
                  </a:lnTo>
                  <a:lnTo>
                    <a:pt x="2683124" y="1101602"/>
                  </a:lnTo>
                  <a:close/>
                </a:path>
                <a:path w="2781300" h="1181100">
                  <a:moveTo>
                    <a:pt x="2632191" y="1158870"/>
                  </a:moveTo>
                  <a:lnTo>
                    <a:pt x="2630546" y="1159383"/>
                  </a:lnTo>
                  <a:lnTo>
                    <a:pt x="2611770" y="1164336"/>
                  </a:lnTo>
                  <a:lnTo>
                    <a:pt x="2593848" y="1167134"/>
                  </a:lnTo>
                  <a:lnTo>
                    <a:pt x="2595768" y="1179707"/>
                  </a:lnTo>
                  <a:lnTo>
                    <a:pt x="2614818" y="1176659"/>
                  </a:lnTo>
                  <a:lnTo>
                    <a:pt x="2634996" y="1171325"/>
                  </a:lnTo>
                  <a:lnTo>
                    <a:pt x="2636520" y="1170813"/>
                  </a:lnTo>
                  <a:lnTo>
                    <a:pt x="2632191" y="1158870"/>
                  </a:lnTo>
                  <a:close/>
                </a:path>
                <a:path w="2781300" h="1181100">
                  <a:moveTo>
                    <a:pt x="2623566" y="1134999"/>
                  </a:moveTo>
                  <a:lnTo>
                    <a:pt x="2621920" y="1135629"/>
                  </a:lnTo>
                  <a:lnTo>
                    <a:pt x="2605400" y="1139702"/>
                  </a:lnTo>
                  <a:lnTo>
                    <a:pt x="2589916" y="1141988"/>
                  </a:lnTo>
                  <a:lnTo>
                    <a:pt x="2591805" y="1154561"/>
                  </a:lnTo>
                  <a:lnTo>
                    <a:pt x="2608569" y="1152012"/>
                  </a:lnTo>
                  <a:lnTo>
                    <a:pt x="2626248" y="1147572"/>
                  </a:lnTo>
                  <a:lnTo>
                    <a:pt x="2627894" y="1146941"/>
                  </a:lnTo>
                  <a:lnTo>
                    <a:pt x="2623566" y="1134999"/>
                  </a:lnTo>
                  <a:close/>
                </a:path>
                <a:path w="2781300" h="1181100">
                  <a:moveTo>
                    <a:pt x="2554742" y="1168395"/>
                  </a:moveTo>
                  <a:lnTo>
                    <a:pt x="2516642" y="1168395"/>
                  </a:lnTo>
                  <a:lnTo>
                    <a:pt x="2516642" y="1181100"/>
                  </a:lnTo>
                  <a:lnTo>
                    <a:pt x="2554742" y="1181100"/>
                  </a:lnTo>
                  <a:lnTo>
                    <a:pt x="2554742" y="1168395"/>
                  </a:lnTo>
                  <a:close/>
                </a:path>
                <a:path w="2781300" h="1181100">
                  <a:moveTo>
                    <a:pt x="2554742" y="1143000"/>
                  </a:moveTo>
                  <a:lnTo>
                    <a:pt x="2516642" y="1143000"/>
                  </a:lnTo>
                  <a:lnTo>
                    <a:pt x="2516642" y="1155704"/>
                  </a:lnTo>
                  <a:lnTo>
                    <a:pt x="2554742" y="1155704"/>
                  </a:lnTo>
                  <a:lnTo>
                    <a:pt x="2554742" y="1143000"/>
                  </a:lnTo>
                  <a:close/>
                </a:path>
                <a:path w="2781300" h="1181100">
                  <a:moveTo>
                    <a:pt x="2478542" y="1168395"/>
                  </a:moveTo>
                  <a:lnTo>
                    <a:pt x="2440442" y="1168395"/>
                  </a:lnTo>
                  <a:lnTo>
                    <a:pt x="2440442" y="1181100"/>
                  </a:lnTo>
                  <a:lnTo>
                    <a:pt x="2478542" y="1181100"/>
                  </a:lnTo>
                  <a:lnTo>
                    <a:pt x="2478542" y="1168395"/>
                  </a:lnTo>
                  <a:close/>
                </a:path>
                <a:path w="2781300" h="1181100">
                  <a:moveTo>
                    <a:pt x="2478542" y="1143000"/>
                  </a:moveTo>
                  <a:lnTo>
                    <a:pt x="2440442" y="1143000"/>
                  </a:lnTo>
                  <a:lnTo>
                    <a:pt x="2440442" y="1155704"/>
                  </a:lnTo>
                  <a:lnTo>
                    <a:pt x="2478542" y="1155704"/>
                  </a:lnTo>
                  <a:lnTo>
                    <a:pt x="2478542" y="1143000"/>
                  </a:lnTo>
                  <a:close/>
                </a:path>
                <a:path w="2781300" h="1181100">
                  <a:moveTo>
                    <a:pt x="2402342" y="1168395"/>
                  </a:moveTo>
                  <a:lnTo>
                    <a:pt x="2364242" y="1168395"/>
                  </a:lnTo>
                  <a:lnTo>
                    <a:pt x="2364242" y="1181100"/>
                  </a:lnTo>
                  <a:lnTo>
                    <a:pt x="2402342" y="1181100"/>
                  </a:lnTo>
                  <a:lnTo>
                    <a:pt x="2402342" y="1168395"/>
                  </a:lnTo>
                  <a:close/>
                </a:path>
                <a:path w="2781300" h="1181100">
                  <a:moveTo>
                    <a:pt x="2402342" y="1143000"/>
                  </a:moveTo>
                  <a:lnTo>
                    <a:pt x="2364242" y="1143000"/>
                  </a:lnTo>
                  <a:lnTo>
                    <a:pt x="2364242" y="1155704"/>
                  </a:lnTo>
                  <a:lnTo>
                    <a:pt x="2402342" y="1155704"/>
                  </a:lnTo>
                  <a:lnTo>
                    <a:pt x="2402342" y="1143000"/>
                  </a:lnTo>
                  <a:close/>
                </a:path>
                <a:path w="2781300" h="1181100">
                  <a:moveTo>
                    <a:pt x="2326142" y="1168395"/>
                  </a:moveTo>
                  <a:lnTo>
                    <a:pt x="2288042" y="1168395"/>
                  </a:lnTo>
                  <a:lnTo>
                    <a:pt x="2288042" y="1181100"/>
                  </a:lnTo>
                  <a:lnTo>
                    <a:pt x="2326142" y="1181100"/>
                  </a:lnTo>
                  <a:lnTo>
                    <a:pt x="2326142" y="1168395"/>
                  </a:lnTo>
                  <a:close/>
                </a:path>
                <a:path w="2781300" h="1181100">
                  <a:moveTo>
                    <a:pt x="2326142" y="1143000"/>
                  </a:moveTo>
                  <a:lnTo>
                    <a:pt x="2288042" y="1143000"/>
                  </a:lnTo>
                  <a:lnTo>
                    <a:pt x="2288042" y="1155704"/>
                  </a:lnTo>
                  <a:lnTo>
                    <a:pt x="2326142" y="1155704"/>
                  </a:lnTo>
                  <a:lnTo>
                    <a:pt x="2326142" y="1143000"/>
                  </a:lnTo>
                  <a:close/>
                </a:path>
                <a:path w="2781300" h="1181100">
                  <a:moveTo>
                    <a:pt x="2249942" y="1168395"/>
                  </a:moveTo>
                  <a:lnTo>
                    <a:pt x="2211842" y="1168395"/>
                  </a:lnTo>
                  <a:lnTo>
                    <a:pt x="2211842" y="1181100"/>
                  </a:lnTo>
                  <a:lnTo>
                    <a:pt x="2249942" y="1181100"/>
                  </a:lnTo>
                  <a:lnTo>
                    <a:pt x="2249942" y="1168395"/>
                  </a:lnTo>
                  <a:close/>
                </a:path>
                <a:path w="2781300" h="1181100">
                  <a:moveTo>
                    <a:pt x="2249942" y="1143000"/>
                  </a:moveTo>
                  <a:lnTo>
                    <a:pt x="2211842" y="1143000"/>
                  </a:lnTo>
                  <a:lnTo>
                    <a:pt x="2211842" y="1155704"/>
                  </a:lnTo>
                  <a:lnTo>
                    <a:pt x="2249942" y="1155704"/>
                  </a:lnTo>
                  <a:lnTo>
                    <a:pt x="2249942" y="1143000"/>
                  </a:lnTo>
                  <a:close/>
                </a:path>
                <a:path w="2781300" h="1181100">
                  <a:moveTo>
                    <a:pt x="2173742" y="1168395"/>
                  </a:moveTo>
                  <a:lnTo>
                    <a:pt x="2135642" y="1168395"/>
                  </a:lnTo>
                  <a:lnTo>
                    <a:pt x="2135642" y="1181100"/>
                  </a:lnTo>
                  <a:lnTo>
                    <a:pt x="2173742" y="1181100"/>
                  </a:lnTo>
                  <a:lnTo>
                    <a:pt x="2173742" y="1168395"/>
                  </a:lnTo>
                  <a:close/>
                </a:path>
                <a:path w="2781300" h="1181100">
                  <a:moveTo>
                    <a:pt x="2173742" y="1143000"/>
                  </a:moveTo>
                  <a:lnTo>
                    <a:pt x="2135642" y="1143000"/>
                  </a:lnTo>
                  <a:lnTo>
                    <a:pt x="2135642" y="1155704"/>
                  </a:lnTo>
                  <a:lnTo>
                    <a:pt x="2173742" y="1155704"/>
                  </a:lnTo>
                  <a:lnTo>
                    <a:pt x="2173742" y="1143000"/>
                  </a:lnTo>
                  <a:close/>
                </a:path>
                <a:path w="2781300" h="1181100">
                  <a:moveTo>
                    <a:pt x="2097542" y="1168395"/>
                  </a:moveTo>
                  <a:lnTo>
                    <a:pt x="2059442" y="1168395"/>
                  </a:lnTo>
                  <a:lnTo>
                    <a:pt x="2059442" y="1181100"/>
                  </a:lnTo>
                  <a:lnTo>
                    <a:pt x="2097542" y="1181100"/>
                  </a:lnTo>
                  <a:lnTo>
                    <a:pt x="2097542" y="1168395"/>
                  </a:lnTo>
                  <a:close/>
                </a:path>
                <a:path w="2781300" h="1181100">
                  <a:moveTo>
                    <a:pt x="2097542" y="1143000"/>
                  </a:moveTo>
                  <a:lnTo>
                    <a:pt x="2059442" y="1143000"/>
                  </a:lnTo>
                  <a:lnTo>
                    <a:pt x="2059442" y="1155704"/>
                  </a:lnTo>
                  <a:lnTo>
                    <a:pt x="2097542" y="1155704"/>
                  </a:lnTo>
                  <a:lnTo>
                    <a:pt x="2097542" y="1143000"/>
                  </a:lnTo>
                  <a:close/>
                </a:path>
                <a:path w="2781300" h="1181100">
                  <a:moveTo>
                    <a:pt x="2021342" y="1168395"/>
                  </a:moveTo>
                  <a:lnTo>
                    <a:pt x="1983242" y="1168395"/>
                  </a:lnTo>
                  <a:lnTo>
                    <a:pt x="1983242" y="1181100"/>
                  </a:lnTo>
                  <a:lnTo>
                    <a:pt x="2021342" y="1181100"/>
                  </a:lnTo>
                  <a:lnTo>
                    <a:pt x="2021342" y="1168395"/>
                  </a:lnTo>
                  <a:close/>
                </a:path>
                <a:path w="2781300" h="1181100">
                  <a:moveTo>
                    <a:pt x="2021342" y="1143000"/>
                  </a:moveTo>
                  <a:lnTo>
                    <a:pt x="1983242" y="1143000"/>
                  </a:lnTo>
                  <a:lnTo>
                    <a:pt x="1983242" y="1155704"/>
                  </a:lnTo>
                  <a:lnTo>
                    <a:pt x="2021342" y="1155704"/>
                  </a:lnTo>
                  <a:lnTo>
                    <a:pt x="2021342" y="1143000"/>
                  </a:lnTo>
                  <a:close/>
                </a:path>
                <a:path w="2781300" h="1181100">
                  <a:moveTo>
                    <a:pt x="1945142" y="1168395"/>
                  </a:moveTo>
                  <a:lnTo>
                    <a:pt x="1907042" y="1168395"/>
                  </a:lnTo>
                  <a:lnTo>
                    <a:pt x="1907042" y="1181100"/>
                  </a:lnTo>
                  <a:lnTo>
                    <a:pt x="1945142" y="1181100"/>
                  </a:lnTo>
                  <a:lnTo>
                    <a:pt x="1945142" y="1168395"/>
                  </a:lnTo>
                  <a:close/>
                </a:path>
                <a:path w="2781300" h="1181100">
                  <a:moveTo>
                    <a:pt x="1945142" y="1143000"/>
                  </a:moveTo>
                  <a:lnTo>
                    <a:pt x="1907042" y="1143000"/>
                  </a:lnTo>
                  <a:lnTo>
                    <a:pt x="1907042" y="1155704"/>
                  </a:lnTo>
                  <a:lnTo>
                    <a:pt x="1945142" y="1155704"/>
                  </a:lnTo>
                  <a:lnTo>
                    <a:pt x="1945142" y="1143000"/>
                  </a:lnTo>
                  <a:close/>
                </a:path>
                <a:path w="2781300" h="1181100">
                  <a:moveTo>
                    <a:pt x="1868942" y="1168395"/>
                  </a:moveTo>
                  <a:lnTo>
                    <a:pt x="1830842" y="1168395"/>
                  </a:lnTo>
                  <a:lnTo>
                    <a:pt x="1830842" y="1181100"/>
                  </a:lnTo>
                  <a:lnTo>
                    <a:pt x="1868942" y="1181100"/>
                  </a:lnTo>
                  <a:lnTo>
                    <a:pt x="1868942" y="1168395"/>
                  </a:lnTo>
                  <a:close/>
                </a:path>
                <a:path w="2781300" h="1181100">
                  <a:moveTo>
                    <a:pt x="1868942" y="1143000"/>
                  </a:moveTo>
                  <a:lnTo>
                    <a:pt x="1830842" y="1143000"/>
                  </a:lnTo>
                  <a:lnTo>
                    <a:pt x="1830842" y="1155704"/>
                  </a:lnTo>
                  <a:lnTo>
                    <a:pt x="1868942" y="1155704"/>
                  </a:lnTo>
                  <a:lnTo>
                    <a:pt x="1868942" y="1143000"/>
                  </a:lnTo>
                  <a:close/>
                </a:path>
                <a:path w="2781300" h="1181100">
                  <a:moveTo>
                    <a:pt x="1792742" y="1168395"/>
                  </a:moveTo>
                  <a:lnTo>
                    <a:pt x="1754642" y="1168395"/>
                  </a:lnTo>
                  <a:lnTo>
                    <a:pt x="1754642" y="1181100"/>
                  </a:lnTo>
                  <a:lnTo>
                    <a:pt x="1792742" y="1181100"/>
                  </a:lnTo>
                  <a:lnTo>
                    <a:pt x="1792742" y="1168395"/>
                  </a:lnTo>
                  <a:close/>
                </a:path>
                <a:path w="2781300" h="1181100">
                  <a:moveTo>
                    <a:pt x="1792742" y="1143000"/>
                  </a:moveTo>
                  <a:lnTo>
                    <a:pt x="1754642" y="1143000"/>
                  </a:lnTo>
                  <a:lnTo>
                    <a:pt x="1754642" y="1155704"/>
                  </a:lnTo>
                  <a:lnTo>
                    <a:pt x="1792742" y="1155704"/>
                  </a:lnTo>
                  <a:lnTo>
                    <a:pt x="1792742" y="1143000"/>
                  </a:lnTo>
                  <a:close/>
                </a:path>
                <a:path w="2781300" h="1181100">
                  <a:moveTo>
                    <a:pt x="1716542" y="1168395"/>
                  </a:moveTo>
                  <a:lnTo>
                    <a:pt x="1678442" y="1168395"/>
                  </a:lnTo>
                  <a:lnTo>
                    <a:pt x="1678442" y="1181100"/>
                  </a:lnTo>
                  <a:lnTo>
                    <a:pt x="1716542" y="1181100"/>
                  </a:lnTo>
                  <a:lnTo>
                    <a:pt x="1716542" y="1168395"/>
                  </a:lnTo>
                  <a:close/>
                </a:path>
                <a:path w="2781300" h="1181100">
                  <a:moveTo>
                    <a:pt x="1716542" y="1143000"/>
                  </a:moveTo>
                  <a:lnTo>
                    <a:pt x="1678442" y="1143000"/>
                  </a:lnTo>
                  <a:lnTo>
                    <a:pt x="1678442" y="1155704"/>
                  </a:lnTo>
                  <a:lnTo>
                    <a:pt x="1716542" y="1155704"/>
                  </a:lnTo>
                  <a:lnTo>
                    <a:pt x="1716542" y="1143000"/>
                  </a:lnTo>
                  <a:close/>
                </a:path>
                <a:path w="2781300" h="1181100">
                  <a:moveTo>
                    <a:pt x="1640342" y="1168395"/>
                  </a:moveTo>
                  <a:lnTo>
                    <a:pt x="1602242" y="1168395"/>
                  </a:lnTo>
                  <a:lnTo>
                    <a:pt x="1602242" y="1181100"/>
                  </a:lnTo>
                  <a:lnTo>
                    <a:pt x="1640342" y="1181100"/>
                  </a:lnTo>
                  <a:lnTo>
                    <a:pt x="1640342" y="1168395"/>
                  </a:lnTo>
                  <a:close/>
                </a:path>
                <a:path w="2781300" h="1181100">
                  <a:moveTo>
                    <a:pt x="1640342" y="1143000"/>
                  </a:moveTo>
                  <a:lnTo>
                    <a:pt x="1602242" y="1143000"/>
                  </a:lnTo>
                  <a:lnTo>
                    <a:pt x="1602242" y="1155704"/>
                  </a:lnTo>
                  <a:lnTo>
                    <a:pt x="1640342" y="1155704"/>
                  </a:lnTo>
                  <a:lnTo>
                    <a:pt x="1640342" y="1143000"/>
                  </a:lnTo>
                  <a:close/>
                </a:path>
                <a:path w="2781300" h="1181100">
                  <a:moveTo>
                    <a:pt x="1564142" y="1168395"/>
                  </a:moveTo>
                  <a:lnTo>
                    <a:pt x="1526042" y="1168395"/>
                  </a:lnTo>
                  <a:lnTo>
                    <a:pt x="1526042" y="1181100"/>
                  </a:lnTo>
                  <a:lnTo>
                    <a:pt x="1564142" y="1181100"/>
                  </a:lnTo>
                  <a:lnTo>
                    <a:pt x="1564142" y="1168395"/>
                  </a:lnTo>
                  <a:close/>
                </a:path>
                <a:path w="2781300" h="1181100">
                  <a:moveTo>
                    <a:pt x="1564142" y="1143000"/>
                  </a:moveTo>
                  <a:lnTo>
                    <a:pt x="1526042" y="1143000"/>
                  </a:lnTo>
                  <a:lnTo>
                    <a:pt x="1526042" y="1155704"/>
                  </a:lnTo>
                  <a:lnTo>
                    <a:pt x="1564142" y="1155704"/>
                  </a:lnTo>
                  <a:lnTo>
                    <a:pt x="1564142" y="1143000"/>
                  </a:lnTo>
                  <a:close/>
                </a:path>
                <a:path w="2781300" h="1181100">
                  <a:moveTo>
                    <a:pt x="1487942" y="1168395"/>
                  </a:moveTo>
                  <a:lnTo>
                    <a:pt x="1449842" y="1168395"/>
                  </a:lnTo>
                  <a:lnTo>
                    <a:pt x="1449842" y="1181100"/>
                  </a:lnTo>
                  <a:lnTo>
                    <a:pt x="1487942" y="1181100"/>
                  </a:lnTo>
                  <a:lnTo>
                    <a:pt x="1487942" y="1168395"/>
                  </a:lnTo>
                  <a:close/>
                </a:path>
                <a:path w="2781300" h="1181100">
                  <a:moveTo>
                    <a:pt x="1487942" y="1143000"/>
                  </a:moveTo>
                  <a:lnTo>
                    <a:pt x="1449842" y="1143000"/>
                  </a:lnTo>
                  <a:lnTo>
                    <a:pt x="1449842" y="1155704"/>
                  </a:lnTo>
                  <a:lnTo>
                    <a:pt x="1487942" y="1155704"/>
                  </a:lnTo>
                  <a:lnTo>
                    <a:pt x="1487942" y="1143000"/>
                  </a:lnTo>
                  <a:close/>
                </a:path>
                <a:path w="2781300" h="1181100">
                  <a:moveTo>
                    <a:pt x="1411742" y="1168395"/>
                  </a:moveTo>
                  <a:lnTo>
                    <a:pt x="1373642" y="1168395"/>
                  </a:lnTo>
                  <a:lnTo>
                    <a:pt x="1373642" y="1181100"/>
                  </a:lnTo>
                  <a:lnTo>
                    <a:pt x="1411742" y="1181100"/>
                  </a:lnTo>
                  <a:lnTo>
                    <a:pt x="1411742" y="1168395"/>
                  </a:lnTo>
                  <a:close/>
                </a:path>
                <a:path w="2781300" h="1181100">
                  <a:moveTo>
                    <a:pt x="1411742" y="1143000"/>
                  </a:moveTo>
                  <a:lnTo>
                    <a:pt x="1373642" y="1143000"/>
                  </a:lnTo>
                  <a:lnTo>
                    <a:pt x="1373642" y="1155704"/>
                  </a:lnTo>
                  <a:lnTo>
                    <a:pt x="1411742" y="1155704"/>
                  </a:lnTo>
                  <a:lnTo>
                    <a:pt x="1411742" y="1143000"/>
                  </a:lnTo>
                  <a:close/>
                </a:path>
                <a:path w="2781300" h="1181100">
                  <a:moveTo>
                    <a:pt x="1335542" y="1168395"/>
                  </a:moveTo>
                  <a:lnTo>
                    <a:pt x="1297442" y="1168395"/>
                  </a:lnTo>
                  <a:lnTo>
                    <a:pt x="1297442" y="1181100"/>
                  </a:lnTo>
                  <a:lnTo>
                    <a:pt x="1335542" y="1181100"/>
                  </a:lnTo>
                  <a:lnTo>
                    <a:pt x="1335542" y="1168395"/>
                  </a:lnTo>
                  <a:close/>
                </a:path>
                <a:path w="2781300" h="1181100">
                  <a:moveTo>
                    <a:pt x="1335542" y="1143000"/>
                  </a:moveTo>
                  <a:lnTo>
                    <a:pt x="1297442" y="1143000"/>
                  </a:lnTo>
                  <a:lnTo>
                    <a:pt x="1297442" y="1155704"/>
                  </a:lnTo>
                  <a:lnTo>
                    <a:pt x="1335542" y="1155704"/>
                  </a:lnTo>
                  <a:lnTo>
                    <a:pt x="1335542" y="1143000"/>
                  </a:lnTo>
                  <a:close/>
                </a:path>
                <a:path w="2781300" h="1181100">
                  <a:moveTo>
                    <a:pt x="1259342" y="1168395"/>
                  </a:moveTo>
                  <a:lnTo>
                    <a:pt x="1221242" y="1168395"/>
                  </a:lnTo>
                  <a:lnTo>
                    <a:pt x="1221242" y="1181100"/>
                  </a:lnTo>
                  <a:lnTo>
                    <a:pt x="1259342" y="1181100"/>
                  </a:lnTo>
                  <a:lnTo>
                    <a:pt x="1259342" y="1168395"/>
                  </a:lnTo>
                  <a:close/>
                </a:path>
                <a:path w="2781300" h="1181100">
                  <a:moveTo>
                    <a:pt x="1259342" y="1143000"/>
                  </a:moveTo>
                  <a:lnTo>
                    <a:pt x="1221242" y="1143000"/>
                  </a:lnTo>
                  <a:lnTo>
                    <a:pt x="1221242" y="1155704"/>
                  </a:lnTo>
                  <a:lnTo>
                    <a:pt x="1259342" y="1155704"/>
                  </a:lnTo>
                  <a:lnTo>
                    <a:pt x="1259342" y="1143000"/>
                  </a:lnTo>
                  <a:close/>
                </a:path>
                <a:path w="2781300" h="1181100">
                  <a:moveTo>
                    <a:pt x="1183142" y="1168395"/>
                  </a:moveTo>
                  <a:lnTo>
                    <a:pt x="1145042" y="1168395"/>
                  </a:lnTo>
                  <a:lnTo>
                    <a:pt x="1145042" y="1181100"/>
                  </a:lnTo>
                  <a:lnTo>
                    <a:pt x="1183142" y="1181100"/>
                  </a:lnTo>
                  <a:lnTo>
                    <a:pt x="1183142" y="1168395"/>
                  </a:lnTo>
                  <a:close/>
                </a:path>
                <a:path w="2781300" h="1181100">
                  <a:moveTo>
                    <a:pt x="1183142" y="1143000"/>
                  </a:moveTo>
                  <a:lnTo>
                    <a:pt x="1145042" y="1143000"/>
                  </a:lnTo>
                  <a:lnTo>
                    <a:pt x="1145042" y="1155704"/>
                  </a:lnTo>
                  <a:lnTo>
                    <a:pt x="1183142" y="1155704"/>
                  </a:lnTo>
                  <a:lnTo>
                    <a:pt x="1183142" y="1143000"/>
                  </a:lnTo>
                  <a:close/>
                </a:path>
                <a:path w="2781300" h="1181100">
                  <a:moveTo>
                    <a:pt x="1106942" y="1168395"/>
                  </a:moveTo>
                  <a:lnTo>
                    <a:pt x="1068842" y="1168395"/>
                  </a:lnTo>
                  <a:lnTo>
                    <a:pt x="1068842" y="1181100"/>
                  </a:lnTo>
                  <a:lnTo>
                    <a:pt x="1106942" y="1181100"/>
                  </a:lnTo>
                  <a:lnTo>
                    <a:pt x="1106942" y="1168395"/>
                  </a:lnTo>
                  <a:close/>
                </a:path>
                <a:path w="2781300" h="1181100">
                  <a:moveTo>
                    <a:pt x="1106942" y="1143000"/>
                  </a:moveTo>
                  <a:lnTo>
                    <a:pt x="1068842" y="1143000"/>
                  </a:lnTo>
                  <a:lnTo>
                    <a:pt x="1068842" y="1155704"/>
                  </a:lnTo>
                  <a:lnTo>
                    <a:pt x="1106942" y="1155704"/>
                  </a:lnTo>
                  <a:lnTo>
                    <a:pt x="1106942" y="1143000"/>
                  </a:lnTo>
                  <a:close/>
                </a:path>
                <a:path w="2781300" h="1181100">
                  <a:moveTo>
                    <a:pt x="1030742" y="1168395"/>
                  </a:moveTo>
                  <a:lnTo>
                    <a:pt x="992642" y="1168395"/>
                  </a:lnTo>
                  <a:lnTo>
                    <a:pt x="992642" y="1181100"/>
                  </a:lnTo>
                  <a:lnTo>
                    <a:pt x="1030742" y="1181100"/>
                  </a:lnTo>
                  <a:lnTo>
                    <a:pt x="1030742" y="1168395"/>
                  </a:lnTo>
                  <a:close/>
                </a:path>
                <a:path w="2781300" h="1181100">
                  <a:moveTo>
                    <a:pt x="1030742" y="1143000"/>
                  </a:moveTo>
                  <a:lnTo>
                    <a:pt x="992642" y="1143000"/>
                  </a:lnTo>
                  <a:lnTo>
                    <a:pt x="992642" y="1155704"/>
                  </a:lnTo>
                  <a:lnTo>
                    <a:pt x="1030742" y="1155704"/>
                  </a:lnTo>
                  <a:lnTo>
                    <a:pt x="1030742" y="1143000"/>
                  </a:lnTo>
                  <a:close/>
                </a:path>
                <a:path w="2781300" h="1181100">
                  <a:moveTo>
                    <a:pt x="954542" y="1168395"/>
                  </a:moveTo>
                  <a:lnTo>
                    <a:pt x="916442" y="1168395"/>
                  </a:lnTo>
                  <a:lnTo>
                    <a:pt x="916442" y="1181100"/>
                  </a:lnTo>
                  <a:lnTo>
                    <a:pt x="954542" y="1181100"/>
                  </a:lnTo>
                  <a:lnTo>
                    <a:pt x="954542" y="1168395"/>
                  </a:lnTo>
                  <a:close/>
                </a:path>
                <a:path w="2781300" h="1181100">
                  <a:moveTo>
                    <a:pt x="954542" y="1143000"/>
                  </a:moveTo>
                  <a:lnTo>
                    <a:pt x="916442" y="1143000"/>
                  </a:lnTo>
                  <a:lnTo>
                    <a:pt x="916442" y="1155704"/>
                  </a:lnTo>
                  <a:lnTo>
                    <a:pt x="954542" y="1155704"/>
                  </a:lnTo>
                  <a:lnTo>
                    <a:pt x="954542" y="1143000"/>
                  </a:lnTo>
                  <a:close/>
                </a:path>
                <a:path w="2781300" h="1181100">
                  <a:moveTo>
                    <a:pt x="878342" y="1168395"/>
                  </a:moveTo>
                  <a:lnTo>
                    <a:pt x="840242" y="1168395"/>
                  </a:lnTo>
                  <a:lnTo>
                    <a:pt x="840242" y="1181100"/>
                  </a:lnTo>
                  <a:lnTo>
                    <a:pt x="878342" y="1181100"/>
                  </a:lnTo>
                  <a:lnTo>
                    <a:pt x="878342" y="1168395"/>
                  </a:lnTo>
                  <a:close/>
                </a:path>
                <a:path w="2781300" h="1181100">
                  <a:moveTo>
                    <a:pt x="878342" y="1143000"/>
                  </a:moveTo>
                  <a:lnTo>
                    <a:pt x="840242" y="1143000"/>
                  </a:lnTo>
                  <a:lnTo>
                    <a:pt x="840242" y="1155704"/>
                  </a:lnTo>
                  <a:lnTo>
                    <a:pt x="878342" y="1155704"/>
                  </a:lnTo>
                  <a:lnTo>
                    <a:pt x="878342" y="1143000"/>
                  </a:lnTo>
                  <a:close/>
                </a:path>
                <a:path w="2781300" h="1181100">
                  <a:moveTo>
                    <a:pt x="802142" y="1168395"/>
                  </a:moveTo>
                  <a:lnTo>
                    <a:pt x="764042" y="1168395"/>
                  </a:lnTo>
                  <a:lnTo>
                    <a:pt x="764042" y="1181100"/>
                  </a:lnTo>
                  <a:lnTo>
                    <a:pt x="802142" y="1181100"/>
                  </a:lnTo>
                  <a:lnTo>
                    <a:pt x="802142" y="1168395"/>
                  </a:lnTo>
                  <a:close/>
                </a:path>
                <a:path w="2781300" h="1181100">
                  <a:moveTo>
                    <a:pt x="802142" y="1143000"/>
                  </a:moveTo>
                  <a:lnTo>
                    <a:pt x="764042" y="1143000"/>
                  </a:lnTo>
                  <a:lnTo>
                    <a:pt x="764042" y="1155704"/>
                  </a:lnTo>
                  <a:lnTo>
                    <a:pt x="802142" y="1155704"/>
                  </a:lnTo>
                  <a:lnTo>
                    <a:pt x="802142" y="1143000"/>
                  </a:lnTo>
                  <a:close/>
                </a:path>
                <a:path w="2781300" h="1181100">
                  <a:moveTo>
                    <a:pt x="725942" y="1168395"/>
                  </a:moveTo>
                  <a:lnTo>
                    <a:pt x="687842" y="1168395"/>
                  </a:lnTo>
                  <a:lnTo>
                    <a:pt x="687842" y="1181100"/>
                  </a:lnTo>
                  <a:lnTo>
                    <a:pt x="725942" y="1181100"/>
                  </a:lnTo>
                  <a:lnTo>
                    <a:pt x="725942" y="1168395"/>
                  </a:lnTo>
                  <a:close/>
                </a:path>
                <a:path w="2781300" h="1181100">
                  <a:moveTo>
                    <a:pt x="725942" y="1143000"/>
                  </a:moveTo>
                  <a:lnTo>
                    <a:pt x="687842" y="1143000"/>
                  </a:lnTo>
                  <a:lnTo>
                    <a:pt x="687842" y="1155704"/>
                  </a:lnTo>
                  <a:lnTo>
                    <a:pt x="725942" y="1155704"/>
                  </a:lnTo>
                  <a:lnTo>
                    <a:pt x="725942" y="1143000"/>
                  </a:lnTo>
                  <a:close/>
                </a:path>
                <a:path w="2781300" h="1181100">
                  <a:moveTo>
                    <a:pt x="649742" y="1168395"/>
                  </a:moveTo>
                  <a:lnTo>
                    <a:pt x="611642" y="1168395"/>
                  </a:lnTo>
                  <a:lnTo>
                    <a:pt x="611642" y="1181100"/>
                  </a:lnTo>
                  <a:lnTo>
                    <a:pt x="649742" y="1181100"/>
                  </a:lnTo>
                  <a:lnTo>
                    <a:pt x="649742" y="1168395"/>
                  </a:lnTo>
                  <a:close/>
                </a:path>
                <a:path w="2781300" h="1181100">
                  <a:moveTo>
                    <a:pt x="649742" y="1143000"/>
                  </a:moveTo>
                  <a:lnTo>
                    <a:pt x="611642" y="1143000"/>
                  </a:lnTo>
                  <a:lnTo>
                    <a:pt x="611642" y="1155704"/>
                  </a:lnTo>
                  <a:lnTo>
                    <a:pt x="649742" y="1155704"/>
                  </a:lnTo>
                  <a:lnTo>
                    <a:pt x="649742" y="1143000"/>
                  </a:lnTo>
                  <a:close/>
                </a:path>
                <a:path w="2781300" h="1181100">
                  <a:moveTo>
                    <a:pt x="573542" y="1168395"/>
                  </a:moveTo>
                  <a:lnTo>
                    <a:pt x="535442" y="1168395"/>
                  </a:lnTo>
                  <a:lnTo>
                    <a:pt x="535442" y="1181100"/>
                  </a:lnTo>
                  <a:lnTo>
                    <a:pt x="573542" y="1181100"/>
                  </a:lnTo>
                  <a:lnTo>
                    <a:pt x="573542" y="1168395"/>
                  </a:lnTo>
                  <a:close/>
                </a:path>
                <a:path w="2781300" h="1181100">
                  <a:moveTo>
                    <a:pt x="573542" y="1143000"/>
                  </a:moveTo>
                  <a:lnTo>
                    <a:pt x="535442" y="1143000"/>
                  </a:lnTo>
                  <a:lnTo>
                    <a:pt x="535442" y="1155704"/>
                  </a:lnTo>
                  <a:lnTo>
                    <a:pt x="573542" y="1155704"/>
                  </a:lnTo>
                  <a:lnTo>
                    <a:pt x="573542" y="1143000"/>
                  </a:lnTo>
                  <a:close/>
                </a:path>
                <a:path w="2781300" h="1181100">
                  <a:moveTo>
                    <a:pt x="497342" y="1168395"/>
                  </a:moveTo>
                  <a:lnTo>
                    <a:pt x="459242" y="1168395"/>
                  </a:lnTo>
                  <a:lnTo>
                    <a:pt x="459242" y="1181100"/>
                  </a:lnTo>
                  <a:lnTo>
                    <a:pt x="497342" y="1181100"/>
                  </a:lnTo>
                  <a:lnTo>
                    <a:pt x="497342" y="1168395"/>
                  </a:lnTo>
                  <a:close/>
                </a:path>
                <a:path w="2781300" h="1181100">
                  <a:moveTo>
                    <a:pt x="497342" y="1143000"/>
                  </a:moveTo>
                  <a:lnTo>
                    <a:pt x="459242" y="1143000"/>
                  </a:lnTo>
                  <a:lnTo>
                    <a:pt x="459242" y="1155704"/>
                  </a:lnTo>
                  <a:lnTo>
                    <a:pt x="497342" y="1155704"/>
                  </a:lnTo>
                  <a:lnTo>
                    <a:pt x="497342" y="1143000"/>
                  </a:lnTo>
                  <a:close/>
                </a:path>
                <a:path w="2781300" h="1181100">
                  <a:moveTo>
                    <a:pt x="421142" y="1168395"/>
                  </a:moveTo>
                  <a:lnTo>
                    <a:pt x="383042" y="1168395"/>
                  </a:lnTo>
                  <a:lnTo>
                    <a:pt x="383042" y="1181100"/>
                  </a:lnTo>
                  <a:lnTo>
                    <a:pt x="421142" y="1181100"/>
                  </a:lnTo>
                  <a:lnTo>
                    <a:pt x="421142" y="1168395"/>
                  </a:lnTo>
                  <a:close/>
                </a:path>
                <a:path w="2781300" h="1181100">
                  <a:moveTo>
                    <a:pt x="421142" y="1143000"/>
                  </a:moveTo>
                  <a:lnTo>
                    <a:pt x="383042" y="1143000"/>
                  </a:lnTo>
                  <a:lnTo>
                    <a:pt x="383042" y="1155704"/>
                  </a:lnTo>
                  <a:lnTo>
                    <a:pt x="421142" y="1155704"/>
                  </a:lnTo>
                  <a:lnTo>
                    <a:pt x="421142" y="1143000"/>
                  </a:lnTo>
                  <a:close/>
                </a:path>
                <a:path w="2781300" h="1181100">
                  <a:moveTo>
                    <a:pt x="344942" y="1168395"/>
                  </a:moveTo>
                  <a:lnTo>
                    <a:pt x="306842" y="1168395"/>
                  </a:lnTo>
                  <a:lnTo>
                    <a:pt x="306842" y="1181100"/>
                  </a:lnTo>
                  <a:lnTo>
                    <a:pt x="344942" y="1181100"/>
                  </a:lnTo>
                  <a:lnTo>
                    <a:pt x="344942" y="1168395"/>
                  </a:lnTo>
                  <a:close/>
                </a:path>
                <a:path w="2781300" h="1181100">
                  <a:moveTo>
                    <a:pt x="344942" y="1143000"/>
                  </a:moveTo>
                  <a:lnTo>
                    <a:pt x="306842" y="1143000"/>
                  </a:lnTo>
                  <a:lnTo>
                    <a:pt x="306842" y="1155704"/>
                  </a:lnTo>
                  <a:lnTo>
                    <a:pt x="344942" y="1155704"/>
                  </a:lnTo>
                  <a:lnTo>
                    <a:pt x="344942" y="1143000"/>
                  </a:lnTo>
                  <a:close/>
                </a:path>
                <a:path w="2781300" h="1181100">
                  <a:moveTo>
                    <a:pt x="268742" y="1168395"/>
                  </a:moveTo>
                  <a:lnTo>
                    <a:pt x="230642" y="1168395"/>
                  </a:lnTo>
                  <a:lnTo>
                    <a:pt x="230642" y="1181100"/>
                  </a:lnTo>
                  <a:lnTo>
                    <a:pt x="268742" y="1181100"/>
                  </a:lnTo>
                  <a:lnTo>
                    <a:pt x="268742" y="1168395"/>
                  </a:lnTo>
                  <a:close/>
                </a:path>
                <a:path w="2781300" h="1181100">
                  <a:moveTo>
                    <a:pt x="268742" y="1143000"/>
                  </a:moveTo>
                  <a:lnTo>
                    <a:pt x="230642" y="1143000"/>
                  </a:lnTo>
                  <a:lnTo>
                    <a:pt x="230642" y="1155704"/>
                  </a:lnTo>
                  <a:lnTo>
                    <a:pt x="268742" y="1155704"/>
                  </a:lnTo>
                  <a:lnTo>
                    <a:pt x="268742" y="1143000"/>
                  </a:lnTo>
                  <a:close/>
                </a:path>
                <a:path w="2781300" h="1181100">
                  <a:moveTo>
                    <a:pt x="153680" y="1160276"/>
                  </a:moveTo>
                  <a:lnTo>
                    <a:pt x="150510" y="1172468"/>
                  </a:lnTo>
                  <a:lnTo>
                    <a:pt x="168280" y="1176909"/>
                  </a:lnTo>
                  <a:lnTo>
                    <a:pt x="189219" y="1180088"/>
                  </a:lnTo>
                  <a:lnTo>
                    <a:pt x="191658" y="1180206"/>
                  </a:lnTo>
                  <a:lnTo>
                    <a:pt x="192267" y="1167515"/>
                  </a:lnTo>
                  <a:lnTo>
                    <a:pt x="189859" y="1167384"/>
                  </a:lnTo>
                  <a:lnTo>
                    <a:pt x="170322" y="1164467"/>
                  </a:lnTo>
                  <a:lnTo>
                    <a:pt x="153680" y="1160276"/>
                  </a:lnTo>
                  <a:close/>
                </a:path>
                <a:path w="2781300" h="1181100">
                  <a:moveTo>
                    <a:pt x="160020" y="1135629"/>
                  </a:moveTo>
                  <a:lnTo>
                    <a:pt x="156850" y="1147953"/>
                  </a:lnTo>
                  <a:lnTo>
                    <a:pt x="172212" y="1151894"/>
                  </a:lnTo>
                  <a:lnTo>
                    <a:pt x="190378" y="1154811"/>
                  </a:lnTo>
                  <a:lnTo>
                    <a:pt x="192907" y="1154811"/>
                  </a:lnTo>
                  <a:lnTo>
                    <a:pt x="193548" y="1142238"/>
                  </a:lnTo>
                  <a:lnTo>
                    <a:pt x="191018" y="1142106"/>
                  </a:lnTo>
                  <a:lnTo>
                    <a:pt x="174254" y="1139321"/>
                  </a:lnTo>
                  <a:lnTo>
                    <a:pt x="160020" y="1135629"/>
                  </a:lnTo>
                  <a:close/>
                </a:path>
                <a:path w="2781300" h="1181100">
                  <a:moveTo>
                    <a:pt x="84582" y="1123569"/>
                  </a:moveTo>
                  <a:lnTo>
                    <a:pt x="76962" y="1133724"/>
                  </a:lnTo>
                  <a:lnTo>
                    <a:pt x="93207" y="1145916"/>
                  </a:lnTo>
                  <a:lnTo>
                    <a:pt x="110490" y="1156203"/>
                  </a:lnTo>
                  <a:lnTo>
                    <a:pt x="111770" y="1156847"/>
                  </a:lnTo>
                  <a:lnTo>
                    <a:pt x="117226" y="1145417"/>
                  </a:lnTo>
                  <a:lnTo>
                    <a:pt x="116067" y="1144773"/>
                  </a:lnTo>
                  <a:lnTo>
                    <a:pt x="99822" y="1134999"/>
                  </a:lnTo>
                  <a:lnTo>
                    <a:pt x="84582" y="1123569"/>
                  </a:lnTo>
                  <a:close/>
                </a:path>
                <a:path w="2781300" h="1181100">
                  <a:moveTo>
                    <a:pt x="99822" y="1103376"/>
                  </a:moveTo>
                  <a:lnTo>
                    <a:pt x="92202" y="1113413"/>
                  </a:lnTo>
                  <a:lnTo>
                    <a:pt x="106314" y="1124081"/>
                  </a:lnTo>
                  <a:lnTo>
                    <a:pt x="121554" y="1133343"/>
                  </a:lnTo>
                  <a:lnTo>
                    <a:pt x="122803" y="1133987"/>
                  </a:lnTo>
                  <a:lnTo>
                    <a:pt x="128259" y="1122557"/>
                  </a:lnTo>
                  <a:lnTo>
                    <a:pt x="127010" y="1121913"/>
                  </a:lnTo>
                  <a:lnTo>
                    <a:pt x="112897" y="1113282"/>
                  </a:lnTo>
                  <a:lnTo>
                    <a:pt x="99822" y="1103376"/>
                  </a:lnTo>
                  <a:close/>
                </a:path>
                <a:path w="2781300" h="1181100">
                  <a:moveTo>
                    <a:pt x="35052" y="1062477"/>
                  </a:moveTo>
                  <a:lnTo>
                    <a:pt x="23622" y="1068074"/>
                  </a:lnTo>
                  <a:lnTo>
                    <a:pt x="25786" y="1072383"/>
                  </a:lnTo>
                  <a:lnTo>
                    <a:pt x="36332" y="1089410"/>
                  </a:lnTo>
                  <a:lnTo>
                    <a:pt x="46360" y="1102863"/>
                  </a:lnTo>
                  <a:lnTo>
                    <a:pt x="56631" y="1095243"/>
                  </a:lnTo>
                  <a:lnTo>
                    <a:pt x="46482" y="1081790"/>
                  </a:lnTo>
                  <a:lnTo>
                    <a:pt x="36697" y="1065788"/>
                  </a:lnTo>
                  <a:lnTo>
                    <a:pt x="35052" y="1062477"/>
                  </a:lnTo>
                  <a:close/>
                </a:path>
                <a:path w="2781300" h="1181100">
                  <a:moveTo>
                    <a:pt x="57912" y="1051428"/>
                  </a:moveTo>
                  <a:lnTo>
                    <a:pt x="46482" y="1056894"/>
                  </a:lnTo>
                  <a:lnTo>
                    <a:pt x="47487" y="1059048"/>
                  </a:lnTo>
                  <a:lnTo>
                    <a:pt x="56784" y="1074288"/>
                  </a:lnTo>
                  <a:lnTo>
                    <a:pt x="66812" y="1087623"/>
                  </a:lnTo>
                  <a:lnTo>
                    <a:pt x="76962" y="1080135"/>
                  </a:lnTo>
                  <a:lnTo>
                    <a:pt x="66934" y="1066668"/>
                  </a:lnTo>
                  <a:lnTo>
                    <a:pt x="58430" y="1052453"/>
                  </a:lnTo>
                  <a:lnTo>
                    <a:pt x="57912" y="1051428"/>
                  </a:lnTo>
                  <a:close/>
                </a:path>
                <a:path w="2781300" h="1181100">
                  <a:moveTo>
                    <a:pt x="13472" y="987302"/>
                  </a:moveTo>
                  <a:lnTo>
                    <a:pt x="762" y="987933"/>
                  </a:lnTo>
                  <a:lnTo>
                    <a:pt x="1158" y="994029"/>
                  </a:lnTo>
                  <a:lnTo>
                    <a:pt x="4450" y="1014603"/>
                  </a:lnTo>
                  <a:lnTo>
                    <a:pt x="8138" y="1029081"/>
                  </a:lnTo>
                  <a:lnTo>
                    <a:pt x="20452" y="1026033"/>
                  </a:lnTo>
                  <a:lnTo>
                    <a:pt x="16764" y="1011555"/>
                  </a:lnTo>
                  <a:lnTo>
                    <a:pt x="13716" y="991992"/>
                  </a:lnTo>
                  <a:lnTo>
                    <a:pt x="13472" y="987302"/>
                  </a:lnTo>
                  <a:close/>
                </a:path>
                <a:path w="2781300" h="1181100">
                  <a:moveTo>
                    <a:pt x="38862" y="986028"/>
                  </a:moveTo>
                  <a:lnTo>
                    <a:pt x="26151" y="986658"/>
                  </a:lnTo>
                  <a:lnTo>
                    <a:pt x="26304" y="990087"/>
                  </a:lnTo>
                  <a:lnTo>
                    <a:pt x="29077" y="1008375"/>
                  </a:lnTo>
                  <a:lnTo>
                    <a:pt x="32766" y="1022853"/>
                  </a:lnTo>
                  <a:lnTo>
                    <a:pt x="45079" y="1019687"/>
                  </a:lnTo>
                  <a:lnTo>
                    <a:pt x="41391" y="1005209"/>
                  </a:lnTo>
                  <a:lnTo>
                    <a:pt x="38862" y="988182"/>
                  </a:lnTo>
                  <a:lnTo>
                    <a:pt x="38862" y="986028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11625" y="3294961"/>
            <a:ext cx="17278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0960" algn="ctr">
              <a:lnSpc>
                <a:spcPct val="100000"/>
              </a:lnSpc>
              <a:spcBef>
                <a:spcPts val="105"/>
              </a:spcBef>
              <a:tabLst>
                <a:tab pos="808355" algn="l"/>
              </a:tabLst>
            </a:pPr>
            <a:r>
              <a:rPr sz="2000" spc="-5" dirty="0">
                <a:latin typeface="Arial MT"/>
                <a:cs typeface="Arial MT"/>
              </a:rPr>
              <a:t>NEXT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Arial MT"/>
                <a:cs typeface="Arial MT"/>
              </a:rPr>
              <a:t>TO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tabLst>
                <a:tab pos="868680" algn="l"/>
              </a:tabLst>
            </a:pPr>
            <a:r>
              <a:rPr sz="2000" spc="-5" dirty="0">
                <a:latin typeface="Arial MT"/>
                <a:cs typeface="Arial MT"/>
              </a:rPr>
              <a:t>PILOT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 MT"/>
                <a:cs typeface="Arial MT"/>
              </a:rPr>
              <a:t>SCALE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57750" y="4552950"/>
            <a:ext cx="4076700" cy="2146300"/>
            <a:chOff x="4857750" y="4552950"/>
            <a:chExt cx="4076700" cy="2146300"/>
          </a:xfrm>
        </p:grpSpPr>
        <p:sp>
          <p:nvSpPr>
            <p:cNvPr id="23" name="object 23"/>
            <p:cNvSpPr/>
            <p:nvPr/>
          </p:nvSpPr>
          <p:spPr>
            <a:xfrm>
              <a:off x="4876799" y="4572000"/>
              <a:ext cx="4038600" cy="2108200"/>
            </a:xfrm>
            <a:custGeom>
              <a:avLst/>
              <a:gdLst/>
              <a:ahLst/>
              <a:cxnLst/>
              <a:rect l="l" t="t" r="r" b="b"/>
              <a:pathLst>
                <a:path w="4038600" h="2108200">
                  <a:moveTo>
                    <a:pt x="3421136" y="0"/>
                  </a:moveTo>
                  <a:lnTo>
                    <a:pt x="617463" y="0"/>
                  </a:lnTo>
                  <a:lnTo>
                    <a:pt x="0" y="617469"/>
                  </a:lnTo>
                  <a:lnTo>
                    <a:pt x="0" y="1490782"/>
                  </a:lnTo>
                  <a:lnTo>
                    <a:pt x="617463" y="2108204"/>
                  </a:lnTo>
                  <a:lnTo>
                    <a:pt x="3421136" y="2108204"/>
                  </a:lnTo>
                  <a:lnTo>
                    <a:pt x="4038599" y="1490782"/>
                  </a:lnTo>
                  <a:lnTo>
                    <a:pt x="4038599" y="617469"/>
                  </a:lnTo>
                  <a:lnTo>
                    <a:pt x="3421136" y="0"/>
                  </a:lnTo>
                  <a:close/>
                </a:path>
              </a:pathLst>
            </a:custGeom>
            <a:solidFill>
              <a:srgbClr val="FF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57750" y="4552950"/>
              <a:ext cx="4076700" cy="2146300"/>
            </a:xfrm>
            <a:custGeom>
              <a:avLst/>
              <a:gdLst/>
              <a:ahLst/>
              <a:cxnLst/>
              <a:rect l="l" t="t" r="r" b="b"/>
              <a:pathLst>
                <a:path w="4076700" h="2146300">
                  <a:moveTo>
                    <a:pt x="12710" y="1471720"/>
                  </a:moveTo>
                  <a:lnTo>
                    <a:pt x="0" y="1471720"/>
                  </a:lnTo>
                  <a:lnTo>
                    <a:pt x="0" y="1509820"/>
                  </a:lnTo>
                  <a:lnTo>
                    <a:pt x="12710" y="1509820"/>
                  </a:lnTo>
                  <a:lnTo>
                    <a:pt x="12710" y="1471720"/>
                  </a:lnTo>
                  <a:close/>
                </a:path>
                <a:path w="4076700" h="2146300">
                  <a:moveTo>
                    <a:pt x="14599" y="1514307"/>
                  </a:moveTo>
                  <a:lnTo>
                    <a:pt x="5577" y="1523286"/>
                  </a:lnTo>
                  <a:lnTo>
                    <a:pt x="24262" y="1542013"/>
                  </a:lnTo>
                  <a:lnTo>
                    <a:pt x="33284" y="1533025"/>
                  </a:lnTo>
                  <a:lnTo>
                    <a:pt x="14599" y="1514307"/>
                  </a:lnTo>
                  <a:close/>
                </a:path>
                <a:path w="4076700" h="2146300">
                  <a:moveTo>
                    <a:pt x="32522" y="1496354"/>
                  </a:moveTo>
                  <a:lnTo>
                    <a:pt x="25389" y="1503450"/>
                  </a:lnTo>
                  <a:lnTo>
                    <a:pt x="25389" y="1507210"/>
                  </a:lnTo>
                  <a:lnTo>
                    <a:pt x="42306" y="1524036"/>
                  </a:lnTo>
                  <a:lnTo>
                    <a:pt x="51175" y="1515057"/>
                  </a:lnTo>
                  <a:lnTo>
                    <a:pt x="45953" y="1509820"/>
                  </a:lnTo>
                  <a:lnTo>
                    <a:pt x="38100" y="1509820"/>
                  </a:lnTo>
                  <a:lnTo>
                    <a:pt x="38100" y="1501947"/>
                  </a:lnTo>
                  <a:lnTo>
                    <a:pt x="32522" y="1496354"/>
                  </a:lnTo>
                  <a:close/>
                </a:path>
                <a:path w="4076700" h="2146300">
                  <a:moveTo>
                    <a:pt x="25389" y="1507210"/>
                  </a:moveTo>
                  <a:lnTo>
                    <a:pt x="25389" y="1509820"/>
                  </a:lnTo>
                  <a:lnTo>
                    <a:pt x="28013" y="1509820"/>
                  </a:lnTo>
                  <a:lnTo>
                    <a:pt x="25389" y="1507210"/>
                  </a:lnTo>
                  <a:close/>
                </a:path>
                <a:path w="4076700" h="2146300">
                  <a:moveTo>
                    <a:pt x="38100" y="1501947"/>
                  </a:moveTo>
                  <a:lnTo>
                    <a:pt x="38100" y="1509820"/>
                  </a:lnTo>
                  <a:lnTo>
                    <a:pt x="45953" y="1509820"/>
                  </a:lnTo>
                  <a:lnTo>
                    <a:pt x="38100" y="1501947"/>
                  </a:lnTo>
                  <a:close/>
                </a:path>
                <a:path w="4076700" h="2146300">
                  <a:moveTo>
                    <a:pt x="25389" y="1503450"/>
                  </a:moveTo>
                  <a:lnTo>
                    <a:pt x="23500" y="1505331"/>
                  </a:lnTo>
                  <a:lnTo>
                    <a:pt x="25389" y="1507210"/>
                  </a:lnTo>
                  <a:lnTo>
                    <a:pt x="25389" y="1503450"/>
                  </a:lnTo>
                  <a:close/>
                </a:path>
                <a:path w="4076700" h="2146300">
                  <a:moveTo>
                    <a:pt x="38100" y="1471720"/>
                  </a:moveTo>
                  <a:lnTo>
                    <a:pt x="25389" y="1471720"/>
                  </a:lnTo>
                  <a:lnTo>
                    <a:pt x="25389" y="1503450"/>
                  </a:lnTo>
                  <a:lnTo>
                    <a:pt x="32522" y="1496354"/>
                  </a:lnTo>
                  <a:lnTo>
                    <a:pt x="38100" y="1496354"/>
                  </a:lnTo>
                  <a:lnTo>
                    <a:pt x="38100" y="1471720"/>
                  </a:lnTo>
                  <a:close/>
                </a:path>
                <a:path w="4076700" h="2146300">
                  <a:moveTo>
                    <a:pt x="38100" y="1496354"/>
                  </a:moveTo>
                  <a:lnTo>
                    <a:pt x="32522" y="1496354"/>
                  </a:lnTo>
                  <a:lnTo>
                    <a:pt x="38100" y="1501947"/>
                  </a:lnTo>
                  <a:lnTo>
                    <a:pt x="38100" y="1496354"/>
                  </a:lnTo>
                  <a:close/>
                </a:path>
                <a:path w="4076700" h="2146300">
                  <a:moveTo>
                    <a:pt x="12710" y="1395520"/>
                  </a:moveTo>
                  <a:lnTo>
                    <a:pt x="0" y="1395520"/>
                  </a:lnTo>
                  <a:lnTo>
                    <a:pt x="0" y="1433620"/>
                  </a:lnTo>
                  <a:lnTo>
                    <a:pt x="12710" y="1433620"/>
                  </a:lnTo>
                  <a:lnTo>
                    <a:pt x="12710" y="1395520"/>
                  </a:lnTo>
                  <a:close/>
                </a:path>
                <a:path w="4076700" h="2146300">
                  <a:moveTo>
                    <a:pt x="38100" y="1395520"/>
                  </a:moveTo>
                  <a:lnTo>
                    <a:pt x="25389" y="1395520"/>
                  </a:lnTo>
                  <a:lnTo>
                    <a:pt x="25389" y="1433620"/>
                  </a:lnTo>
                  <a:lnTo>
                    <a:pt x="38100" y="1433620"/>
                  </a:lnTo>
                  <a:lnTo>
                    <a:pt x="38100" y="1395520"/>
                  </a:lnTo>
                  <a:close/>
                </a:path>
                <a:path w="4076700" h="2146300">
                  <a:moveTo>
                    <a:pt x="12710" y="1319320"/>
                  </a:moveTo>
                  <a:lnTo>
                    <a:pt x="0" y="1319320"/>
                  </a:lnTo>
                  <a:lnTo>
                    <a:pt x="0" y="1357420"/>
                  </a:lnTo>
                  <a:lnTo>
                    <a:pt x="12710" y="1357420"/>
                  </a:lnTo>
                  <a:lnTo>
                    <a:pt x="12710" y="1319320"/>
                  </a:lnTo>
                  <a:close/>
                </a:path>
                <a:path w="4076700" h="2146300">
                  <a:moveTo>
                    <a:pt x="38100" y="1319320"/>
                  </a:moveTo>
                  <a:lnTo>
                    <a:pt x="25389" y="1319320"/>
                  </a:lnTo>
                  <a:lnTo>
                    <a:pt x="25389" y="1357420"/>
                  </a:lnTo>
                  <a:lnTo>
                    <a:pt x="38100" y="1357420"/>
                  </a:lnTo>
                  <a:lnTo>
                    <a:pt x="38100" y="1319320"/>
                  </a:lnTo>
                  <a:close/>
                </a:path>
                <a:path w="4076700" h="2146300">
                  <a:moveTo>
                    <a:pt x="12710" y="1243120"/>
                  </a:moveTo>
                  <a:lnTo>
                    <a:pt x="0" y="1243120"/>
                  </a:lnTo>
                  <a:lnTo>
                    <a:pt x="0" y="1281220"/>
                  </a:lnTo>
                  <a:lnTo>
                    <a:pt x="12710" y="1281220"/>
                  </a:lnTo>
                  <a:lnTo>
                    <a:pt x="12710" y="1243120"/>
                  </a:lnTo>
                  <a:close/>
                </a:path>
                <a:path w="4076700" h="2146300">
                  <a:moveTo>
                    <a:pt x="38100" y="1243120"/>
                  </a:moveTo>
                  <a:lnTo>
                    <a:pt x="25389" y="1243120"/>
                  </a:lnTo>
                  <a:lnTo>
                    <a:pt x="25389" y="1281220"/>
                  </a:lnTo>
                  <a:lnTo>
                    <a:pt x="38100" y="1281220"/>
                  </a:lnTo>
                  <a:lnTo>
                    <a:pt x="38100" y="1243120"/>
                  </a:lnTo>
                  <a:close/>
                </a:path>
                <a:path w="4076700" h="2146300">
                  <a:moveTo>
                    <a:pt x="12710" y="1166920"/>
                  </a:moveTo>
                  <a:lnTo>
                    <a:pt x="0" y="1166920"/>
                  </a:lnTo>
                  <a:lnTo>
                    <a:pt x="0" y="1205020"/>
                  </a:lnTo>
                  <a:lnTo>
                    <a:pt x="12710" y="1205020"/>
                  </a:lnTo>
                  <a:lnTo>
                    <a:pt x="12710" y="1166920"/>
                  </a:lnTo>
                  <a:close/>
                </a:path>
                <a:path w="4076700" h="2146300">
                  <a:moveTo>
                    <a:pt x="38100" y="1166920"/>
                  </a:moveTo>
                  <a:lnTo>
                    <a:pt x="25389" y="1166920"/>
                  </a:lnTo>
                  <a:lnTo>
                    <a:pt x="25389" y="1205020"/>
                  </a:lnTo>
                  <a:lnTo>
                    <a:pt x="38100" y="1205020"/>
                  </a:lnTo>
                  <a:lnTo>
                    <a:pt x="38100" y="1166920"/>
                  </a:lnTo>
                  <a:close/>
                </a:path>
                <a:path w="4076700" h="2146300">
                  <a:moveTo>
                    <a:pt x="12710" y="1090720"/>
                  </a:moveTo>
                  <a:lnTo>
                    <a:pt x="0" y="1090720"/>
                  </a:lnTo>
                  <a:lnTo>
                    <a:pt x="0" y="1128820"/>
                  </a:lnTo>
                  <a:lnTo>
                    <a:pt x="12710" y="1128820"/>
                  </a:lnTo>
                  <a:lnTo>
                    <a:pt x="12710" y="1090720"/>
                  </a:lnTo>
                  <a:close/>
                </a:path>
                <a:path w="4076700" h="2146300">
                  <a:moveTo>
                    <a:pt x="38100" y="1090720"/>
                  </a:moveTo>
                  <a:lnTo>
                    <a:pt x="25389" y="1090720"/>
                  </a:lnTo>
                  <a:lnTo>
                    <a:pt x="25389" y="1128820"/>
                  </a:lnTo>
                  <a:lnTo>
                    <a:pt x="38100" y="1128820"/>
                  </a:lnTo>
                  <a:lnTo>
                    <a:pt x="38100" y="1090720"/>
                  </a:lnTo>
                  <a:close/>
                </a:path>
                <a:path w="4076700" h="2146300">
                  <a:moveTo>
                    <a:pt x="12710" y="1014471"/>
                  </a:moveTo>
                  <a:lnTo>
                    <a:pt x="0" y="1014471"/>
                  </a:lnTo>
                  <a:lnTo>
                    <a:pt x="0" y="1052620"/>
                  </a:lnTo>
                  <a:lnTo>
                    <a:pt x="12710" y="1052620"/>
                  </a:lnTo>
                  <a:lnTo>
                    <a:pt x="12710" y="1014471"/>
                  </a:lnTo>
                  <a:close/>
                </a:path>
                <a:path w="4076700" h="2146300">
                  <a:moveTo>
                    <a:pt x="38100" y="1014471"/>
                  </a:moveTo>
                  <a:lnTo>
                    <a:pt x="25389" y="1014471"/>
                  </a:lnTo>
                  <a:lnTo>
                    <a:pt x="25389" y="1052620"/>
                  </a:lnTo>
                  <a:lnTo>
                    <a:pt x="38100" y="1052620"/>
                  </a:lnTo>
                  <a:lnTo>
                    <a:pt x="38100" y="1014471"/>
                  </a:lnTo>
                  <a:close/>
                </a:path>
                <a:path w="4076700" h="2146300">
                  <a:moveTo>
                    <a:pt x="12710" y="938271"/>
                  </a:moveTo>
                  <a:lnTo>
                    <a:pt x="0" y="938271"/>
                  </a:lnTo>
                  <a:lnTo>
                    <a:pt x="0" y="976371"/>
                  </a:lnTo>
                  <a:lnTo>
                    <a:pt x="12710" y="976371"/>
                  </a:lnTo>
                  <a:lnTo>
                    <a:pt x="12710" y="938271"/>
                  </a:lnTo>
                  <a:close/>
                </a:path>
                <a:path w="4076700" h="2146300">
                  <a:moveTo>
                    <a:pt x="38100" y="938271"/>
                  </a:moveTo>
                  <a:lnTo>
                    <a:pt x="25389" y="938271"/>
                  </a:lnTo>
                  <a:lnTo>
                    <a:pt x="25389" y="976371"/>
                  </a:lnTo>
                  <a:lnTo>
                    <a:pt x="38100" y="976371"/>
                  </a:lnTo>
                  <a:lnTo>
                    <a:pt x="38100" y="938271"/>
                  </a:lnTo>
                  <a:close/>
                </a:path>
                <a:path w="4076700" h="2146300">
                  <a:moveTo>
                    <a:pt x="12710" y="862071"/>
                  </a:moveTo>
                  <a:lnTo>
                    <a:pt x="0" y="862071"/>
                  </a:lnTo>
                  <a:lnTo>
                    <a:pt x="0" y="900171"/>
                  </a:lnTo>
                  <a:lnTo>
                    <a:pt x="12710" y="900171"/>
                  </a:lnTo>
                  <a:lnTo>
                    <a:pt x="12710" y="862071"/>
                  </a:lnTo>
                  <a:close/>
                </a:path>
                <a:path w="4076700" h="2146300">
                  <a:moveTo>
                    <a:pt x="38100" y="862071"/>
                  </a:moveTo>
                  <a:lnTo>
                    <a:pt x="25389" y="862071"/>
                  </a:lnTo>
                  <a:lnTo>
                    <a:pt x="25389" y="900171"/>
                  </a:lnTo>
                  <a:lnTo>
                    <a:pt x="38100" y="900171"/>
                  </a:lnTo>
                  <a:lnTo>
                    <a:pt x="38100" y="862071"/>
                  </a:lnTo>
                  <a:close/>
                </a:path>
                <a:path w="4076700" h="2146300">
                  <a:moveTo>
                    <a:pt x="12710" y="785871"/>
                  </a:moveTo>
                  <a:lnTo>
                    <a:pt x="0" y="785871"/>
                  </a:lnTo>
                  <a:lnTo>
                    <a:pt x="0" y="823971"/>
                  </a:lnTo>
                  <a:lnTo>
                    <a:pt x="12710" y="823971"/>
                  </a:lnTo>
                  <a:lnTo>
                    <a:pt x="12710" y="785871"/>
                  </a:lnTo>
                  <a:close/>
                </a:path>
                <a:path w="4076700" h="2146300">
                  <a:moveTo>
                    <a:pt x="38100" y="785871"/>
                  </a:moveTo>
                  <a:lnTo>
                    <a:pt x="25389" y="785871"/>
                  </a:lnTo>
                  <a:lnTo>
                    <a:pt x="25389" y="823971"/>
                  </a:lnTo>
                  <a:lnTo>
                    <a:pt x="38100" y="823971"/>
                  </a:lnTo>
                  <a:lnTo>
                    <a:pt x="38100" y="785871"/>
                  </a:lnTo>
                  <a:close/>
                </a:path>
                <a:path w="4076700" h="2146300">
                  <a:moveTo>
                    <a:pt x="12710" y="709671"/>
                  </a:moveTo>
                  <a:lnTo>
                    <a:pt x="0" y="709671"/>
                  </a:lnTo>
                  <a:lnTo>
                    <a:pt x="0" y="747771"/>
                  </a:lnTo>
                  <a:lnTo>
                    <a:pt x="12710" y="747771"/>
                  </a:lnTo>
                  <a:lnTo>
                    <a:pt x="12710" y="709671"/>
                  </a:lnTo>
                  <a:close/>
                </a:path>
                <a:path w="4076700" h="2146300">
                  <a:moveTo>
                    <a:pt x="38100" y="709671"/>
                  </a:moveTo>
                  <a:lnTo>
                    <a:pt x="25389" y="709671"/>
                  </a:lnTo>
                  <a:lnTo>
                    <a:pt x="25389" y="747771"/>
                  </a:lnTo>
                  <a:lnTo>
                    <a:pt x="38100" y="747771"/>
                  </a:lnTo>
                  <a:lnTo>
                    <a:pt x="38100" y="709671"/>
                  </a:lnTo>
                  <a:close/>
                </a:path>
                <a:path w="4076700" h="2146300">
                  <a:moveTo>
                    <a:pt x="7620" y="620898"/>
                  </a:moveTo>
                  <a:lnTo>
                    <a:pt x="0" y="628518"/>
                  </a:lnTo>
                  <a:lnTo>
                    <a:pt x="0" y="671571"/>
                  </a:lnTo>
                  <a:lnTo>
                    <a:pt x="12710" y="671571"/>
                  </a:lnTo>
                  <a:lnTo>
                    <a:pt x="12710" y="633852"/>
                  </a:lnTo>
                  <a:lnTo>
                    <a:pt x="16642" y="629924"/>
                  </a:lnTo>
                  <a:lnTo>
                    <a:pt x="7620" y="620898"/>
                  </a:lnTo>
                  <a:close/>
                </a:path>
                <a:path w="4076700" h="2146300">
                  <a:moveTo>
                    <a:pt x="25664" y="638937"/>
                  </a:moveTo>
                  <a:lnTo>
                    <a:pt x="25389" y="639068"/>
                  </a:lnTo>
                  <a:lnTo>
                    <a:pt x="25389" y="671571"/>
                  </a:lnTo>
                  <a:lnTo>
                    <a:pt x="38100" y="671571"/>
                  </a:lnTo>
                  <a:lnTo>
                    <a:pt x="38100" y="644402"/>
                  </a:lnTo>
                  <a:lnTo>
                    <a:pt x="25664" y="638937"/>
                  </a:lnTo>
                  <a:close/>
                </a:path>
                <a:path w="4076700" h="2146300">
                  <a:moveTo>
                    <a:pt x="79491" y="584966"/>
                  </a:moveTo>
                  <a:lnTo>
                    <a:pt x="52578" y="611886"/>
                  </a:lnTo>
                  <a:lnTo>
                    <a:pt x="61600" y="620898"/>
                  </a:lnTo>
                  <a:lnTo>
                    <a:pt x="88513" y="593979"/>
                  </a:lnTo>
                  <a:lnTo>
                    <a:pt x="79491" y="584966"/>
                  </a:lnTo>
                  <a:close/>
                </a:path>
                <a:path w="4076700" h="2146300">
                  <a:moveTo>
                    <a:pt x="61600" y="567059"/>
                  </a:moveTo>
                  <a:lnTo>
                    <a:pt x="34686" y="593979"/>
                  </a:lnTo>
                  <a:lnTo>
                    <a:pt x="43555" y="602991"/>
                  </a:lnTo>
                  <a:lnTo>
                    <a:pt x="70500" y="576072"/>
                  </a:lnTo>
                  <a:lnTo>
                    <a:pt x="61600" y="567059"/>
                  </a:lnTo>
                  <a:close/>
                </a:path>
                <a:path w="4076700" h="2146300">
                  <a:moveTo>
                    <a:pt x="133350" y="531114"/>
                  </a:moveTo>
                  <a:lnTo>
                    <a:pt x="106436" y="558033"/>
                  </a:lnTo>
                  <a:lnTo>
                    <a:pt x="115458" y="567059"/>
                  </a:lnTo>
                  <a:lnTo>
                    <a:pt x="142372" y="540126"/>
                  </a:lnTo>
                  <a:lnTo>
                    <a:pt x="133350" y="531114"/>
                  </a:lnTo>
                  <a:close/>
                </a:path>
                <a:path w="4076700" h="2146300">
                  <a:moveTo>
                    <a:pt x="115458" y="513207"/>
                  </a:moveTo>
                  <a:lnTo>
                    <a:pt x="88513" y="540126"/>
                  </a:lnTo>
                  <a:lnTo>
                    <a:pt x="97414" y="549021"/>
                  </a:lnTo>
                  <a:lnTo>
                    <a:pt x="124449" y="522101"/>
                  </a:lnTo>
                  <a:lnTo>
                    <a:pt x="115458" y="513207"/>
                  </a:lnTo>
                  <a:close/>
                </a:path>
                <a:path w="4076700" h="2146300">
                  <a:moveTo>
                    <a:pt x="187330" y="477261"/>
                  </a:moveTo>
                  <a:lnTo>
                    <a:pt x="160263" y="504194"/>
                  </a:lnTo>
                  <a:lnTo>
                    <a:pt x="169285" y="513207"/>
                  </a:lnTo>
                  <a:lnTo>
                    <a:pt x="196230" y="486156"/>
                  </a:lnTo>
                  <a:lnTo>
                    <a:pt x="187330" y="477261"/>
                  </a:lnTo>
                  <a:close/>
                </a:path>
                <a:path w="4076700" h="2146300">
                  <a:moveTo>
                    <a:pt x="169285" y="459236"/>
                  </a:moveTo>
                  <a:lnTo>
                    <a:pt x="142372" y="486156"/>
                  </a:lnTo>
                  <a:lnTo>
                    <a:pt x="151394" y="495168"/>
                  </a:lnTo>
                  <a:lnTo>
                    <a:pt x="178308" y="468249"/>
                  </a:lnTo>
                  <a:lnTo>
                    <a:pt x="169285" y="459236"/>
                  </a:lnTo>
                  <a:close/>
                </a:path>
                <a:path w="4076700" h="2146300">
                  <a:moveTo>
                    <a:pt x="241188" y="423291"/>
                  </a:moveTo>
                  <a:lnTo>
                    <a:pt x="214243" y="450342"/>
                  </a:lnTo>
                  <a:lnTo>
                    <a:pt x="223144" y="459236"/>
                  </a:lnTo>
                  <a:lnTo>
                    <a:pt x="250179" y="432303"/>
                  </a:lnTo>
                  <a:lnTo>
                    <a:pt x="241188" y="423291"/>
                  </a:lnTo>
                  <a:close/>
                </a:path>
                <a:path w="4076700" h="2146300">
                  <a:moveTo>
                    <a:pt x="223144" y="405384"/>
                  </a:moveTo>
                  <a:lnTo>
                    <a:pt x="196230" y="432303"/>
                  </a:lnTo>
                  <a:lnTo>
                    <a:pt x="205221" y="441329"/>
                  </a:lnTo>
                  <a:lnTo>
                    <a:pt x="232166" y="414396"/>
                  </a:lnTo>
                  <a:lnTo>
                    <a:pt x="223144" y="405384"/>
                  </a:lnTo>
                  <a:close/>
                </a:path>
                <a:path w="4076700" h="2146300">
                  <a:moveTo>
                    <a:pt x="295015" y="369438"/>
                  </a:moveTo>
                  <a:lnTo>
                    <a:pt x="268102" y="396371"/>
                  </a:lnTo>
                  <a:lnTo>
                    <a:pt x="277124" y="405384"/>
                  </a:lnTo>
                  <a:lnTo>
                    <a:pt x="304038" y="378464"/>
                  </a:lnTo>
                  <a:lnTo>
                    <a:pt x="295015" y="369438"/>
                  </a:lnTo>
                  <a:close/>
                </a:path>
                <a:path w="4076700" h="2146300">
                  <a:moveTo>
                    <a:pt x="277124" y="351531"/>
                  </a:moveTo>
                  <a:lnTo>
                    <a:pt x="250179" y="378464"/>
                  </a:lnTo>
                  <a:lnTo>
                    <a:pt x="259080" y="387477"/>
                  </a:lnTo>
                  <a:lnTo>
                    <a:pt x="285993" y="360426"/>
                  </a:lnTo>
                  <a:lnTo>
                    <a:pt x="277124" y="351531"/>
                  </a:lnTo>
                  <a:close/>
                </a:path>
                <a:path w="4076700" h="2146300">
                  <a:moveTo>
                    <a:pt x="348874" y="315599"/>
                  </a:moveTo>
                  <a:lnTo>
                    <a:pt x="321960" y="342519"/>
                  </a:lnTo>
                  <a:lnTo>
                    <a:pt x="330951" y="351531"/>
                  </a:lnTo>
                  <a:lnTo>
                    <a:pt x="357896" y="324612"/>
                  </a:lnTo>
                  <a:lnTo>
                    <a:pt x="348874" y="315599"/>
                  </a:lnTo>
                  <a:close/>
                </a:path>
                <a:path w="4076700" h="2146300">
                  <a:moveTo>
                    <a:pt x="330951" y="297561"/>
                  </a:moveTo>
                  <a:lnTo>
                    <a:pt x="304038" y="324612"/>
                  </a:lnTo>
                  <a:lnTo>
                    <a:pt x="313060" y="333506"/>
                  </a:lnTo>
                  <a:lnTo>
                    <a:pt x="339973" y="306573"/>
                  </a:lnTo>
                  <a:lnTo>
                    <a:pt x="330951" y="297561"/>
                  </a:lnTo>
                  <a:close/>
                </a:path>
                <a:path w="4076700" h="2146300">
                  <a:moveTo>
                    <a:pt x="402854" y="261747"/>
                  </a:moveTo>
                  <a:lnTo>
                    <a:pt x="375909" y="288666"/>
                  </a:lnTo>
                  <a:lnTo>
                    <a:pt x="384810" y="297561"/>
                  </a:lnTo>
                  <a:lnTo>
                    <a:pt x="411723" y="270641"/>
                  </a:lnTo>
                  <a:lnTo>
                    <a:pt x="402854" y="261747"/>
                  </a:lnTo>
                  <a:close/>
                </a:path>
                <a:path w="4076700" h="2146300">
                  <a:moveTo>
                    <a:pt x="384810" y="243708"/>
                  </a:moveTo>
                  <a:lnTo>
                    <a:pt x="357896" y="270641"/>
                  </a:lnTo>
                  <a:lnTo>
                    <a:pt x="366918" y="279654"/>
                  </a:lnTo>
                  <a:lnTo>
                    <a:pt x="393832" y="252734"/>
                  </a:lnTo>
                  <a:lnTo>
                    <a:pt x="384810" y="243708"/>
                  </a:lnTo>
                  <a:close/>
                </a:path>
                <a:path w="4076700" h="2146300">
                  <a:moveTo>
                    <a:pt x="456681" y="207776"/>
                  </a:moveTo>
                  <a:lnTo>
                    <a:pt x="429768" y="234827"/>
                  </a:lnTo>
                  <a:lnTo>
                    <a:pt x="438668" y="243708"/>
                  </a:lnTo>
                  <a:lnTo>
                    <a:pt x="465703" y="216789"/>
                  </a:lnTo>
                  <a:lnTo>
                    <a:pt x="456681" y="207776"/>
                  </a:lnTo>
                  <a:close/>
                </a:path>
                <a:path w="4076700" h="2146300">
                  <a:moveTo>
                    <a:pt x="438668" y="189869"/>
                  </a:moveTo>
                  <a:lnTo>
                    <a:pt x="411723" y="216789"/>
                  </a:lnTo>
                  <a:lnTo>
                    <a:pt x="420745" y="225801"/>
                  </a:lnTo>
                  <a:lnTo>
                    <a:pt x="447690" y="198882"/>
                  </a:lnTo>
                  <a:lnTo>
                    <a:pt x="438668" y="189869"/>
                  </a:lnTo>
                  <a:close/>
                </a:path>
                <a:path w="4076700" h="2146300">
                  <a:moveTo>
                    <a:pt x="510540" y="153924"/>
                  </a:moveTo>
                  <a:lnTo>
                    <a:pt x="483626" y="180843"/>
                  </a:lnTo>
                  <a:lnTo>
                    <a:pt x="492648" y="189869"/>
                  </a:lnTo>
                  <a:lnTo>
                    <a:pt x="519562" y="162936"/>
                  </a:lnTo>
                  <a:lnTo>
                    <a:pt x="510540" y="153924"/>
                  </a:lnTo>
                  <a:close/>
                </a:path>
                <a:path w="4076700" h="2146300">
                  <a:moveTo>
                    <a:pt x="492648" y="136017"/>
                  </a:moveTo>
                  <a:lnTo>
                    <a:pt x="465703" y="162936"/>
                  </a:lnTo>
                  <a:lnTo>
                    <a:pt x="474604" y="171962"/>
                  </a:lnTo>
                  <a:lnTo>
                    <a:pt x="501517" y="144911"/>
                  </a:lnTo>
                  <a:lnTo>
                    <a:pt x="492648" y="136017"/>
                  </a:lnTo>
                  <a:close/>
                </a:path>
                <a:path w="4076700" h="2146300">
                  <a:moveTo>
                    <a:pt x="564398" y="100071"/>
                  </a:moveTo>
                  <a:lnTo>
                    <a:pt x="537453" y="127004"/>
                  </a:lnTo>
                  <a:lnTo>
                    <a:pt x="546475" y="136017"/>
                  </a:lnTo>
                  <a:lnTo>
                    <a:pt x="573420" y="109097"/>
                  </a:lnTo>
                  <a:lnTo>
                    <a:pt x="564398" y="100071"/>
                  </a:lnTo>
                  <a:close/>
                </a:path>
                <a:path w="4076700" h="2146300">
                  <a:moveTo>
                    <a:pt x="546475" y="82046"/>
                  </a:moveTo>
                  <a:lnTo>
                    <a:pt x="519562" y="109097"/>
                  </a:lnTo>
                  <a:lnTo>
                    <a:pt x="528584" y="117978"/>
                  </a:lnTo>
                  <a:lnTo>
                    <a:pt x="555498" y="91059"/>
                  </a:lnTo>
                  <a:lnTo>
                    <a:pt x="546475" y="82046"/>
                  </a:lnTo>
                  <a:close/>
                </a:path>
                <a:path w="4076700" h="2146300">
                  <a:moveTo>
                    <a:pt x="618378" y="46232"/>
                  </a:moveTo>
                  <a:lnTo>
                    <a:pt x="591433" y="73152"/>
                  </a:lnTo>
                  <a:lnTo>
                    <a:pt x="600334" y="82046"/>
                  </a:lnTo>
                  <a:lnTo>
                    <a:pt x="627247" y="55113"/>
                  </a:lnTo>
                  <a:lnTo>
                    <a:pt x="618378" y="46232"/>
                  </a:lnTo>
                  <a:close/>
                </a:path>
                <a:path w="4076700" h="2146300">
                  <a:moveTo>
                    <a:pt x="600334" y="28194"/>
                  </a:moveTo>
                  <a:lnTo>
                    <a:pt x="573420" y="55113"/>
                  </a:lnTo>
                  <a:lnTo>
                    <a:pt x="582411" y="64139"/>
                  </a:lnTo>
                  <a:lnTo>
                    <a:pt x="609356" y="37206"/>
                  </a:lnTo>
                  <a:lnTo>
                    <a:pt x="600334" y="28194"/>
                  </a:lnTo>
                  <a:close/>
                </a:path>
                <a:path w="4076700" h="2146300">
                  <a:moveTo>
                    <a:pt x="680709" y="0"/>
                  </a:moveTo>
                  <a:lnTo>
                    <a:pt x="642609" y="0"/>
                  </a:lnTo>
                  <a:lnTo>
                    <a:pt x="642609" y="12704"/>
                  </a:lnTo>
                  <a:lnTo>
                    <a:pt x="680709" y="12704"/>
                  </a:lnTo>
                  <a:lnTo>
                    <a:pt x="680709" y="0"/>
                  </a:lnTo>
                  <a:close/>
                </a:path>
                <a:path w="4076700" h="2146300">
                  <a:moveTo>
                    <a:pt x="680709" y="25395"/>
                  </a:moveTo>
                  <a:lnTo>
                    <a:pt x="642609" y="25395"/>
                  </a:lnTo>
                  <a:lnTo>
                    <a:pt x="642609" y="38100"/>
                  </a:lnTo>
                  <a:lnTo>
                    <a:pt x="680709" y="38100"/>
                  </a:lnTo>
                  <a:lnTo>
                    <a:pt x="680709" y="25395"/>
                  </a:lnTo>
                  <a:close/>
                </a:path>
                <a:path w="4076700" h="2146300">
                  <a:moveTo>
                    <a:pt x="756909" y="0"/>
                  </a:moveTo>
                  <a:lnTo>
                    <a:pt x="718809" y="0"/>
                  </a:lnTo>
                  <a:lnTo>
                    <a:pt x="718809" y="12704"/>
                  </a:lnTo>
                  <a:lnTo>
                    <a:pt x="756909" y="12704"/>
                  </a:lnTo>
                  <a:lnTo>
                    <a:pt x="756909" y="0"/>
                  </a:lnTo>
                  <a:close/>
                </a:path>
                <a:path w="4076700" h="2146300">
                  <a:moveTo>
                    <a:pt x="756909" y="25395"/>
                  </a:moveTo>
                  <a:lnTo>
                    <a:pt x="718809" y="25395"/>
                  </a:lnTo>
                  <a:lnTo>
                    <a:pt x="718809" y="38100"/>
                  </a:lnTo>
                  <a:lnTo>
                    <a:pt x="756909" y="38100"/>
                  </a:lnTo>
                  <a:lnTo>
                    <a:pt x="756909" y="25395"/>
                  </a:lnTo>
                  <a:close/>
                </a:path>
                <a:path w="4076700" h="2146300">
                  <a:moveTo>
                    <a:pt x="833109" y="0"/>
                  </a:moveTo>
                  <a:lnTo>
                    <a:pt x="795009" y="0"/>
                  </a:lnTo>
                  <a:lnTo>
                    <a:pt x="795009" y="12704"/>
                  </a:lnTo>
                  <a:lnTo>
                    <a:pt x="833109" y="12704"/>
                  </a:lnTo>
                  <a:lnTo>
                    <a:pt x="833109" y="0"/>
                  </a:lnTo>
                  <a:close/>
                </a:path>
                <a:path w="4076700" h="2146300">
                  <a:moveTo>
                    <a:pt x="833109" y="25395"/>
                  </a:moveTo>
                  <a:lnTo>
                    <a:pt x="795009" y="25395"/>
                  </a:lnTo>
                  <a:lnTo>
                    <a:pt x="795009" y="38100"/>
                  </a:lnTo>
                  <a:lnTo>
                    <a:pt x="833109" y="38100"/>
                  </a:lnTo>
                  <a:lnTo>
                    <a:pt x="833109" y="25395"/>
                  </a:lnTo>
                  <a:close/>
                </a:path>
                <a:path w="4076700" h="2146300">
                  <a:moveTo>
                    <a:pt x="909309" y="0"/>
                  </a:moveTo>
                  <a:lnTo>
                    <a:pt x="871209" y="0"/>
                  </a:lnTo>
                  <a:lnTo>
                    <a:pt x="871209" y="12704"/>
                  </a:lnTo>
                  <a:lnTo>
                    <a:pt x="909309" y="12704"/>
                  </a:lnTo>
                  <a:lnTo>
                    <a:pt x="909309" y="0"/>
                  </a:lnTo>
                  <a:close/>
                </a:path>
                <a:path w="4076700" h="2146300">
                  <a:moveTo>
                    <a:pt x="909309" y="25395"/>
                  </a:moveTo>
                  <a:lnTo>
                    <a:pt x="871209" y="25395"/>
                  </a:lnTo>
                  <a:lnTo>
                    <a:pt x="871209" y="38100"/>
                  </a:lnTo>
                  <a:lnTo>
                    <a:pt x="909309" y="38100"/>
                  </a:lnTo>
                  <a:lnTo>
                    <a:pt x="909309" y="25395"/>
                  </a:lnTo>
                  <a:close/>
                </a:path>
                <a:path w="4076700" h="2146300">
                  <a:moveTo>
                    <a:pt x="985509" y="0"/>
                  </a:moveTo>
                  <a:lnTo>
                    <a:pt x="947409" y="0"/>
                  </a:lnTo>
                  <a:lnTo>
                    <a:pt x="947409" y="12704"/>
                  </a:lnTo>
                  <a:lnTo>
                    <a:pt x="985509" y="12704"/>
                  </a:lnTo>
                  <a:lnTo>
                    <a:pt x="985509" y="0"/>
                  </a:lnTo>
                  <a:close/>
                </a:path>
                <a:path w="4076700" h="2146300">
                  <a:moveTo>
                    <a:pt x="985509" y="25395"/>
                  </a:moveTo>
                  <a:lnTo>
                    <a:pt x="947409" y="25395"/>
                  </a:lnTo>
                  <a:lnTo>
                    <a:pt x="947409" y="38100"/>
                  </a:lnTo>
                  <a:lnTo>
                    <a:pt x="985509" y="38100"/>
                  </a:lnTo>
                  <a:lnTo>
                    <a:pt x="985509" y="25395"/>
                  </a:lnTo>
                  <a:close/>
                </a:path>
                <a:path w="4076700" h="2146300">
                  <a:moveTo>
                    <a:pt x="1061709" y="0"/>
                  </a:moveTo>
                  <a:lnTo>
                    <a:pt x="1023609" y="0"/>
                  </a:lnTo>
                  <a:lnTo>
                    <a:pt x="1023609" y="12704"/>
                  </a:lnTo>
                  <a:lnTo>
                    <a:pt x="1061709" y="12704"/>
                  </a:lnTo>
                  <a:lnTo>
                    <a:pt x="1061709" y="0"/>
                  </a:lnTo>
                  <a:close/>
                </a:path>
                <a:path w="4076700" h="2146300">
                  <a:moveTo>
                    <a:pt x="1061709" y="25395"/>
                  </a:moveTo>
                  <a:lnTo>
                    <a:pt x="1023609" y="25395"/>
                  </a:lnTo>
                  <a:lnTo>
                    <a:pt x="1023609" y="38100"/>
                  </a:lnTo>
                  <a:lnTo>
                    <a:pt x="1061709" y="38100"/>
                  </a:lnTo>
                  <a:lnTo>
                    <a:pt x="1061709" y="25395"/>
                  </a:lnTo>
                  <a:close/>
                </a:path>
                <a:path w="4076700" h="2146300">
                  <a:moveTo>
                    <a:pt x="1137909" y="0"/>
                  </a:moveTo>
                  <a:lnTo>
                    <a:pt x="1099809" y="0"/>
                  </a:lnTo>
                  <a:lnTo>
                    <a:pt x="1099809" y="12704"/>
                  </a:lnTo>
                  <a:lnTo>
                    <a:pt x="1137909" y="12704"/>
                  </a:lnTo>
                  <a:lnTo>
                    <a:pt x="1137909" y="0"/>
                  </a:lnTo>
                  <a:close/>
                </a:path>
                <a:path w="4076700" h="2146300">
                  <a:moveTo>
                    <a:pt x="1137909" y="25395"/>
                  </a:moveTo>
                  <a:lnTo>
                    <a:pt x="1099809" y="25395"/>
                  </a:lnTo>
                  <a:lnTo>
                    <a:pt x="1099809" y="38100"/>
                  </a:lnTo>
                  <a:lnTo>
                    <a:pt x="1137909" y="38100"/>
                  </a:lnTo>
                  <a:lnTo>
                    <a:pt x="1137909" y="25395"/>
                  </a:lnTo>
                  <a:close/>
                </a:path>
                <a:path w="4076700" h="2146300">
                  <a:moveTo>
                    <a:pt x="1214109" y="0"/>
                  </a:moveTo>
                  <a:lnTo>
                    <a:pt x="1176009" y="0"/>
                  </a:lnTo>
                  <a:lnTo>
                    <a:pt x="1176009" y="12704"/>
                  </a:lnTo>
                  <a:lnTo>
                    <a:pt x="1214109" y="12704"/>
                  </a:lnTo>
                  <a:lnTo>
                    <a:pt x="1214109" y="0"/>
                  </a:lnTo>
                  <a:close/>
                </a:path>
                <a:path w="4076700" h="2146300">
                  <a:moveTo>
                    <a:pt x="1214109" y="25395"/>
                  </a:moveTo>
                  <a:lnTo>
                    <a:pt x="1176009" y="25395"/>
                  </a:lnTo>
                  <a:lnTo>
                    <a:pt x="1176009" y="38100"/>
                  </a:lnTo>
                  <a:lnTo>
                    <a:pt x="1214109" y="38100"/>
                  </a:lnTo>
                  <a:lnTo>
                    <a:pt x="1214109" y="25395"/>
                  </a:lnTo>
                  <a:close/>
                </a:path>
                <a:path w="4076700" h="2146300">
                  <a:moveTo>
                    <a:pt x="1290309" y="0"/>
                  </a:moveTo>
                  <a:lnTo>
                    <a:pt x="1252209" y="0"/>
                  </a:lnTo>
                  <a:lnTo>
                    <a:pt x="1252209" y="12704"/>
                  </a:lnTo>
                  <a:lnTo>
                    <a:pt x="1290309" y="12704"/>
                  </a:lnTo>
                  <a:lnTo>
                    <a:pt x="1290309" y="0"/>
                  </a:lnTo>
                  <a:close/>
                </a:path>
                <a:path w="4076700" h="2146300">
                  <a:moveTo>
                    <a:pt x="1290309" y="25395"/>
                  </a:moveTo>
                  <a:lnTo>
                    <a:pt x="1252209" y="25395"/>
                  </a:lnTo>
                  <a:lnTo>
                    <a:pt x="1252209" y="38100"/>
                  </a:lnTo>
                  <a:lnTo>
                    <a:pt x="1290309" y="38100"/>
                  </a:lnTo>
                  <a:lnTo>
                    <a:pt x="1290309" y="25395"/>
                  </a:lnTo>
                  <a:close/>
                </a:path>
                <a:path w="4076700" h="2146300">
                  <a:moveTo>
                    <a:pt x="1366509" y="0"/>
                  </a:moveTo>
                  <a:lnTo>
                    <a:pt x="1328409" y="0"/>
                  </a:lnTo>
                  <a:lnTo>
                    <a:pt x="1328409" y="12704"/>
                  </a:lnTo>
                  <a:lnTo>
                    <a:pt x="1366509" y="12704"/>
                  </a:lnTo>
                  <a:lnTo>
                    <a:pt x="1366509" y="0"/>
                  </a:lnTo>
                  <a:close/>
                </a:path>
                <a:path w="4076700" h="2146300">
                  <a:moveTo>
                    <a:pt x="1366509" y="25395"/>
                  </a:moveTo>
                  <a:lnTo>
                    <a:pt x="1328409" y="25395"/>
                  </a:lnTo>
                  <a:lnTo>
                    <a:pt x="1328409" y="38100"/>
                  </a:lnTo>
                  <a:lnTo>
                    <a:pt x="1366509" y="38100"/>
                  </a:lnTo>
                  <a:lnTo>
                    <a:pt x="1366509" y="25395"/>
                  </a:lnTo>
                  <a:close/>
                </a:path>
                <a:path w="4076700" h="2146300">
                  <a:moveTo>
                    <a:pt x="1442709" y="0"/>
                  </a:moveTo>
                  <a:lnTo>
                    <a:pt x="1404609" y="0"/>
                  </a:lnTo>
                  <a:lnTo>
                    <a:pt x="1404609" y="12704"/>
                  </a:lnTo>
                  <a:lnTo>
                    <a:pt x="1442709" y="12704"/>
                  </a:lnTo>
                  <a:lnTo>
                    <a:pt x="1442709" y="0"/>
                  </a:lnTo>
                  <a:close/>
                </a:path>
                <a:path w="4076700" h="2146300">
                  <a:moveTo>
                    <a:pt x="1442709" y="25395"/>
                  </a:moveTo>
                  <a:lnTo>
                    <a:pt x="1404609" y="25395"/>
                  </a:lnTo>
                  <a:lnTo>
                    <a:pt x="1404609" y="38100"/>
                  </a:lnTo>
                  <a:lnTo>
                    <a:pt x="1442709" y="38100"/>
                  </a:lnTo>
                  <a:lnTo>
                    <a:pt x="1442709" y="25395"/>
                  </a:lnTo>
                  <a:close/>
                </a:path>
                <a:path w="4076700" h="2146300">
                  <a:moveTo>
                    <a:pt x="1518909" y="0"/>
                  </a:moveTo>
                  <a:lnTo>
                    <a:pt x="1480809" y="0"/>
                  </a:lnTo>
                  <a:lnTo>
                    <a:pt x="1480809" y="12704"/>
                  </a:lnTo>
                  <a:lnTo>
                    <a:pt x="1518909" y="12704"/>
                  </a:lnTo>
                  <a:lnTo>
                    <a:pt x="1518909" y="0"/>
                  </a:lnTo>
                  <a:close/>
                </a:path>
                <a:path w="4076700" h="2146300">
                  <a:moveTo>
                    <a:pt x="1518909" y="25395"/>
                  </a:moveTo>
                  <a:lnTo>
                    <a:pt x="1480809" y="25395"/>
                  </a:lnTo>
                  <a:lnTo>
                    <a:pt x="1480809" y="38100"/>
                  </a:lnTo>
                  <a:lnTo>
                    <a:pt x="1518909" y="38100"/>
                  </a:lnTo>
                  <a:lnTo>
                    <a:pt x="1518909" y="25395"/>
                  </a:lnTo>
                  <a:close/>
                </a:path>
                <a:path w="4076700" h="2146300">
                  <a:moveTo>
                    <a:pt x="1595109" y="0"/>
                  </a:moveTo>
                  <a:lnTo>
                    <a:pt x="1557009" y="0"/>
                  </a:lnTo>
                  <a:lnTo>
                    <a:pt x="1557009" y="12704"/>
                  </a:lnTo>
                  <a:lnTo>
                    <a:pt x="1595109" y="12704"/>
                  </a:lnTo>
                  <a:lnTo>
                    <a:pt x="1595109" y="0"/>
                  </a:lnTo>
                  <a:close/>
                </a:path>
                <a:path w="4076700" h="2146300">
                  <a:moveTo>
                    <a:pt x="1595109" y="25395"/>
                  </a:moveTo>
                  <a:lnTo>
                    <a:pt x="1557009" y="25395"/>
                  </a:lnTo>
                  <a:lnTo>
                    <a:pt x="1557009" y="38100"/>
                  </a:lnTo>
                  <a:lnTo>
                    <a:pt x="1595109" y="38100"/>
                  </a:lnTo>
                  <a:lnTo>
                    <a:pt x="1595109" y="25395"/>
                  </a:lnTo>
                  <a:close/>
                </a:path>
                <a:path w="4076700" h="2146300">
                  <a:moveTo>
                    <a:pt x="1671309" y="0"/>
                  </a:moveTo>
                  <a:lnTo>
                    <a:pt x="1633209" y="0"/>
                  </a:lnTo>
                  <a:lnTo>
                    <a:pt x="1633209" y="12704"/>
                  </a:lnTo>
                  <a:lnTo>
                    <a:pt x="1671309" y="12704"/>
                  </a:lnTo>
                  <a:lnTo>
                    <a:pt x="1671309" y="0"/>
                  </a:lnTo>
                  <a:close/>
                </a:path>
                <a:path w="4076700" h="2146300">
                  <a:moveTo>
                    <a:pt x="1671309" y="25395"/>
                  </a:moveTo>
                  <a:lnTo>
                    <a:pt x="1633209" y="25395"/>
                  </a:lnTo>
                  <a:lnTo>
                    <a:pt x="1633209" y="38100"/>
                  </a:lnTo>
                  <a:lnTo>
                    <a:pt x="1671309" y="38100"/>
                  </a:lnTo>
                  <a:lnTo>
                    <a:pt x="1671309" y="25395"/>
                  </a:lnTo>
                  <a:close/>
                </a:path>
                <a:path w="4076700" h="2146300">
                  <a:moveTo>
                    <a:pt x="1747509" y="0"/>
                  </a:moveTo>
                  <a:lnTo>
                    <a:pt x="1709409" y="0"/>
                  </a:lnTo>
                  <a:lnTo>
                    <a:pt x="1709409" y="12704"/>
                  </a:lnTo>
                  <a:lnTo>
                    <a:pt x="1747509" y="12704"/>
                  </a:lnTo>
                  <a:lnTo>
                    <a:pt x="1747509" y="0"/>
                  </a:lnTo>
                  <a:close/>
                </a:path>
                <a:path w="4076700" h="2146300">
                  <a:moveTo>
                    <a:pt x="1747509" y="25395"/>
                  </a:moveTo>
                  <a:lnTo>
                    <a:pt x="1709409" y="25395"/>
                  </a:lnTo>
                  <a:lnTo>
                    <a:pt x="1709409" y="38100"/>
                  </a:lnTo>
                  <a:lnTo>
                    <a:pt x="1747509" y="38100"/>
                  </a:lnTo>
                  <a:lnTo>
                    <a:pt x="1747509" y="25395"/>
                  </a:lnTo>
                  <a:close/>
                </a:path>
                <a:path w="4076700" h="2146300">
                  <a:moveTo>
                    <a:pt x="1823709" y="0"/>
                  </a:moveTo>
                  <a:lnTo>
                    <a:pt x="1785609" y="0"/>
                  </a:lnTo>
                  <a:lnTo>
                    <a:pt x="1785609" y="12704"/>
                  </a:lnTo>
                  <a:lnTo>
                    <a:pt x="1823709" y="12704"/>
                  </a:lnTo>
                  <a:lnTo>
                    <a:pt x="1823709" y="0"/>
                  </a:lnTo>
                  <a:close/>
                </a:path>
                <a:path w="4076700" h="2146300">
                  <a:moveTo>
                    <a:pt x="1823709" y="25395"/>
                  </a:moveTo>
                  <a:lnTo>
                    <a:pt x="1785609" y="25395"/>
                  </a:lnTo>
                  <a:lnTo>
                    <a:pt x="1785609" y="38100"/>
                  </a:lnTo>
                  <a:lnTo>
                    <a:pt x="1823709" y="38100"/>
                  </a:lnTo>
                  <a:lnTo>
                    <a:pt x="1823709" y="25395"/>
                  </a:lnTo>
                  <a:close/>
                </a:path>
                <a:path w="4076700" h="2146300">
                  <a:moveTo>
                    <a:pt x="1899909" y="0"/>
                  </a:moveTo>
                  <a:lnTo>
                    <a:pt x="1861809" y="0"/>
                  </a:lnTo>
                  <a:lnTo>
                    <a:pt x="1861809" y="12704"/>
                  </a:lnTo>
                  <a:lnTo>
                    <a:pt x="1899909" y="12704"/>
                  </a:lnTo>
                  <a:lnTo>
                    <a:pt x="1899909" y="0"/>
                  </a:lnTo>
                  <a:close/>
                </a:path>
                <a:path w="4076700" h="2146300">
                  <a:moveTo>
                    <a:pt x="1899909" y="25395"/>
                  </a:moveTo>
                  <a:lnTo>
                    <a:pt x="1861809" y="25395"/>
                  </a:lnTo>
                  <a:lnTo>
                    <a:pt x="1861809" y="38100"/>
                  </a:lnTo>
                  <a:lnTo>
                    <a:pt x="1899909" y="38100"/>
                  </a:lnTo>
                  <a:lnTo>
                    <a:pt x="1899909" y="25395"/>
                  </a:lnTo>
                  <a:close/>
                </a:path>
                <a:path w="4076700" h="2146300">
                  <a:moveTo>
                    <a:pt x="1976109" y="0"/>
                  </a:moveTo>
                  <a:lnTo>
                    <a:pt x="1938009" y="0"/>
                  </a:lnTo>
                  <a:lnTo>
                    <a:pt x="1938009" y="12704"/>
                  </a:lnTo>
                  <a:lnTo>
                    <a:pt x="1976109" y="12704"/>
                  </a:lnTo>
                  <a:lnTo>
                    <a:pt x="1976109" y="0"/>
                  </a:lnTo>
                  <a:close/>
                </a:path>
                <a:path w="4076700" h="2146300">
                  <a:moveTo>
                    <a:pt x="1976109" y="25395"/>
                  </a:moveTo>
                  <a:lnTo>
                    <a:pt x="1938009" y="25395"/>
                  </a:lnTo>
                  <a:lnTo>
                    <a:pt x="1938009" y="38100"/>
                  </a:lnTo>
                  <a:lnTo>
                    <a:pt x="1976109" y="38100"/>
                  </a:lnTo>
                  <a:lnTo>
                    <a:pt x="1976109" y="25395"/>
                  </a:lnTo>
                  <a:close/>
                </a:path>
                <a:path w="4076700" h="2146300">
                  <a:moveTo>
                    <a:pt x="2052309" y="0"/>
                  </a:moveTo>
                  <a:lnTo>
                    <a:pt x="2014209" y="0"/>
                  </a:lnTo>
                  <a:lnTo>
                    <a:pt x="2014209" y="12704"/>
                  </a:lnTo>
                  <a:lnTo>
                    <a:pt x="2052309" y="12704"/>
                  </a:lnTo>
                  <a:lnTo>
                    <a:pt x="2052309" y="0"/>
                  </a:lnTo>
                  <a:close/>
                </a:path>
                <a:path w="4076700" h="2146300">
                  <a:moveTo>
                    <a:pt x="2052309" y="25395"/>
                  </a:moveTo>
                  <a:lnTo>
                    <a:pt x="2014209" y="25395"/>
                  </a:lnTo>
                  <a:lnTo>
                    <a:pt x="2014209" y="38100"/>
                  </a:lnTo>
                  <a:lnTo>
                    <a:pt x="2052309" y="38100"/>
                  </a:lnTo>
                  <a:lnTo>
                    <a:pt x="2052309" y="25395"/>
                  </a:lnTo>
                  <a:close/>
                </a:path>
                <a:path w="4076700" h="2146300">
                  <a:moveTo>
                    <a:pt x="2128509" y="0"/>
                  </a:moveTo>
                  <a:lnTo>
                    <a:pt x="2090409" y="0"/>
                  </a:lnTo>
                  <a:lnTo>
                    <a:pt x="2090409" y="12704"/>
                  </a:lnTo>
                  <a:lnTo>
                    <a:pt x="2128509" y="12704"/>
                  </a:lnTo>
                  <a:lnTo>
                    <a:pt x="2128509" y="0"/>
                  </a:lnTo>
                  <a:close/>
                </a:path>
                <a:path w="4076700" h="2146300">
                  <a:moveTo>
                    <a:pt x="2128509" y="25395"/>
                  </a:moveTo>
                  <a:lnTo>
                    <a:pt x="2090409" y="25395"/>
                  </a:lnTo>
                  <a:lnTo>
                    <a:pt x="2090409" y="38100"/>
                  </a:lnTo>
                  <a:lnTo>
                    <a:pt x="2128509" y="38100"/>
                  </a:lnTo>
                  <a:lnTo>
                    <a:pt x="2128509" y="25395"/>
                  </a:lnTo>
                  <a:close/>
                </a:path>
                <a:path w="4076700" h="2146300">
                  <a:moveTo>
                    <a:pt x="2204709" y="0"/>
                  </a:moveTo>
                  <a:lnTo>
                    <a:pt x="2166609" y="0"/>
                  </a:lnTo>
                  <a:lnTo>
                    <a:pt x="2166609" y="12704"/>
                  </a:lnTo>
                  <a:lnTo>
                    <a:pt x="2204709" y="12704"/>
                  </a:lnTo>
                  <a:lnTo>
                    <a:pt x="2204709" y="0"/>
                  </a:lnTo>
                  <a:close/>
                </a:path>
                <a:path w="4076700" h="2146300">
                  <a:moveTo>
                    <a:pt x="2204709" y="25395"/>
                  </a:moveTo>
                  <a:lnTo>
                    <a:pt x="2166609" y="25395"/>
                  </a:lnTo>
                  <a:lnTo>
                    <a:pt x="2166609" y="38100"/>
                  </a:lnTo>
                  <a:lnTo>
                    <a:pt x="2204709" y="38100"/>
                  </a:lnTo>
                  <a:lnTo>
                    <a:pt x="2204709" y="25395"/>
                  </a:lnTo>
                  <a:close/>
                </a:path>
                <a:path w="4076700" h="2146300">
                  <a:moveTo>
                    <a:pt x="2280909" y="0"/>
                  </a:moveTo>
                  <a:lnTo>
                    <a:pt x="2242809" y="0"/>
                  </a:lnTo>
                  <a:lnTo>
                    <a:pt x="2242809" y="12704"/>
                  </a:lnTo>
                  <a:lnTo>
                    <a:pt x="2280909" y="12704"/>
                  </a:lnTo>
                  <a:lnTo>
                    <a:pt x="2280909" y="0"/>
                  </a:lnTo>
                  <a:close/>
                </a:path>
                <a:path w="4076700" h="2146300">
                  <a:moveTo>
                    <a:pt x="2280909" y="25395"/>
                  </a:moveTo>
                  <a:lnTo>
                    <a:pt x="2242809" y="25395"/>
                  </a:lnTo>
                  <a:lnTo>
                    <a:pt x="2242809" y="38100"/>
                  </a:lnTo>
                  <a:lnTo>
                    <a:pt x="2280909" y="38100"/>
                  </a:lnTo>
                  <a:lnTo>
                    <a:pt x="2280909" y="25395"/>
                  </a:lnTo>
                  <a:close/>
                </a:path>
                <a:path w="4076700" h="2146300">
                  <a:moveTo>
                    <a:pt x="2357109" y="0"/>
                  </a:moveTo>
                  <a:lnTo>
                    <a:pt x="2319009" y="0"/>
                  </a:lnTo>
                  <a:lnTo>
                    <a:pt x="2319009" y="12704"/>
                  </a:lnTo>
                  <a:lnTo>
                    <a:pt x="2357109" y="12704"/>
                  </a:lnTo>
                  <a:lnTo>
                    <a:pt x="2357109" y="0"/>
                  </a:lnTo>
                  <a:close/>
                </a:path>
                <a:path w="4076700" h="2146300">
                  <a:moveTo>
                    <a:pt x="2357109" y="25395"/>
                  </a:moveTo>
                  <a:lnTo>
                    <a:pt x="2319009" y="25395"/>
                  </a:lnTo>
                  <a:lnTo>
                    <a:pt x="2319009" y="38100"/>
                  </a:lnTo>
                  <a:lnTo>
                    <a:pt x="2357109" y="38100"/>
                  </a:lnTo>
                  <a:lnTo>
                    <a:pt x="2357109" y="25395"/>
                  </a:lnTo>
                  <a:close/>
                </a:path>
                <a:path w="4076700" h="2146300">
                  <a:moveTo>
                    <a:pt x="2433309" y="0"/>
                  </a:moveTo>
                  <a:lnTo>
                    <a:pt x="2395209" y="0"/>
                  </a:lnTo>
                  <a:lnTo>
                    <a:pt x="2395209" y="12704"/>
                  </a:lnTo>
                  <a:lnTo>
                    <a:pt x="2433309" y="12704"/>
                  </a:lnTo>
                  <a:lnTo>
                    <a:pt x="2433309" y="0"/>
                  </a:lnTo>
                  <a:close/>
                </a:path>
                <a:path w="4076700" h="2146300">
                  <a:moveTo>
                    <a:pt x="2433309" y="25395"/>
                  </a:moveTo>
                  <a:lnTo>
                    <a:pt x="2395209" y="25395"/>
                  </a:lnTo>
                  <a:lnTo>
                    <a:pt x="2395209" y="38100"/>
                  </a:lnTo>
                  <a:lnTo>
                    <a:pt x="2433309" y="38100"/>
                  </a:lnTo>
                  <a:lnTo>
                    <a:pt x="2433309" y="25395"/>
                  </a:lnTo>
                  <a:close/>
                </a:path>
                <a:path w="4076700" h="2146300">
                  <a:moveTo>
                    <a:pt x="2509509" y="0"/>
                  </a:moveTo>
                  <a:lnTo>
                    <a:pt x="2471409" y="0"/>
                  </a:lnTo>
                  <a:lnTo>
                    <a:pt x="2471409" y="12704"/>
                  </a:lnTo>
                  <a:lnTo>
                    <a:pt x="2509509" y="12704"/>
                  </a:lnTo>
                  <a:lnTo>
                    <a:pt x="2509509" y="0"/>
                  </a:lnTo>
                  <a:close/>
                </a:path>
                <a:path w="4076700" h="2146300">
                  <a:moveTo>
                    <a:pt x="2509509" y="25395"/>
                  </a:moveTo>
                  <a:lnTo>
                    <a:pt x="2471409" y="25395"/>
                  </a:lnTo>
                  <a:lnTo>
                    <a:pt x="2471409" y="38100"/>
                  </a:lnTo>
                  <a:lnTo>
                    <a:pt x="2509509" y="38100"/>
                  </a:lnTo>
                  <a:lnTo>
                    <a:pt x="2509509" y="25395"/>
                  </a:lnTo>
                  <a:close/>
                </a:path>
                <a:path w="4076700" h="2146300">
                  <a:moveTo>
                    <a:pt x="2585709" y="0"/>
                  </a:moveTo>
                  <a:lnTo>
                    <a:pt x="2547609" y="0"/>
                  </a:lnTo>
                  <a:lnTo>
                    <a:pt x="2547609" y="12704"/>
                  </a:lnTo>
                  <a:lnTo>
                    <a:pt x="2585709" y="12704"/>
                  </a:lnTo>
                  <a:lnTo>
                    <a:pt x="2585709" y="0"/>
                  </a:lnTo>
                  <a:close/>
                </a:path>
                <a:path w="4076700" h="2146300">
                  <a:moveTo>
                    <a:pt x="2585709" y="25395"/>
                  </a:moveTo>
                  <a:lnTo>
                    <a:pt x="2547609" y="25395"/>
                  </a:lnTo>
                  <a:lnTo>
                    <a:pt x="2547609" y="38100"/>
                  </a:lnTo>
                  <a:lnTo>
                    <a:pt x="2585709" y="38100"/>
                  </a:lnTo>
                  <a:lnTo>
                    <a:pt x="2585709" y="25395"/>
                  </a:lnTo>
                  <a:close/>
                </a:path>
                <a:path w="4076700" h="2146300">
                  <a:moveTo>
                    <a:pt x="2661909" y="0"/>
                  </a:moveTo>
                  <a:lnTo>
                    <a:pt x="2623809" y="0"/>
                  </a:lnTo>
                  <a:lnTo>
                    <a:pt x="2623809" y="12704"/>
                  </a:lnTo>
                  <a:lnTo>
                    <a:pt x="2661909" y="12704"/>
                  </a:lnTo>
                  <a:lnTo>
                    <a:pt x="2661909" y="0"/>
                  </a:lnTo>
                  <a:close/>
                </a:path>
                <a:path w="4076700" h="2146300">
                  <a:moveTo>
                    <a:pt x="2661909" y="25395"/>
                  </a:moveTo>
                  <a:lnTo>
                    <a:pt x="2623809" y="25395"/>
                  </a:lnTo>
                  <a:lnTo>
                    <a:pt x="2623809" y="38100"/>
                  </a:lnTo>
                  <a:lnTo>
                    <a:pt x="2661909" y="38100"/>
                  </a:lnTo>
                  <a:lnTo>
                    <a:pt x="2661909" y="25395"/>
                  </a:lnTo>
                  <a:close/>
                </a:path>
                <a:path w="4076700" h="2146300">
                  <a:moveTo>
                    <a:pt x="2738109" y="0"/>
                  </a:moveTo>
                  <a:lnTo>
                    <a:pt x="2700009" y="0"/>
                  </a:lnTo>
                  <a:lnTo>
                    <a:pt x="2700009" y="12704"/>
                  </a:lnTo>
                  <a:lnTo>
                    <a:pt x="2738109" y="12704"/>
                  </a:lnTo>
                  <a:lnTo>
                    <a:pt x="2738109" y="0"/>
                  </a:lnTo>
                  <a:close/>
                </a:path>
                <a:path w="4076700" h="2146300">
                  <a:moveTo>
                    <a:pt x="2738109" y="25395"/>
                  </a:moveTo>
                  <a:lnTo>
                    <a:pt x="2700009" y="25395"/>
                  </a:lnTo>
                  <a:lnTo>
                    <a:pt x="2700009" y="38100"/>
                  </a:lnTo>
                  <a:lnTo>
                    <a:pt x="2738109" y="38100"/>
                  </a:lnTo>
                  <a:lnTo>
                    <a:pt x="2738109" y="25395"/>
                  </a:lnTo>
                  <a:close/>
                </a:path>
                <a:path w="4076700" h="2146300">
                  <a:moveTo>
                    <a:pt x="2814309" y="0"/>
                  </a:moveTo>
                  <a:lnTo>
                    <a:pt x="2776209" y="0"/>
                  </a:lnTo>
                  <a:lnTo>
                    <a:pt x="2776209" y="12704"/>
                  </a:lnTo>
                  <a:lnTo>
                    <a:pt x="2814309" y="12704"/>
                  </a:lnTo>
                  <a:lnTo>
                    <a:pt x="2814309" y="0"/>
                  </a:lnTo>
                  <a:close/>
                </a:path>
                <a:path w="4076700" h="2146300">
                  <a:moveTo>
                    <a:pt x="2814309" y="25395"/>
                  </a:moveTo>
                  <a:lnTo>
                    <a:pt x="2776209" y="25395"/>
                  </a:lnTo>
                  <a:lnTo>
                    <a:pt x="2776209" y="38100"/>
                  </a:lnTo>
                  <a:lnTo>
                    <a:pt x="2814309" y="38100"/>
                  </a:lnTo>
                  <a:lnTo>
                    <a:pt x="2814309" y="25395"/>
                  </a:lnTo>
                  <a:close/>
                </a:path>
                <a:path w="4076700" h="2146300">
                  <a:moveTo>
                    <a:pt x="2890509" y="0"/>
                  </a:moveTo>
                  <a:lnTo>
                    <a:pt x="2852409" y="0"/>
                  </a:lnTo>
                  <a:lnTo>
                    <a:pt x="2852409" y="12704"/>
                  </a:lnTo>
                  <a:lnTo>
                    <a:pt x="2890509" y="12704"/>
                  </a:lnTo>
                  <a:lnTo>
                    <a:pt x="2890509" y="0"/>
                  </a:lnTo>
                  <a:close/>
                </a:path>
                <a:path w="4076700" h="2146300">
                  <a:moveTo>
                    <a:pt x="2890509" y="25395"/>
                  </a:moveTo>
                  <a:lnTo>
                    <a:pt x="2852409" y="25395"/>
                  </a:lnTo>
                  <a:lnTo>
                    <a:pt x="2852409" y="38100"/>
                  </a:lnTo>
                  <a:lnTo>
                    <a:pt x="2890509" y="38100"/>
                  </a:lnTo>
                  <a:lnTo>
                    <a:pt x="2890509" y="25395"/>
                  </a:lnTo>
                  <a:close/>
                </a:path>
                <a:path w="4076700" h="2146300">
                  <a:moveTo>
                    <a:pt x="2966709" y="0"/>
                  </a:moveTo>
                  <a:lnTo>
                    <a:pt x="2928609" y="0"/>
                  </a:lnTo>
                  <a:lnTo>
                    <a:pt x="2928609" y="12704"/>
                  </a:lnTo>
                  <a:lnTo>
                    <a:pt x="2966709" y="12704"/>
                  </a:lnTo>
                  <a:lnTo>
                    <a:pt x="2966709" y="0"/>
                  </a:lnTo>
                  <a:close/>
                </a:path>
                <a:path w="4076700" h="2146300">
                  <a:moveTo>
                    <a:pt x="2966709" y="25395"/>
                  </a:moveTo>
                  <a:lnTo>
                    <a:pt x="2928609" y="25395"/>
                  </a:lnTo>
                  <a:lnTo>
                    <a:pt x="2928609" y="38100"/>
                  </a:lnTo>
                  <a:lnTo>
                    <a:pt x="2966709" y="38100"/>
                  </a:lnTo>
                  <a:lnTo>
                    <a:pt x="2966709" y="25395"/>
                  </a:lnTo>
                  <a:close/>
                </a:path>
                <a:path w="4076700" h="2146300">
                  <a:moveTo>
                    <a:pt x="3042909" y="0"/>
                  </a:moveTo>
                  <a:lnTo>
                    <a:pt x="3004809" y="0"/>
                  </a:lnTo>
                  <a:lnTo>
                    <a:pt x="3004809" y="12704"/>
                  </a:lnTo>
                  <a:lnTo>
                    <a:pt x="3042909" y="12704"/>
                  </a:lnTo>
                  <a:lnTo>
                    <a:pt x="3042909" y="0"/>
                  </a:lnTo>
                  <a:close/>
                </a:path>
                <a:path w="4076700" h="2146300">
                  <a:moveTo>
                    <a:pt x="3042909" y="25395"/>
                  </a:moveTo>
                  <a:lnTo>
                    <a:pt x="3004809" y="25395"/>
                  </a:lnTo>
                  <a:lnTo>
                    <a:pt x="3004809" y="38100"/>
                  </a:lnTo>
                  <a:lnTo>
                    <a:pt x="3042909" y="38100"/>
                  </a:lnTo>
                  <a:lnTo>
                    <a:pt x="3042909" y="25395"/>
                  </a:lnTo>
                  <a:close/>
                </a:path>
                <a:path w="4076700" h="2146300">
                  <a:moveTo>
                    <a:pt x="3119109" y="0"/>
                  </a:moveTo>
                  <a:lnTo>
                    <a:pt x="3081009" y="0"/>
                  </a:lnTo>
                  <a:lnTo>
                    <a:pt x="3081009" y="12704"/>
                  </a:lnTo>
                  <a:lnTo>
                    <a:pt x="3119109" y="12704"/>
                  </a:lnTo>
                  <a:lnTo>
                    <a:pt x="3119109" y="0"/>
                  </a:lnTo>
                  <a:close/>
                </a:path>
                <a:path w="4076700" h="2146300">
                  <a:moveTo>
                    <a:pt x="3119109" y="25395"/>
                  </a:moveTo>
                  <a:lnTo>
                    <a:pt x="3081009" y="25395"/>
                  </a:lnTo>
                  <a:lnTo>
                    <a:pt x="3081009" y="38100"/>
                  </a:lnTo>
                  <a:lnTo>
                    <a:pt x="3119109" y="38100"/>
                  </a:lnTo>
                  <a:lnTo>
                    <a:pt x="3119109" y="25395"/>
                  </a:lnTo>
                  <a:close/>
                </a:path>
                <a:path w="4076700" h="2146300">
                  <a:moveTo>
                    <a:pt x="3195309" y="0"/>
                  </a:moveTo>
                  <a:lnTo>
                    <a:pt x="3157209" y="0"/>
                  </a:lnTo>
                  <a:lnTo>
                    <a:pt x="3157209" y="12704"/>
                  </a:lnTo>
                  <a:lnTo>
                    <a:pt x="3195309" y="12704"/>
                  </a:lnTo>
                  <a:lnTo>
                    <a:pt x="3195309" y="0"/>
                  </a:lnTo>
                  <a:close/>
                </a:path>
                <a:path w="4076700" h="2146300">
                  <a:moveTo>
                    <a:pt x="3195309" y="25395"/>
                  </a:moveTo>
                  <a:lnTo>
                    <a:pt x="3157209" y="25395"/>
                  </a:lnTo>
                  <a:lnTo>
                    <a:pt x="3157209" y="38100"/>
                  </a:lnTo>
                  <a:lnTo>
                    <a:pt x="3195309" y="38100"/>
                  </a:lnTo>
                  <a:lnTo>
                    <a:pt x="3195309" y="25395"/>
                  </a:lnTo>
                  <a:close/>
                </a:path>
                <a:path w="4076700" h="2146300">
                  <a:moveTo>
                    <a:pt x="3271509" y="0"/>
                  </a:moveTo>
                  <a:lnTo>
                    <a:pt x="3233409" y="0"/>
                  </a:lnTo>
                  <a:lnTo>
                    <a:pt x="3233409" y="12704"/>
                  </a:lnTo>
                  <a:lnTo>
                    <a:pt x="3271509" y="12704"/>
                  </a:lnTo>
                  <a:lnTo>
                    <a:pt x="3271509" y="0"/>
                  </a:lnTo>
                  <a:close/>
                </a:path>
                <a:path w="4076700" h="2146300">
                  <a:moveTo>
                    <a:pt x="3271509" y="25395"/>
                  </a:moveTo>
                  <a:lnTo>
                    <a:pt x="3233409" y="25395"/>
                  </a:lnTo>
                  <a:lnTo>
                    <a:pt x="3233409" y="38100"/>
                  </a:lnTo>
                  <a:lnTo>
                    <a:pt x="3271509" y="38100"/>
                  </a:lnTo>
                  <a:lnTo>
                    <a:pt x="3271509" y="25395"/>
                  </a:lnTo>
                  <a:close/>
                </a:path>
                <a:path w="4076700" h="2146300">
                  <a:moveTo>
                    <a:pt x="3347709" y="0"/>
                  </a:moveTo>
                  <a:lnTo>
                    <a:pt x="3309609" y="0"/>
                  </a:lnTo>
                  <a:lnTo>
                    <a:pt x="3309609" y="12704"/>
                  </a:lnTo>
                  <a:lnTo>
                    <a:pt x="3347709" y="12704"/>
                  </a:lnTo>
                  <a:lnTo>
                    <a:pt x="3347709" y="0"/>
                  </a:lnTo>
                  <a:close/>
                </a:path>
                <a:path w="4076700" h="2146300">
                  <a:moveTo>
                    <a:pt x="3347709" y="25395"/>
                  </a:moveTo>
                  <a:lnTo>
                    <a:pt x="3309609" y="25395"/>
                  </a:lnTo>
                  <a:lnTo>
                    <a:pt x="3309609" y="38100"/>
                  </a:lnTo>
                  <a:lnTo>
                    <a:pt x="3347709" y="38100"/>
                  </a:lnTo>
                  <a:lnTo>
                    <a:pt x="3347709" y="25395"/>
                  </a:lnTo>
                  <a:close/>
                </a:path>
                <a:path w="4076700" h="2146300">
                  <a:moveTo>
                    <a:pt x="3423909" y="0"/>
                  </a:moveTo>
                  <a:lnTo>
                    <a:pt x="3385809" y="0"/>
                  </a:lnTo>
                  <a:lnTo>
                    <a:pt x="3385809" y="12704"/>
                  </a:lnTo>
                  <a:lnTo>
                    <a:pt x="3423909" y="12704"/>
                  </a:lnTo>
                  <a:lnTo>
                    <a:pt x="3423909" y="0"/>
                  </a:lnTo>
                  <a:close/>
                </a:path>
                <a:path w="4076700" h="2146300">
                  <a:moveTo>
                    <a:pt x="3423909" y="25395"/>
                  </a:moveTo>
                  <a:lnTo>
                    <a:pt x="3385809" y="25395"/>
                  </a:lnTo>
                  <a:lnTo>
                    <a:pt x="3385809" y="38100"/>
                  </a:lnTo>
                  <a:lnTo>
                    <a:pt x="3423909" y="38100"/>
                  </a:lnTo>
                  <a:lnTo>
                    <a:pt x="3423909" y="25395"/>
                  </a:lnTo>
                  <a:close/>
                </a:path>
                <a:path w="4076700" h="2146300">
                  <a:moveTo>
                    <a:pt x="3451098" y="38862"/>
                  </a:moveTo>
                  <a:lnTo>
                    <a:pt x="3442076" y="47874"/>
                  </a:lnTo>
                  <a:lnTo>
                    <a:pt x="3469020" y="74807"/>
                  </a:lnTo>
                  <a:lnTo>
                    <a:pt x="3478011" y="65913"/>
                  </a:lnTo>
                  <a:lnTo>
                    <a:pt x="3451098" y="38862"/>
                  </a:lnTo>
                  <a:close/>
                </a:path>
                <a:path w="4076700" h="2146300">
                  <a:moveTo>
                    <a:pt x="3469020" y="20955"/>
                  </a:moveTo>
                  <a:lnTo>
                    <a:pt x="3460120" y="29967"/>
                  </a:lnTo>
                  <a:lnTo>
                    <a:pt x="3487034" y="56900"/>
                  </a:lnTo>
                  <a:lnTo>
                    <a:pt x="3496056" y="47874"/>
                  </a:lnTo>
                  <a:lnTo>
                    <a:pt x="3469020" y="20955"/>
                  </a:lnTo>
                  <a:close/>
                </a:path>
                <a:path w="4076700" h="2146300">
                  <a:moveTo>
                    <a:pt x="3504956" y="92832"/>
                  </a:moveTo>
                  <a:lnTo>
                    <a:pt x="3496056" y="101727"/>
                  </a:lnTo>
                  <a:lnTo>
                    <a:pt x="3522969" y="128646"/>
                  </a:lnTo>
                  <a:lnTo>
                    <a:pt x="3531870" y="119765"/>
                  </a:lnTo>
                  <a:lnTo>
                    <a:pt x="3504956" y="92832"/>
                  </a:lnTo>
                  <a:close/>
                </a:path>
                <a:path w="4076700" h="2146300">
                  <a:moveTo>
                    <a:pt x="3522969" y="74807"/>
                  </a:moveTo>
                  <a:lnTo>
                    <a:pt x="3513978" y="83820"/>
                  </a:lnTo>
                  <a:lnTo>
                    <a:pt x="3540892" y="110739"/>
                  </a:lnTo>
                  <a:lnTo>
                    <a:pt x="3549914" y="101727"/>
                  </a:lnTo>
                  <a:lnTo>
                    <a:pt x="3522969" y="74807"/>
                  </a:lnTo>
                  <a:close/>
                </a:path>
                <a:path w="4076700" h="2146300">
                  <a:moveTo>
                    <a:pt x="3558936" y="146685"/>
                  </a:moveTo>
                  <a:lnTo>
                    <a:pt x="3549914" y="155697"/>
                  </a:lnTo>
                  <a:lnTo>
                    <a:pt x="3576828" y="182630"/>
                  </a:lnTo>
                  <a:lnTo>
                    <a:pt x="3585850" y="173604"/>
                  </a:lnTo>
                  <a:lnTo>
                    <a:pt x="3558936" y="146685"/>
                  </a:lnTo>
                  <a:close/>
                </a:path>
                <a:path w="4076700" h="2146300">
                  <a:moveTo>
                    <a:pt x="3576828" y="128646"/>
                  </a:moveTo>
                  <a:lnTo>
                    <a:pt x="3567806" y="137672"/>
                  </a:lnTo>
                  <a:lnTo>
                    <a:pt x="3594750" y="164592"/>
                  </a:lnTo>
                  <a:lnTo>
                    <a:pt x="3603741" y="155697"/>
                  </a:lnTo>
                  <a:lnTo>
                    <a:pt x="3576828" y="128646"/>
                  </a:lnTo>
                  <a:close/>
                </a:path>
                <a:path w="4076700" h="2146300">
                  <a:moveTo>
                    <a:pt x="3612764" y="200537"/>
                  </a:moveTo>
                  <a:lnTo>
                    <a:pt x="3603741" y="209550"/>
                  </a:lnTo>
                  <a:lnTo>
                    <a:pt x="3630686" y="236469"/>
                  </a:lnTo>
                  <a:lnTo>
                    <a:pt x="3639708" y="227457"/>
                  </a:lnTo>
                  <a:lnTo>
                    <a:pt x="3612764" y="200537"/>
                  </a:lnTo>
                  <a:close/>
                </a:path>
                <a:path w="4076700" h="2146300">
                  <a:moveTo>
                    <a:pt x="3630686" y="182630"/>
                  </a:moveTo>
                  <a:lnTo>
                    <a:pt x="3621786" y="191511"/>
                  </a:lnTo>
                  <a:lnTo>
                    <a:pt x="3648699" y="218562"/>
                  </a:lnTo>
                  <a:lnTo>
                    <a:pt x="3657600" y="209550"/>
                  </a:lnTo>
                  <a:lnTo>
                    <a:pt x="3630686" y="182630"/>
                  </a:lnTo>
                  <a:close/>
                </a:path>
                <a:path w="4076700" h="2146300">
                  <a:moveTo>
                    <a:pt x="3666622" y="254376"/>
                  </a:moveTo>
                  <a:lnTo>
                    <a:pt x="3657600" y="263402"/>
                  </a:lnTo>
                  <a:lnTo>
                    <a:pt x="3684513" y="290322"/>
                  </a:lnTo>
                  <a:lnTo>
                    <a:pt x="3693536" y="281427"/>
                  </a:lnTo>
                  <a:lnTo>
                    <a:pt x="3666622" y="254376"/>
                  </a:lnTo>
                  <a:close/>
                </a:path>
                <a:path w="4076700" h="2146300">
                  <a:moveTo>
                    <a:pt x="3684513" y="236469"/>
                  </a:moveTo>
                  <a:lnTo>
                    <a:pt x="3675644" y="245495"/>
                  </a:lnTo>
                  <a:lnTo>
                    <a:pt x="3702558" y="272415"/>
                  </a:lnTo>
                  <a:lnTo>
                    <a:pt x="3711580" y="263402"/>
                  </a:lnTo>
                  <a:lnTo>
                    <a:pt x="3684513" y="236469"/>
                  </a:lnTo>
                  <a:close/>
                </a:path>
                <a:path w="4076700" h="2146300">
                  <a:moveTo>
                    <a:pt x="3720480" y="308360"/>
                  </a:moveTo>
                  <a:lnTo>
                    <a:pt x="3711580" y="317241"/>
                  </a:lnTo>
                  <a:lnTo>
                    <a:pt x="3738494" y="344292"/>
                  </a:lnTo>
                  <a:lnTo>
                    <a:pt x="3747394" y="335280"/>
                  </a:lnTo>
                  <a:lnTo>
                    <a:pt x="3720480" y="308360"/>
                  </a:lnTo>
                  <a:close/>
                </a:path>
                <a:path w="4076700" h="2146300">
                  <a:moveTo>
                    <a:pt x="3738494" y="290322"/>
                  </a:moveTo>
                  <a:lnTo>
                    <a:pt x="3729471" y="299334"/>
                  </a:lnTo>
                  <a:lnTo>
                    <a:pt x="3756416" y="326267"/>
                  </a:lnTo>
                  <a:lnTo>
                    <a:pt x="3765438" y="317241"/>
                  </a:lnTo>
                  <a:lnTo>
                    <a:pt x="3738494" y="290322"/>
                  </a:lnTo>
                  <a:close/>
                </a:path>
                <a:path w="4076700" h="2146300">
                  <a:moveTo>
                    <a:pt x="3774429" y="362199"/>
                  </a:moveTo>
                  <a:lnTo>
                    <a:pt x="3765438" y="371225"/>
                  </a:lnTo>
                  <a:lnTo>
                    <a:pt x="3792352" y="398145"/>
                  </a:lnTo>
                  <a:lnTo>
                    <a:pt x="3801374" y="389132"/>
                  </a:lnTo>
                  <a:lnTo>
                    <a:pt x="3774429" y="362199"/>
                  </a:lnTo>
                  <a:close/>
                </a:path>
                <a:path w="4076700" h="2146300">
                  <a:moveTo>
                    <a:pt x="3792352" y="344292"/>
                  </a:moveTo>
                  <a:lnTo>
                    <a:pt x="3783330" y="353187"/>
                  </a:lnTo>
                  <a:lnTo>
                    <a:pt x="3810243" y="380106"/>
                  </a:lnTo>
                  <a:lnTo>
                    <a:pt x="3819266" y="371225"/>
                  </a:lnTo>
                  <a:lnTo>
                    <a:pt x="3792352" y="344292"/>
                  </a:lnTo>
                  <a:close/>
                </a:path>
                <a:path w="4076700" h="2146300">
                  <a:moveTo>
                    <a:pt x="3828288" y="416052"/>
                  </a:moveTo>
                  <a:lnTo>
                    <a:pt x="3819266" y="425064"/>
                  </a:lnTo>
                  <a:lnTo>
                    <a:pt x="3846210" y="451997"/>
                  </a:lnTo>
                  <a:lnTo>
                    <a:pt x="3855201" y="442971"/>
                  </a:lnTo>
                  <a:lnTo>
                    <a:pt x="3828288" y="416052"/>
                  </a:lnTo>
                  <a:close/>
                </a:path>
                <a:path w="4076700" h="2146300">
                  <a:moveTo>
                    <a:pt x="3846210" y="398145"/>
                  </a:moveTo>
                  <a:lnTo>
                    <a:pt x="3837310" y="407157"/>
                  </a:lnTo>
                  <a:lnTo>
                    <a:pt x="3864224" y="434090"/>
                  </a:lnTo>
                  <a:lnTo>
                    <a:pt x="3873124" y="425064"/>
                  </a:lnTo>
                  <a:lnTo>
                    <a:pt x="3846210" y="398145"/>
                  </a:lnTo>
                  <a:close/>
                </a:path>
                <a:path w="4076700" h="2146300">
                  <a:moveTo>
                    <a:pt x="3882146" y="469904"/>
                  </a:moveTo>
                  <a:lnTo>
                    <a:pt x="3873124" y="478917"/>
                  </a:lnTo>
                  <a:lnTo>
                    <a:pt x="3900159" y="505836"/>
                  </a:lnTo>
                  <a:lnTo>
                    <a:pt x="3909060" y="496955"/>
                  </a:lnTo>
                  <a:lnTo>
                    <a:pt x="3882146" y="469904"/>
                  </a:lnTo>
                  <a:close/>
                </a:path>
                <a:path w="4076700" h="2146300">
                  <a:moveTo>
                    <a:pt x="3900159" y="451997"/>
                  </a:moveTo>
                  <a:lnTo>
                    <a:pt x="3891168" y="461010"/>
                  </a:lnTo>
                  <a:lnTo>
                    <a:pt x="3918082" y="487929"/>
                  </a:lnTo>
                  <a:lnTo>
                    <a:pt x="3927104" y="478917"/>
                  </a:lnTo>
                  <a:lnTo>
                    <a:pt x="3900159" y="451997"/>
                  </a:lnTo>
                  <a:close/>
                </a:path>
                <a:path w="4076700" h="2146300">
                  <a:moveTo>
                    <a:pt x="3935973" y="523875"/>
                  </a:moveTo>
                  <a:lnTo>
                    <a:pt x="3927104" y="532769"/>
                  </a:lnTo>
                  <a:lnTo>
                    <a:pt x="3954018" y="559820"/>
                  </a:lnTo>
                  <a:lnTo>
                    <a:pt x="3963040" y="550794"/>
                  </a:lnTo>
                  <a:lnTo>
                    <a:pt x="3935973" y="523875"/>
                  </a:lnTo>
                  <a:close/>
                </a:path>
                <a:path w="4076700" h="2146300">
                  <a:moveTo>
                    <a:pt x="3954018" y="505836"/>
                  </a:moveTo>
                  <a:lnTo>
                    <a:pt x="3944996" y="514862"/>
                  </a:lnTo>
                  <a:lnTo>
                    <a:pt x="3971940" y="541782"/>
                  </a:lnTo>
                  <a:lnTo>
                    <a:pt x="3980931" y="532769"/>
                  </a:lnTo>
                  <a:lnTo>
                    <a:pt x="3954018" y="505836"/>
                  </a:lnTo>
                  <a:close/>
                </a:path>
                <a:path w="4076700" h="2146300">
                  <a:moveTo>
                    <a:pt x="3989954" y="577727"/>
                  </a:moveTo>
                  <a:lnTo>
                    <a:pt x="3980931" y="586740"/>
                  </a:lnTo>
                  <a:lnTo>
                    <a:pt x="4007876" y="613659"/>
                  </a:lnTo>
                  <a:lnTo>
                    <a:pt x="4016898" y="604647"/>
                  </a:lnTo>
                  <a:lnTo>
                    <a:pt x="3989954" y="577727"/>
                  </a:lnTo>
                  <a:close/>
                </a:path>
                <a:path w="4076700" h="2146300">
                  <a:moveTo>
                    <a:pt x="4007876" y="559820"/>
                  </a:moveTo>
                  <a:lnTo>
                    <a:pt x="3998854" y="568701"/>
                  </a:lnTo>
                  <a:lnTo>
                    <a:pt x="4025889" y="595634"/>
                  </a:lnTo>
                  <a:lnTo>
                    <a:pt x="4034790" y="586740"/>
                  </a:lnTo>
                  <a:lnTo>
                    <a:pt x="4007876" y="559820"/>
                  </a:lnTo>
                  <a:close/>
                </a:path>
                <a:path w="4076700" h="2146300">
                  <a:moveTo>
                    <a:pt x="4061703" y="613659"/>
                  </a:moveTo>
                  <a:lnTo>
                    <a:pt x="4052834" y="622685"/>
                  </a:lnTo>
                  <a:lnTo>
                    <a:pt x="4063989" y="633852"/>
                  </a:lnTo>
                  <a:lnTo>
                    <a:pt x="4063989" y="661284"/>
                  </a:lnTo>
                  <a:lnTo>
                    <a:pt x="4076700" y="661284"/>
                  </a:lnTo>
                  <a:lnTo>
                    <a:pt x="4076700" y="628518"/>
                  </a:lnTo>
                  <a:lnTo>
                    <a:pt x="4061703" y="613659"/>
                  </a:lnTo>
                  <a:close/>
                </a:path>
                <a:path w="4076700" h="2146300">
                  <a:moveTo>
                    <a:pt x="4043812" y="631566"/>
                  </a:moveTo>
                  <a:lnTo>
                    <a:pt x="4034790" y="640592"/>
                  </a:lnTo>
                  <a:lnTo>
                    <a:pt x="4038600" y="644402"/>
                  </a:lnTo>
                  <a:lnTo>
                    <a:pt x="4038600" y="661284"/>
                  </a:lnTo>
                  <a:lnTo>
                    <a:pt x="4051310" y="661284"/>
                  </a:lnTo>
                  <a:lnTo>
                    <a:pt x="4051310" y="639068"/>
                  </a:lnTo>
                  <a:lnTo>
                    <a:pt x="4043812" y="631566"/>
                  </a:lnTo>
                  <a:close/>
                </a:path>
                <a:path w="4076700" h="2146300">
                  <a:moveTo>
                    <a:pt x="4076700" y="699384"/>
                  </a:moveTo>
                  <a:lnTo>
                    <a:pt x="4063989" y="699384"/>
                  </a:lnTo>
                  <a:lnTo>
                    <a:pt x="4063989" y="737484"/>
                  </a:lnTo>
                  <a:lnTo>
                    <a:pt x="4076700" y="737484"/>
                  </a:lnTo>
                  <a:lnTo>
                    <a:pt x="4076700" y="699384"/>
                  </a:lnTo>
                  <a:close/>
                </a:path>
                <a:path w="4076700" h="2146300">
                  <a:moveTo>
                    <a:pt x="4051310" y="699384"/>
                  </a:moveTo>
                  <a:lnTo>
                    <a:pt x="4038600" y="699384"/>
                  </a:lnTo>
                  <a:lnTo>
                    <a:pt x="4038600" y="737484"/>
                  </a:lnTo>
                  <a:lnTo>
                    <a:pt x="4051310" y="737484"/>
                  </a:lnTo>
                  <a:lnTo>
                    <a:pt x="4051310" y="699384"/>
                  </a:lnTo>
                  <a:close/>
                </a:path>
                <a:path w="4076700" h="2146300">
                  <a:moveTo>
                    <a:pt x="4076700" y="775584"/>
                  </a:moveTo>
                  <a:lnTo>
                    <a:pt x="4063989" y="775584"/>
                  </a:lnTo>
                  <a:lnTo>
                    <a:pt x="4063989" y="813684"/>
                  </a:lnTo>
                  <a:lnTo>
                    <a:pt x="4076700" y="813684"/>
                  </a:lnTo>
                  <a:lnTo>
                    <a:pt x="4076700" y="775584"/>
                  </a:lnTo>
                  <a:close/>
                </a:path>
                <a:path w="4076700" h="2146300">
                  <a:moveTo>
                    <a:pt x="4051310" y="775584"/>
                  </a:moveTo>
                  <a:lnTo>
                    <a:pt x="4038600" y="775584"/>
                  </a:lnTo>
                  <a:lnTo>
                    <a:pt x="4038600" y="813684"/>
                  </a:lnTo>
                  <a:lnTo>
                    <a:pt x="4051310" y="813684"/>
                  </a:lnTo>
                  <a:lnTo>
                    <a:pt x="4051310" y="775584"/>
                  </a:lnTo>
                  <a:close/>
                </a:path>
                <a:path w="4076700" h="2146300">
                  <a:moveTo>
                    <a:pt x="4076700" y="851784"/>
                  </a:moveTo>
                  <a:lnTo>
                    <a:pt x="4063989" y="851784"/>
                  </a:lnTo>
                  <a:lnTo>
                    <a:pt x="4063989" y="889884"/>
                  </a:lnTo>
                  <a:lnTo>
                    <a:pt x="4076700" y="889884"/>
                  </a:lnTo>
                  <a:lnTo>
                    <a:pt x="4076700" y="851784"/>
                  </a:lnTo>
                  <a:close/>
                </a:path>
                <a:path w="4076700" h="2146300">
                  <a:moveTo>
                    <a:pt x="4051310" y="851784"/>
                  </a:moveTo>
                  <a:lnTo>
                    <a:pt x="4038600" y="851784"/>
                  </a:lnTo>
                  <a:lnTo>
                    <a:pt x="4038600" y="889884"/>
                  </a:lnTo>
                  <a:lnTo>
                    <a:pt x="4051310" y="889884"/>
                  </a:lnTo>
                  <a:lnTo>
                    <a:pt x="4051310" y="851784"/>
                  </a:lnTo>
                  <a:close/>
                </a:path>
                <a:path w="4076700" h="2146300">
                  <a:moveTo>
                    <a:pt x="4076700" y="927984"/>
                  </a:moveTo>
                  <a:lnTo>
                    <a:pt x="4063989" y="927984"/>
                  </a:lnTo>
                  <a:lnTo>
                    <a:pt x="4063989" y="966084"/>
                  </a:lnTo>
                  <a:lnTo>
                    <a:pt x="4076700" y="966084"/>
                  </a:lnTo>
                  <a:lnTo>
                    <a:pt x="4076700" y="927984"/>
                  </a:lnTo>
                  <a:close/>
                </a:path>
                <a:path w="4076700" h="2146300">
                  <a:moveTo>
                    <a:pt x="4051310" y="927984"/>
                  </a:moveTo>
                  <a:lnTo>
                    <a:pt x="4038600" y="927984"/>
                  </a:lnTo>
                  <a:lnTo>
                    <a:pt x="4038600" y="966084"/>
                  </a:lnTo>
                  <a:lnTo>
                    <a:pt x="4051310" y="966084"/>
                  </a:lnTo>
                  <a:lnTo>
                    <a:pt x="4051310" y="927984"/>
                  </a:lnTo>
                  <a:close/>
                </a:path>
                <a:path w="4076700" h="2146300">
                  <a:moveTo>
                    <a:pt x="4076700" y="1004184"/>
                  </a:moveTo>
                  <a:lnTo>
                    <a:pt x="4063989" y="1004184"/>
                  </a:lnTo>
                  <a:lnTo>
                    <a:pt x="4063989" y="1042345"/>
                  </a:lnTo>
                  <a:lnTo>
                    <a:pt x="4076700" y="1042345"/>
                  </a:lnTo>
                  <a:lnTo>
                    <a:pt x="4076700" y="1004184"/>
                  </a:lnTo>
                  <a:close/>
                </a:path>
                <a:path w="4076700" h="2146300">
                  <a:moveTo>
                    <a:pt x="4051310" y="1004184"/>
                  </a:moveTo>
                  <a:lnTo>
                    <a:pt x="4038600" y="1004184"/>
                  </a:lnTo>
                  <a:lnTo>
                    <a:pt x="4038600" y="1042345"/>
                  </a:lnTo>
                  <a:lnTo>
                    <a:pt x="4051310" y="1042345"/>
                  </a:lnTo>
                  <a:lnTo>
                    <a:pt x="4051310" y="1004184"/>
                  </a:lnTo>
                  <a:close/>
                </a:path>
                <a:path w="4076700" h="2146300">
                  <a:moveTo>
                    <a:pt x="4076700" y="1080445"/>
                  </a:moveTo>
                  <a:lnTo>
                    <a:pt x="4063989" y="1080445"/>
                  </a:lnTo>
                  <a:lnTo>
                    <a:pt x="4063989" y="1118545"/>
                  </a:lnTo>
                  <a:lnTo>
                    <a:pt x="4076700" y="1118545"/>
                  </a:lnTo>
                  <a:lnTo>
                    <a:pt x="4076700" y="1080445"/>
                  </a:lnTo>
                  <a:close/>
                </a:path>
                <a:path w="4076700" h="2146300">
                  <a:moveTo>
                    <a:pt x="4051310" y="1080445"/>
                  </a:moveTo>
                  <a:lnTo>
                    <a:pt x="4038600" y="1080445"/>
                  </a:lnTo>
                  <a:lnTo>
                    <a:pt x="4038600" y="1118545"/>
                  </a:lnTo>
                  <a:lnTo>
                    <a:pt x="4051310" y="1118545"/>
                  </a:lnTo>
                  <a:lnTo>
                    <a:pt x="4051310" y="1080445"/>
                  </a:lnTo>
                  <a:close/>
                </a:path>
                <a:path w="4076700" h="2146300">
                  <a:moveTo>
                    <a:pt x="4076700" y="1156645"/>
                  </a:moveTo>
                  <a:lnTo>
                    <a:pt x="4063989" y="1156645"/>
                  </a:lnTo>
                  <a:lnTo>
                    <a:pt x="4063989" y="1194745"/>
                  </a:lnTo>
                  <a:lnTo>
                    <a:pt x="4076700" y="1194745"/>
                  </a:lnTo>
                  <a:lnTo>
                    <a:pt x="4076700" y="1156645"/>
                  </a:lnTo>
                  <a:close/>
                </a:path>
                <a:path w="4076700" h="2146300">
                  <a:moveTo>
                    <a:pt x="4051310" y="1156645"/>
                  </a:moveTo>
                  <a:lnTo>
                    <a:pt x="4038600" y="1156645"/>
                  </a:lnTo>
                  <a:lnTo>
                    <a:pt x="4038600" y="1194745"/>
                  </a:lnTo>
                  <a:lnTo>
                    <a:pt x="4051310" y="1194745"/>
                  </a:lnTo>
                  <a:lnTo>
                    <a:pt x="4051310" y="1156645"/>
                  </a:lnTo>
                  <a:close/>
                </a:path>
                <a:path w="4076700" h="2146300">
                  <a:moveTo>
                    <a:pt x="4076700" y="1232845"/>
                  </a:moveTo>
                  <a:lnTo>
                    <a:pt x="4063989" y="1232845"/>
                  </a:lnTo>
                  <a:lnTo>
                    <a:pt x="4063989" y="1270945"/>
                  </a:lnTo>
                  <a:lnTo>
                    <a:pt x="4076700" y="1270945"/>
                  </a:lnTo>
                  <a:lnTo>
                    <a:pt x="4076700" y="1232845"/>
                  </a:lnTo>
                  <a:close/>
                </a:path>
                <a:path w="4076700" h="2146300">
                  <a:moveTo>
                    <a:pt x="4051310" y="1232845"/>
                  </a:moveTo>
                  <a:lnTo>
                    <a:pt x="4038600" y="1232845"/>
                  </a:lnTo>
                  <a:lnTo>
                    <a:pt x="4038600" y="1270945"/>
                  </a:lnTo>
                  <a:lnTo>
                    <a:pt x="4051310" y="1270945"/>
                  </a:lnTo>
                  <a:lnTo>
                    <a:pt x="4051310" y="1232845"/>
                  </a:lnTo>
                  <a:close/>
                </a:path>
                <a:path w="4076700" h="2146300">
                  <a:moveTo>
                    <a:pt x="4076700" y="1309045"/>
                  </a:moveTo>
                  <a:lnTo>
                    <a:pt x="4063989" y="1309045"/>
                  </a:lnTo>
                  <a:lnTo>
                    <a:pt x="4063989" y="1347145"/>
                  </a:lnTo>
                  <a:lnTo>
                    <a:pt x="4076700" y="1347145"/>
                  </a:lnTo>
                  <a:lnTo>
                    <a:pt x="4076700" y="1309045"/>
                  </a:lnTo>
                  <a:close/>
                </a:path>
                <a:path w="4076700" h="2146300">
                  <a:moveTo>
                    <a:pt x="4051310" y="1309045"/>
                  </a:moveTo>
                  <a:lnTo>
                    <a:pt x="4038600" y="1309045"/>
                  </a:lnTo>
                  <a:lnTo>
                    <a:pt x="4038600" y="1347145"/>
                  </a:lnTo>
                  <a:lnTo>
                    <a:pt x="4051310" y="1347145"/>
                  </a:lnTo>
                  <a:lnTo>
                    <a:pt x="4051310" y="1309045"/>
                  </a:lnTo>
                  <a:close/>
                </a:path>
                <a:path w="4076700" h="2146300">
                  <a:moveTo>
                    <a:pt x="4076700" y="1385245"/>
                  </a:moveTo>
                  <a:lnTo>
                    <a:pt x="4063989" y="1385245"/>
                  </a:lnTo>
                  <a:lnTo>
                    <a:pt x="4063989" y="1423345"/>
                  </a:lnTo>
                  <a:lnTo>
                    <a:pt x="4076700" y="1423345"/>
                  </a:lnTo>
                  <a:lnTo>
                    <a:pt x="4076700" y="1385245"/>
                  </a:lnTo>
                  <a:close/>
                </a:path>
                <a:path w="4076700" h="2146300">
                  <a:moveTo>
                    <a:pt x="4051310" y="1385245"/>
                  </a:moveTo>
                  <a:lnTo>
                    <a:pt x="4038600" y="1385245"/>
                  </a:lnTo>
                  <a:lnTo>
                    <a:pt x="4038600" y="1423345"/>
                  </a:lnTo>
                  <a:lnTo>
                    <a:pt x="4051310" y="1423345"/>
                  </a:lnTo>
                  <a:lnTo>
                    <a:pt x="4051310" y="1385245"/>
                  </a:lnTo>
                  <a:close/>
                </a:path>
                <a:path w="4076700" h="2146300">
                  <a:moveTo>
                    <a:pt x="4076700" y="1461445"/>
                  </a:moveTo>
                  <a:lnTo>
                    <a:pt x="4063989" y="1461445"/>
                  </a:lnTo>
                  <a:lnTo>
                    <a:pt x="4063989" y="1499545"/>
                  </a:lnTo>
                  <a:lnTo>
                    <a:pt x="4076700" y="1499545"/>
                  </a:lnTo>
                  <a:lnTo>
                    <a:pt x="4076700" y="1461445"/>
                  </a:lnTo>
                  <a:close/>
                </a:path>
                <a:path w="4076700" h="2146300">
                  <a:moveTo>
                    <a:pt x="4051310" y="1461445"/>
                  </a:moveTo>
                  <a:lnTo>
                    <a:pt x="4038600" y="1461445"/>
                  </a:lnTo>
                  <a:lnTo>
                    <a:pt x="4038600" y="1499545"/>
                  </a:lnTo>
                  <a:lnTo>
                    <a:pt x="4051310" y="1499545"/>
                  </a:lnTo>
                  <a:lnTo>
                    <a:pt x="4051310" y="1461445"/>
                  </a:lnTo>
                  <a:close/>
                </a:path>
                <a:path w="4076700" h="2146300">
                  <a:moveTo>
                    <a:pt x="4042410" y="1533976"/>
                  </a:moveTo>
                  <a:lnTo>
                    <a:pt x="4015496" y="1560920"/>
                  </a:lnTo>
                  <a:lnTo>
                    <a:pt x="4024518" y="1569899"/>
                  </a:lnTo>
                  <a:lnTo>
                    <a:pt x="4051432" y="1542967"/>
                  </a:lnTo>
                  <a:lnTo>
                    <a:pt x="4042410" y="1533976"/>
                  </a:lnTo>
                  <a:close/>
                </a:path>
                <a:path w="4076700" h="2146300">
                  <a:moveTo>
                    <a:pt x="4024518" y="1516023"/>
                  </a:moveTo>
                  <a:lnTo>
                    <a:pt x="3997574" y="1542967"/>
                  </a:lnTo>
                  <a:lnTo>
                    <a:pt x="4006596" y="1551944"/>
                  </a:lnTo>
                  <a:lnTo>
                    <a:pt x="4033509" y="1524999"/>
                  </a:lnTo>
                  <a:lnTo>
                    <a:pt x="4024518" y="1516023"/>
                  </a:lnTo>
                  <a:close/>
                </a:path>
                <a:path w="4076700" h="2146300">
                  <a:moveTo>
                    <a:pt x="3988551" y="1587864"/>
                  </a:moveTo>
                  <a:lnTo>
                    <a:pt x="3961638" y="1614809"/>
                  </a:lnTo>
                  <a:lnTo>
                    <a:pt x="3970660" y="1623785"/>
                  </a:lnTo>
                  <a:lnTo>
                    <a:pt x="3997574" y="1596841"/>
                  </a:lnTo>
                  <a:lnTo>
                    <a:pt x="3988551" y="1587864"/>
                  </a:lnTo>
                  <a:close/>
                </a:path>
                <a:path w="4076700" h="2146300">
                  <a:moveTo>
                    <a:pt x="3970660" y="1569899"/>
                  </a:moveTo>
                  <a:lnTo>
                    <a:pt x="3943746" y="1596841"/>
                  </a:lnTo>
                  <a:lnTo>
                    <a:pt x="3952616" y="1605832"/>
                  </a:lnTo>
                  <a:lnTo>
                    <a:pt x="3979560" y="1578888"/>
                  </a:lnTo>
                  <a:lnTo>
                    <a:pt x="3970660" y="1569899"/>
                  </a:lnTo>
                  <a:close/>
                </a:path>
                <a:path w="4076700" h="2146300">
                  <a:moveTo>
                    <a:pt x="3934724" y="1641741"/>
                  </a:moveTo>
                  <a:lnTo>
                    <a:pt x="3907779" y="1668697"/>
                  </a:lnTo>
                  <a:lnTo>
                    <a:pt x="3916680" y="1677674"/>
                  </a:lnTo>
                  <a:lnTo>
                    <a:pt x="3943746" y="1650717"/>
                  </a:lnTo>
                  <a:lnTo>
                    <a:pt x="3934724" y="1641741"/>
                  </a:lnTo>
                  <a:close/>
                </a:path>
                <a:path w="4076700" h="2146300">
                  <a:moveTo>
                    <a:pt x="3916680" y="1623785"/>
                  </a:moveTo>
                  <a:lnTo>
                    <a:pt x="3889766" y="1650717"/>
                  </a:lnTo>
                  <a:lnTo>
                    <a:pt x="3898788" y="1659697"/>
                  </a:lnTo>
                  <a:lnTo>
                    <a:pt x="3925702" y="1632764"/>
                  </a:lnTo>
                  <a:lnTo>
                    <a:pt x="3916680" y="1623785"/>
                  </a:lnTo>
                  <a:close/>
                </a:path>
                <a:path w="4076700" h="2146300">
                  <a:moveTo>
                    <a:pt x="3880866" y="1695629"/>
                  </a:moveTo>
                  <a:lnTo>
                    <a:pt x="3853830" y="1722562"/>
                  </a:lnTo>
                  <a:lnTo>
                    <a:pt x="3862821" y="1731538"/>
                  </a:lnTo>
                  <a:lnTo>
                    <a:pt x="3889766" y="1704606"/>
                  </a:lnTo>
                  <a:lnTo>
                    <a:pt x="3880866" y="1695629"/>
                  </a:lnTo>
                  <a:close/>
                </a:path>
                <a:path w="4076700" h="2146300">
                  <a:moveTo>
                    <a:pt x="3862821" y="1677674"/>
                  </a:moveTo>
                  <a:lnTo>
                    <a:pt x="3835908" y="1704606"/>
                  </a:lnTo>
                  <a:lnTo>
                    <a:pt x="3844930" y="1713582"/>
                  </a:lnTo>
                  <a:lnTo>
                    <a:pt x="3871844" y="1686650"/>
                  </a:lnTo>
                  <a:lnTo>
                    <a:pt x="3862821" y="1677674"/>
                  </a:lnTo>
                  <a:close/>
                </a:path>
                <a:path w="4076700" h="2146300">
                  <a:moveTo>
                    <a:pt x="3826886" y="1749515"/>
                  </a:moveTo>
                  <a:lnTo>
                    <a:pt x="3799972" y="1776447"/>
                  </a:lnTo>
                  <a:lnTo>
                    <a:pt x="3808994" y="1785427"/>
                  </a:lnTo>
                  <a:lnTo>
                    <a:pt x="3835908" y="1758494"/>
                  </a:lnTo>
                  <a:lnTo>
                    <a:pt x="3826886" y="1749515"/>
                  </a:lnTo>
                  <a:close/>
                </a:path>
                <a:path w="4076700" h="2146300">
                  <a:moveTo>
                    <a:pt x="3808994" y="1731538"/>
                  </a:moveTo>
                  <a:lnTo>
                    <a:pt x="3782049" y="1758494"/>
                  </a:lnTo>
                  <a:lnTo>
                    <a:pt x="3791072" y="1767471"/>
                  </a:lnTo>
                  <a:lnTo>
                    <a:pt x="3818016" y="1740526"/>
                  </a:lnTo>
                  <a:lnTo>
                    <a:pt x="3808994" y="1731538"/>
                  </a:lnTo>
                  <a:close/>
                </a:path>
                <a:path w="4076700" h="2146300">
                  <a:moveTo>
                    <a:pt x="3773058" y="1803391"/>
                  </a:moveTo>
                  <a:lnTo>
                    <a:pt x="3746114" y="1830324"/>
                  </a:lnTo>
                  <a:lnTo>
                    <a:pt x="3755136" y="1839312"/>
                  </a:lnTo>
                  <a:lnTo>
                    <a:pt x="3782049" y="1812368"/>
                  </a:lnTo>
                  <a:lnTo>
                    <a:pt x="3773058" y="1803391"/>
                  </a:lnTo>
                  <a:close/>
                </a:path>
                <a:path w="4076700" h="2146300">
                  <a:moveTo>
                    <a:pt x="3755136" y="1785427"/>
                  </a:moveTo>
                  <a:lnTo>
                    <a:pt x="3728222" y="1812368"/>
                  </a:lnTo>
                  <a:lnTo>
                    <a:pt x="3737091" y="1821347"/>
                  </a:lnTo>
                  <a:lnTo>
                    <a:pt x="3764036" y="1794403"/>
                  </a:lnTo>
                  <a:lnTo>
                    <a:pt x="3755136" y="1785427"/>
                  </a:lnTo>
                  <a:close/>
                </a:path>
                <a:path w="4076700" h="2146300">
                  <a:moveTo>
                    <a:pt x="3719200" y="1857268"/>
                  </a:moveTo>
                  <a:lnTo>
                    <a:pt x="3692286" y="1884212"/>
                  </a:lnTo>
                  <a:lnTo>
                    <a:pt x="3701156" y="1893189"/>
                  </a:lnTo>
                  <a:lnTo>
                    <a:pt x="3728222" y="1866256"/>
                  </a:lnTo>
                  <a:lnTo>
                    <a:pt x="3719200" y="1857268"/>
                  </a:lnTo>
                  <a:close/>
                </a:path>
                <a:path w="4076700" h="2146300">
                  <a:moveTo>
                    <a:pt x="3701156" y="1839312"/>
                  </a:moveTo>
                  <a:lnTo>
                    <a:pt x="3674242" y="1866256"/>
                  </a:lnTo>
                  <a:lnTo>
                    <a:pt x="3683264" y="1875233"/>
                  </a:lnTo>
                  <a:lnTo>
                    <a:pt x="3710178" y="1848292"/>
                  </a:lnTo>
                  <a:lnTo>
                    <a:pt x="3701156" y="1839312"/>
                  </a:lnTo>
                  <a:close/>
                </a:path>
                <a:path w="4076700" h="2146300">
                  <a:moveTo>
                    <a:pt x="3665342" y="1911144"/>
                  </a:moveTo>
                  <a:lnTo>
                    <a:pt x="3638306" y="1938098"/>
                  </a:lnTo>
                  <a:lnTo>
                    <a:pt x="3647328" y="1947077"/>
                  </a:lnTo>
                  <a:lnTo>
                    <a:pt x="3674242" y="1920133"/>
                  </a:lnTo>
                  <a:lnTo>
                    <a:pt x="3665342" y="1911144"/>
                  </a:lnTo>
                  <a:close/>
                </a:path>
                <a:path w="4076700" h="2146300">
                  <a:moveTo>
                    <a:pt x="3647328" y="1893189"/>
                  </a:moveTo>
                  <a:lnTo>
                    <a:pt x="3620384" y="1920133"/>
                  </a:lnTo>
                  <a:lnTo>
                    <a:pt x="3629406" y="1929121"/>
                  </a:lnTo>
                  <a:lnTo>
                    <a:pt x="3656319" y="1902165"/>
                  </a:lnTo>
                  <a:lnTo>
                    <a:pt x="3647328" y="1893189"/>
                  </a:lnTo>
                  <a:close/>
                </a:path>
                <a:path w="4076700" h="2146300">
                  <a:moveTo>
                    <a:pt x="3611361" y="1965030"/>
                  </a:moveTo>
                  <a:lnTo>
                    <a:pt x="3584448" y="1991974"/>
                  </a:lnTo>
                  <a:lnTo>
                    <a:pt x="3593470" y="2000952"/>
                  </a:lnTo>
                  <a:lnTo>
                    <a:pt x="3620384" y="1974009"/>
                  </a:lnTo>
                  <a:lnTo>
                    <a:pt x="3611361" y="1965030"/>
                  </a:lnTo>
                  <a:close/>
                </a:path>
                <a:path w="4076700" h="2146300">
                  <a:moveTo>
                    <a:pt x="3593470" y="1947077"/>
                  </a:moveTo>
                  <a:lnTo>
                    <a:pt x="3566556" y="1974009"/>
                  </a:lnTo>
                  <a:lnTo>
                    <a:pt x="3575426" y="1982986"/>
                  </a:lnTo>
                  <a:lnTo>
                    <a:pt x="3602492" y="1956054"/>
                  </a:lnTo>
                  <a:lnTo>
                    <a:pt x="3593470" y="1947077"/>
                  </a:lnTo>
                  <a:close/>
                </a:path>
                <a:path w="4076700" h="2146300">
                  <a:moveTo>
                    <a:pt x="3557534" y="2018919"/>
                  </a:moveTo>
                  <a:lnTo>
                    <a:pt x="3530589" y="2045850"/>
                  </a:lnTo>
                  <a:lnTo>
                    <a:pt x="3539612" y="2054840"/>
                  </a:lnTo>
                  <a:lnTo>
                    <a:pt x="3566556" y="2027896"/>
                  </a:lnTo>
                  <a:lnTo>
                    <a:pt x="3557534" y="2018919"/>
                  </a:lnTo>
                  <a:close/>
                </a:path>
                <a:path w="4076700" h="2146300">
                  <a:moveTo>
                    <a:pt x="3539612" y="2000952"/>
                  </a:moveTo>
                  <a:lnTo>
                    <a:pt x="3512576" y="2027896"/>
                  </a:lnTo>
                  <a:lnTo>
                    <a:pt x="3521598" y="2036873"/>
                  </a:lnTo>
                  <a:lnTo>
                    <a:pt x="3548512" y="2009941"/>
                  </a:lnTo>
                  <a:lnTo>
                    <a:pt x="3539612" y="2000952"/>
                  </a:lnTo>
                  <a:close/>
                </a:path>
                <a:path w="4076700" h="2146300">
                  <a:moveTo>
                    <a:pt x="3503676" y="2072794"/>
                  </a:moveTo>
                  <a:lnTo>
                    <a:pt x="3476762" y="2099738"/>
                  </a:lnTo>
                  <a:lnTo>
                    <a:pt x="3485631" y="2108715"/>
                  </a:lnTo>
                  <a:lnTo>
                    <a:pt x="3512576" y="2081772"/>
                  </a:lnTo>
                  <a:lnTo>
                    <a:pt x="3503676" y="2072794"/>
                  </a:lnTo>
                  <a:close/>
                </a:path>
                <a:path w="4076700" h="2146300">
                  <a:moveTo>
                    <a:pt x="3485631" y="2054840"/>
                  </a:moveTo>
                  <a:lnTo>
                    <a:pt x="3458718" y="2081772"/>
                  </a:lnTo>
                  <a:lnTo>
                    <a:pt x="3467740" y="2090761"/>
                  </a:lnTo>
                  <a:lnTo>
                    <a:pt x="3494654" y="2063817"/>
                  </a:lnTo>
                  <a:lnTo>
                    <a:pt x="3485631" y="2054840"/>
                  </a:lnTo>
                  <a:close/>
                </a:path>
                <a:path w="4076700" h="2146300">
                  <a:moveTo>
                    <a:pt x="3449696" y="2126682"/>
                  </a:moveTo>
                  <a:lnTo>
                    <a:pt x="3442838" y="2133600"/>
                  </a:lnTo>
                  <a:lnTo>
                    <a:pt x="3409310" y="2133600"/>
                  </a:lnTo>
                  <a:lnTo>
                    <a:pt x="3409310" y="2146304"/>
                  </a:lnTo>
                  <a:lnTo>
                    <a:pt x="3448050" y="2146304"/>
                  </a:lnTo>
                  <a:lnTo>
                    <a:pt x="3458718" y="2135659"/>
                  </a:lnTo>
                  <a:lnTo>
                    <a:pt x="3449696" y="2126682"/>
                  </a:lnTo>
                  <a:close/>
                </a:path>
                <a:path w="4076700" h="2146300">
                  <a:moveTo>
                    <a:pt x="3432291" y="2108204"/>
                  </a:moveTo>
                  <a:lnTo>
                    <a:pt x="3409310" y="2108204"/>
                  </a:lnTo>
                  <a:lnTo>
                    <a:pt x="3409310" y="2120896"/>
                  </a:lnTo>
                  <a:lnTo>
                    <a:pt x="3437625" y="2120896"/>
                  </a:lnTo>
                  <a:lnTo>
                    <a:pt x="3440826" y="2117705"/>
                  </a:lnTo>
                  <a:lnTo>
                    <a:pt x="3432291" y="2108204"/>
                  </a:lnTo>
                  <a:close/>
                </a:path>
                <a:path w="4076700" h="2146300">
                  <a:moveTo>
                    <a:pt x="3371210" y="2133600"/>
                  </a:moveTo>
                  <a:lnTo>
                    <a:pt x="3333110" y="2133600"/>
                  </a:lnTo>
                  <a:lnTo>
                    <a:pt x="3333110" y="2146304"/>
                  </a:lnTo>
                  <a:lnTo>
                    <a:pt x="3371210" y="2146304"/>
                  </a:lnTo>
                  <a:lnTo>
                    <a:pt x="3371210" y="2133600"/>
                  </a:lnTo>
                  <a:close/>
                </a:path>
                <a:path w="4076700" h="2146300">
                  <a:moveTo>
                    <a:pt x="3371210" y="2108204"/>
                  </a:moveTo>
                  <a:lnTo>
                    <a:pt x="3333110" y="2108204"/>
                  </a:lnTo>
                  <a:lnTo>
                    <a:pt x="3333110" y="2120896"/>
                  </a:lnTo>
                  <a:lnTo>
                    <a:pt x="3371210" y="2120896"/>
                  </a:lnTo>
                  <a:lnTo>
                    <a:pt x="3371210" y="2108204"/>
                  </a:lnTo>
                  <a:close/>
                </a:path>
                <a:path w="4076700" h="2146300">
                  <a:moveTo>
                    <a:pt x="3295010" y="2133600"/>
                  </a:moveTo>
                  <a:lnTo>
                    <a:pt x="3256910" y="2133600"/>
                  </a:lnTo>
                  <a:lnTo>
                    <a:pt x="3256910" y="2146304"/>
                  </a:lnTo>
                  <a:lnTo>
                    <a:pt x="3295010" y="2146304"/>
                  </a:lnTo>
                  <a:lnTo>
                    <a:pt x="3295010" y="2133600"/>
                  </a:lnTo>
                  <a:close/>
                </a:path>
                <a:path w="4076700" h="2146300">
                  <a:moveTo>
                    <a:pt x="3295010" y="2108204"/>
                  </a:moveTo>
                  <a:lnTo>
                    <a:pt x="3256910" y="2108204"/>
                  </a:lnTo>
                  <a:lnTo>
                    <a:pt x="3256910" y="2120896"/>
                  </a:lnTo>
                  <a:lnTo>
                    <a:pt x="3295010" y="2120896"/>
                  </a:lnTo>
                  <a:lnTo>
                    <a:pt x="3295010" y="2108204"/>
                  </a:lnTo>
                  <a:close/>
                </a:path>
                <a:path w="4076700" h="2146300">
                  <a:moveTo>
                    <a:pt x="3218810" y="2133600"/>
                  </a:moveTo>
                  <a:lnTo>
                    <a:pt x="3180710" y="2133600"/>
                  </a:lnTo>
                  <a:lnTo>
                    <a:pt x="3180710" y="2146304"/>
                  </a:lnTo>
                  <a:lnTo>
                    <a:pt x="3218810" y="2146304"/>
                  </a:lnTo>
                  <a:lnTo>
                    <a:pt x="3218810" y="2133600"/>
                  </a:lnTo>
                  <a:close/>
                </a:path>
                <a:path w="4076700" h="2146300">
                  <a:moveTo>
                    <a:pt x="3218810" y="2108204"/>
                  </a:moveTo>
                  <a:lnTo>
                    <a:pt x="3180710" y="2108204"/>
                  </a:lnTo>
                  <a:lnTo>
                    <a:pt x="3180710" y="2120896"/>
                  </a:lnTo>
                  <a:lnTo>
                    <a:pt x="3218810" y="2120896"/>
                  </a:lnTo>
                  <a:lnTo>
                    <a:pt x="3218810" y="2108204"/>
                  </a:lnTo>
                  <a:close/>
                </a:path>
                <a:path w="4076700" h="2146300">
                  <a:moveTo>
                    <a:pt x="3142610" y="2133600"/>
                  </a:moveTo>
                  <a:lnTo>
                    <a:pt x="3104510" y="2133600"/>
                  </a:lnTo>
                  <a:lnTo>
                    <a:pt x="3104510" y="2146304"/>
                  </a:lnTo>
                  <a:lnTo>
                    <a:pt x="3142610" y="2146304"/>
                  </a:lnTo>
                  <a:lnTo>
                    <a:pt x="3142610" y="2133600"/>
                  </a:lnTo>
                  <a:close/>
                </a:path>
                <a:path w="4076700" h="2146300">
                  <a:moveTo>
                    <a:pt x="3142610" y="2108204"/>
                  </a:moveTo>
                  <a:lnTo>
                    <a:pt x="3104510" y="2108204"/>
                  </a:lnTo>
                  <a:lnTo>
                    <a:pt x="3104510" y="2120896"/>
                  </a:lnTo>
                  <a:lnTo>
                    <a:pt x="3142610" y="2120896"/>
                  </a:lnTo>
                  <a:lnTo>
                    <a:pt x="3142610" y="2108204"/>
                  </a:lnTo>
                  <a:close/>
                </a:path>
                <a:path w="4076700" h="2146300">
                  <a:moveTo>
                    <a:pt x="3066410" y="2133600"/>
                  </a:moveTo>
                  <a:lnTo>
                    <a:pt x="3028310" y="2133600"/>
                  </a:lnTo>
                  <a:lnTo>
                    <a:pt x="3028310" y="2146304"/>
                  </a:lnTo>
                  <a:lnTo>
                    <a:pt x="3066410" y="2146304"/>
                  </a:lnTo>
                  <a:lnTo>
                    <a:pt x="3066410" y="2133600"/>
                  </a:lnTo>
                  <a:close/>
                </a:path>
                <a:path w="4076700" h="2146300">
                  <a:moveTo>
                    <a:pt x="3066410" y="2108204"/>
                  </a:moveTo>
                  <a:lnTo>
                    <a:pt x="3028310" y="2108204"/>
                  </a:lnTo>
                  <a:lnTo>
                    <a:pt x="3028310" y="2120896"/>
                  </a:lnTo>
                  <a:lnTo>
                    <a:pt x="3066410" y="2120896"/>
                  </a:lnTo>
                  <a:lnTo>
                    <a:pt x="3066410" y="2108204"/>
                  </a:lnTo>
                  <a:close/>
                </a:path>
                <a:path w="4076700" h="2146300">
                  <a:moveTo>
                    <a:pt x="2990210" y="2133600"/>
                  </a:moveTo>
                  <a:lnTo>
                    <a:pt x="2952110" y="2133600"/>
                  </a:lnTo>
                  <a:lnTo>
                    <a:pt x="2952110" y="2146304"/>
                  </a:lnTo>
                  <a:lnTo>
                    <a:pt x="2990210" y="2146304"/>
                  </a:lnTo>
                  <a:lnTo>
                    <a:pt x="2990210" y="2133600"/>
                  </a:lnTo>
                  <a:close/>
                </a:path>
                <a:path w="4076700" h="2146300">
                  <a:moveTo>
                    <a:pt x="2990210" y="2108204"/>
                  </a:moveTo>
                  <a:lnTo>
                    <a:pt x="2952110" y="2108204"/>
                  </a:lnTo>
                  <a:lnTo>
                    <a:pt x="2952110" y="2120896"/>
                  </a:lnTo>
                  <a:lnTo>
                    <a:pt x="2990210" y="2120896"/>
                  </a:lnTo>
                  <a:lnTo>
                    <a:pt x="2990210" y="2108204"/>
                  </a:lnTo>
                  <a:close/>
                </a:path>
                <a:path w="4076700" h="2146300">
                  <a:moveTo>
                    <a:pt x="2914010" y="2133600"/>
                  </a:moveTo>
                  <a:lnTo>
                    <a:pt x="2875910" y="2133600"/>
                  </a:lnTo>
                  <a:lnTo>
                    <a:pt x="2875910" y="2146304"/>
                  </a:lnTo>
                  <a:lnTo>
                    <a:pt x="2914010" y="2146304"/>
                  </a:lnTo>
                  <a:lnTo>
                    <a:pt x="2914010" y="2133600"/>
                  </a:lnTo>
                  <a:close/>
                </a:path>
                <a:path w="4076700" h="2146300">
                  <a:moveTo>
                    <a:pt x="2914010" y="2108204"/>
                  </a:moveTo>
                  <a:lnTo>
                    <a:pt x="2875910" y="2108204"/>
                  </a:lnTo>
                  <a:lnTo>
                    <a:pt x="2875910" y="2120896"/>
                  </a:lnTo>
                  <a:lnTo>
                    <a:pt x="2914010" y="2120896"/>
                  </a:lnTo>
                  <a:lnTo>
                    <a:pt x="2914010" y="2108204"/>
                  </a:lnTo>
                  <a:close/>
                </a:path>
                <a:path w="4076700" h="2146300">
                  <a:moveTo>
                    <a:pt x="2837810" y="2133600"/>
                  </a:moveTo>
                  <a:lnTo>
                    <a:pt x="2799710" y="2133600"/>
                  </a:lnTo>
                  <a:lnTo>
                    <a:pt x="2799710" y="2146304"/>
                  </a:lnTo>
                  <a:lnTo>
                    <a:pt x="2837810" y="2146304"/>
                  </a:lnTo>
                  <a:lnTo>
                    <a:pt x="2837810" y="2133600"/>
                  </a:lnTo>
                  <a:close/>
                </a:path>
                <a:path w="4076700" h="2146300">
                  <a:moveTo>
                    <a:pt x="2837810" y="2108204"/>
                  </a:moveTo>
                  <a:lnTo>
                    <a:pt x="2799710" y="2108204"/>
                  </a:lnTo>
                  <a:lnTo>
                    <a:pt x="2799710" y="2120896"/>
                  </a:lnTo>
                  <a:lnTo>
                    <a:pt x="2837810" y="2120896"/>
                  </a:lnTo>
                  <a:lnTo>
                    <a:pt x="2837810" y="2108204"/>
                  </a:lnTo>
                  <a:close/>
                </a:path>
                <a:path w="4076700" h="2146300">
                  <a:moveTo>
                    <a:pt x="2761610" y="2133600"/>
                  </a:moveTo>
                  <a:lnTo>
                    <a:pt x="2723510" y="2133600"/>
                  </a:lnTo>
                  <a:lnTo>
                    <a:pt x="2723510" y="2146304"/>
                  </a:lnTo>
                  <a:lnTo>
                    <a:pt x="2761610" y="2146304"/>
                  </a:lnTo>
                  <a:lnTo>
                    <a:pt x="2761610" y="2133600"/>
                  </a:lnTo>
                  <a:close/>
                </a:path>
                <a:path w="4076700" h="2146300">
                  <a:moveTo>
                    <a:pt x="2761610" y="2108204"/>
                  </a:moveTo>
                  <a:lnTo>
                    <a:pt x="2723510" y="2108204"/>
                  </a:lnTo>
                  <a:lnTo>
                    <a:pt x="2723510" y="2120896"/>
                  </a:lnTo>
                  <a:lnTo>
                    <a:pt x="2761610" y="2120896"/>
                  </a:lnTo>
                  <a:lnTo>
                    <a:pt x="2761610" y="2108204"/>
                  </a:lnTo>
                  <a:close/>
                </a:path>
                <a:path w="4076700" h="2146300">
                  <a:moveTo>
                    <a:pt x="2685410" y="2133600"/>
                  </a:moveTo>
                  <a:lnTo>
                    <a:pt x="2647310" y="2133600"/>
                  </a:lnTo>
                  <a:lnTo>
                    <a:pt x="2647310" y="2146304"/>
                  </a:lnTo>
                  <a:lnTo>
                    <a:pt x="2685410" y="2146304"/>
                  </a:lnTo>
                  <a:lnTo>
                    <a:pt x="2685410" y="2133600"/>
                  </a:lnTo>
                  <a:close/>
                </a:path>
                <a:path w="4076700" h="2146300">
                  <a:moveTo>
                    <a:pt x="2685410" y="2108204"/>
                  </a:moveTo>
                  <a:lnTo>
                    <a:pt x="2647310" y="2108204"/>
                  </a:lnTo>
                  <a:lnTo>
                    <a:pt x="2647310" y="2120896"/>
                  </a:lnTo>
                  <a:lnTo>
                    <a:pt x="2685410" y="2120896"/>
                  </a:lnTo>
                  <a:lnTo>
                    <a:pt x="2685410" y="2108204"/>
                  </a:lnTo>
                  <a:close/>
                </a:path>
                <a:path w="4076700" h="2146300">
                  <a:moveTo>
                    <a:pt x="2609210" y="2133600"/>
                  </a:moveTo>
                  <a:lnTo>
                    <a:pt x="2571110" y="2133600"/>
                  </a:lnTo>
                  <a:lnTo>
                    <a:pt x="2571110" y="2146304"/>
                  </a:lnTo>
                  <a:lnTo>
                    <a:pt x="2609210" y="2146304"/>
                  </a:lnTo>
                  <a:lnTo>
                    <a:pt x="2609210" y="2133600"/>
                  </a:lnTo>
                  <a:close/>
                </a:path>
                <a:path w="4076700" h="2146300">
                  <a:moveTo>
                    <a:pt x="2609210" y="2108204"/>
                  </a:moveTo>
                  <a:lnTo>
                    <a:pt x="2571110" y="2108204"/>
                  </a:lnTo>
                  <a:lnTo>
                    <a:pt x="2571110" y="2120896"/>
                  </a:lnTo>
                  <a:lnTo>
                    <a:pt x="2609210" y="2120896"/>
                  </a:lnTo>
                  <a:lnTo>
                    <a:pt x="2609210" y="2108204"/>
                  </a:lnTo>
                  <a:close/>
                </a:path>
                <a:path w="4076700" h="2146300">
                  <a:moveTo>
                    <a:pt x="2533010" y="2133600"/>
                  </a:moveTo>
                  <a:lnTo>
                    <a:pt x="2494909" y="2133600"/>
                  </a:lnTo>
                  <a:lnTo>
                    <a:pt x="2494909" y="2146304"/>
                  </a:lnTo>
                  <a:lnTo>
                    <a:pt x="2533010" y="2146304"/>
                  </a:lnTo>
                  <a:lnTo>
                    <a:pt x="2533010" y="2133600"/>
                  </a:lnTo>
                  <a:close/>
                </a:path>
                <a:path w="4076700" h="2146300">
                  <a:moveTo>
                    <a:pt x="2533010" y="2108204"/>
                  </a:moveTo>
                  <a:lnTo>
                    <a:pt x="2494909" y="2108204"/>
                  </a:lnTo>
                  <a:lnTo>
                    <a:pt x="2494909" y="2120896"/>
                  </a:lnTo>
                  <a:lnTo>
                    <a:pt x="2533010" y="2120896"/>
                  </a:lnTo>
                  <a:lnTo>
                    <a:pt x="2533010" y="2108204"/>
                  </a:lnTo>
                  <a:close/>
                </a:path>
                <a:path w="4076700" h="2146300">
                  <a:moveTo>
                    <a:pt x="2456809" y="2133600"/>
                  </a:moveTo>
                  <a:lnTo>
                    <a:pt x="2418709" y="2133600"/>
                  </a:lnTo>
                  <a:lnTo>
                    <a:pt x="2418709" y="2146304"/>
                  </a:lnTo>
                  <a:lnTo>
                    <a:pt x="2456809" y="2146304"/>
                  </a:lnTo>
                  <a:lnTo>
                    <a:pt x="2456809" y="2133600"/>
                  </a:lnTo>
                  <a:close/>
                </a:path>
                <a:path w="4076700" h="2146300">
                  <a:moveTo>
                    <a:pt x="2456809" y="2108204"/>
                  </a:moveTo>
                  <a:lnTo>
                    <a:pt x="2418709" y="2108204"/>
                  </a:lnTo>
                  <a:lnTo>
                    <a:pt x="2418709" y="2120896"/>
                  </a:lnTo>
                  <a:lnTo>
                    <a:pt x="2456809" y="2120896"/>
                  </a:lnTo>
                  <a:lnTo>
                    <a:pt x="2456809" y="2108204"/>
                  </a:lnTo>
                  <a:close/>
                </a:path>
                <a:path w="4076700" h="2146300">
                  <a:moveTo>
                    <a:pt x="2380609" y="2133600"/>
                  </a:moveTo>
                  <a:lnTo>
                    <a:pt x="2342509" y="2133600"/>
                  </a:lnTo>
                  <a:lnTo>
                    <a:pt x="2342509" y="2146304"/>
                  </a:lnTo>
                  <a:lnTo>
                    <a:pt x="2380609" y="2146304"/>
                  </a:lnTo>
                  <a:lnTo>
                    <a:pt x="2380609" y="2133600"/>
                  </a:lnTo>
                  <a:close/>
                </a:path>
                <a:path w="4076700" h="2146300">
                  <a:moveTo>
                    <a:pt x="2380609" y="2108204"/>
                  </a:moveTo>
                  <a:lnTo>
                    <a:pt x="2342509" y="2108204"/>
                  </a:lnTo>
                  <a:lnTo>
                    <a:pt x="2342509" y="2120896"/>
                  </a:lnTo>
                  <a:lnTo>
                    <a:pt x="2380609" y="2120896"/>
                  </a:lnTo>
                  <a:lnTo>
                    <a:pt x="2380609" y="2108204"/>
                  </a:lnTo>
                  <a:close/>
                </a:path>
                <a:path w="4076700" h="2146300">
                  <a:moveTo>
                    <a:pt x="2304409" y="2133600"/>
                  </a:moveTo>
                  <a:lnTo>
                    <a:pt x="2266309" y="2133600"/>
                  </a:lnTo>
                  <a:lnTo>
                    <a:pt x="2266309" y="2146304"/>
                  </a:lnTo>
                  <a:lnTo>
                    <a:pt x="2304409" y="2146304"/>
                  </a:lnTo>
                  <a:lnTo>
                    <a:pt x="2304409" y="2133600"/>
                  </a:lnTo>
                  <a:close/>
                </a:path>
                <a:path w="4076700" h="2146300">
                  <a:moveTo>
                    <a:pt x="2304409" y="2108204"/>
                  </a:moveTo>
                  <a:lnTo>
                    <a:pt x="2266309" y="2108204"/>
                  </a:lnTo>
                  <a:lnTo>
                    <a:pt x="2266309" y="2120896"/>
                  </a:lnTo>
                  <a:lnTo>
                    <a:pt x="2304409" y="2120896"/>
                  </a:lnTo>
                  <a:lnTo>
                    <a:pt x="2304409" y="2108204"/>
                  </a:lnTo>
                  <a:close/>
                </a:path>
                <a:path w="4076700" h="2146300">
                  <a:moveTo>
                    <a:pt x="2228209" y="2133600"/>
                  </a:moveTo>
                  <a:lnTo>
                    <a:pt x="2190109" y="2133600"/>
                  </a:lnTo>
                  <a:lnTo>
                    <a:pt x="2190109" y="2146304"/>
                  </a:lnTo>
                  <a:lnTo>
                    <a:pt x="2228209" y="2146304"/>
                  </a:lnTo>
                  <a:lnTo>
                    <a:pt x="2228209" y="2133600"/>
                  </a:lnTo>
                  <a:close/>
                </a:path>
                <a:path w="4076700" h="2146300">
                  <a:moveTo>
                    <a:pt x="2228209" y="2108204"/>
                  </a:moveTo>
                  <a:lnTo>
                    <a:pt x="2190109" y="2108204"/>
                  </a:lnTo>
                  <a:lnTo>
                    <a:pt x="2190109" y="2120896"/>
                  </a:lnTo>
                  <a:lnTo>
                    <a:pt x="2228209" y="2120896"/>
                  </a:lnTo>
                  <a:lnTo>
                    <a:pt x="2228209" y="2108204"/>
                  </a:lnTo>
                  <a:close/>
                </a:path>
                <a:path w="4076700" h="2146300">
                  <a:moveTo>
                    <a:pt x="2152009" y="2133600"/>
                  </a:moveTo>
                  <a:lnTo>
                    <a:pt x="2113909" y="2133600"/>
                  </a:lnTo>
                  <a:lnTo>
                    <a:pt x="2113909" y="2146304"/>
                  </a:lnTo>
                  <a:lnTo>
                    <a:pt x="2152009" y="2146304"/>
                  </a:lnTo>
                  <a:lnTo>
                    <a:pt x="2152009" y="2133600"/>
                  </a:lnTo>
                  <a:close/>
                </a:path>
                <a:path w="4076700" h="2146300">
                  <a:moveTo>
                    <a:pt x="2152009" y="2108204"/>
                  </a:moveTo>
                  <a:lnTo>
                    <a:pt x="2113909" y="2108204"/>
                  </a:lnTo>
                  <a:lnTo>
                    <a:pt x="2113909" y="2120896"/>
                  </a:lnTo>
                  <a:lnTo>
                    <a:pt x="2152009" y="2120896"/>
                  </a:lnTo>
                  <a:lnTo>
                    <a:pt x="2152009" y="2108204"/>
                  </a:lnTo>
                  <a:close/>
                </a:path>
                <a:path w="4076700" h="2146300">
                  <a:moveTo>
                    <a:pt x="2075809" y="2133600"/>
                  </a:moveTo>
                  <a:lnTo>
                    <a:pt x="2037709" y="2133600"/>
                  </a:lnTo>
                  <a:lnTo>
                    <a:pt x="2037709" y="2146304"/>
                  </a:lnTo>
                  <a:lnTo>
                    <a:pt x="2075809" y="2146304"/>
                  </a:lnTo>
                  <a:lnTo>
                    <a:pt x="2075809" y="2133600"/>
                  </a:lnTo>
                  <a:close/>
                </a:path>
                <a:path w="4076700" h="2146300">
                  <a:moveTo>
                    <a:pt x="2075809" y="2108204"/>
                  </a:moveTo>
                  <a:lnTo>
                    <a:pt x="2037709" y="2108204"/>
                  </a:lnTo>
                  <a:lnTo>
                    <a:pt x="2037709" y="2120896"/>
                  </a:lnTo>
                  <a:lnTo>
                    <a:pt x="2075809" y="2120896"/>
                  </a:lnTo>
                  <a:lnTo>
                    <a:pt x="2075809" y="2108204"/>
                  </a:lnTo>
                  <a:close/>
                </a:path>
                <a:path w="4076700" h="2146300">
                  <a:moveTo>
                    <a:pt x="1999609" y="2133600"/>
                  </a:moveTo>
                  <a:lnTo>
                    <a:pt x="1961509" y="2133600"/>
                  </a:lnTo>
                  <a:lnTo>
                    <a:pt x="1961509" y="2146304"/>
                  </a:lnTo>
                  <a:lnTo>
                    <a:pt x="1999609" y="2146304"/>
                  </a:lnTo>
                  <a:lnTo>
                    <a:pt x="1999609" y="2133600"/>
                  </a:lnTo>
                  <a:close/>
                </a:path>
                <a:path w="4076700" h="2146300">
                  <a:moveTo>
                    <a:pt x="1999609" y="2108204"/>
                  </a:moveTo>
                  <a:lnTo>
                    <a:pt x="1961509" y="2108204"/>
                  </a:lnTo>
                  <a:lnTo>
                    <a:pt x="1961509" y="2120896"/>
                  </a:lnTo>
                  <a:lnTo>
                    <a:pt x="1999609" y="2120896"/>
                  </a:lnTo>
                  <a:lnTo>
                    <a:pt x="1999609" y="2108204"/>
                  </a:lnTo>
                  <a:close/>
                </a:path>
                <a:path w="4076700" h="2146300">
                  <a:moveTo>
                    <a:pt x="1923409" y="2133600"/>
                  </a:moveTo>
                  <a:lnTo>
                    <a:pt x="1885309" y="2133600"/>
                  </a:lnTo>
                  <a:lnTo>
                    <a:pt x="1885309" y="2146304"/>
                  </a:lnTo>
                  <a:lnTo>
                    <a:pt x="1923409" y="2146304"/>
                  </a:lnTo>
                  <a:lnTo>
                    <a:pt x="1923409" y="2133600"/>
                  </a:lnTo>
                  <a:close/>
                </a:path>
                <a:path w="4076700" h="2146300">
                  <a:moveTo>
                    <a:pt x="1923409" y="2108204"/>
                  </a:moveTo>
                  <a:lnTo>
                    <a:pt x="1885309" y="2108204"/>
                  </a:lnTo>
                  <a:lnTo>
                    <a:pt x="1885309" y="2120896"/>
                  </a:lnTo>
                  <a:lnTo>
                    <a:pt x="1923409" y="2120896"/>
                  </a:lnTo>
                  <a:lnTo>
                    <a:pt x="1923409" y="2108204"/>
                  </a:lnTo>
                  <a:close/>
                </a:path>
                <a:path w="4076700" h="2146300">
                  <a:moveTo>
                    <a:pt x="1847209" y="2133600"/>
                  </a:moveTo>
                  <a:lnTo>
                    <a:pt x="1809109" y="2133600"/>
                  </a:lnTo>
                  <a:lnTo>
                    <a:pt x="1809109" y="2146304"/>
                  </a:lnTo>
                  <a:lnTo>
                    <a:pt x="1847209" y="2146304"/>
                  </a:lnTo>
                  <a:lnTo>
                    <a:pt x="1847209" y="2133600"/>
                  </a:lnTo>
                  <a:close/>
                </a:path>
                <a:path w="4076700" h="2146300">
                  <a:moveTo>
                    <a:pt x="1847209" y="2108204"/>
                  </a:moveTo>
                  <a:lnTo>
                    <a:pt x="1809109" y="2108204"/>
                  </a:lnTo>
                  <a:lnTo>
                    <a:pt x="1809109" y="2120896"/>
                  </a:lnTo>
                  <a:lnTo>
                    <a:pt x="1847209" y="2120896"/>
                  </a:lnTo>
                  <a:lnTo>
                    <a:pt x="1847209" y="2108204"/>
                  </a:lnTo>
                  <a:close/>
                </a:path>
                <a:path w="4076700" h="2146300">
                  <a:moveTo>
                    <a:pt x="1771009" y="2133600"/>
                  </a:moveTo>
                  <a:lnTo>
                    <a:pt x="1732909" y="2133600"/>
                  </a:lnTo>
                  <a:lnTo>
                    <a:pt x="1732909" y="2146304"/>
                  </a:lnTo>
                  <a:lnTo>
                    <a:pt x="1771009" y="2146304"/>
                  </a:lnTo>
                  <a:lnTo>
                    <a:pt x="1771009" y="2133600"/>
                  </a:lnTo>
                  <a:close/>
                </a:path>
                <a:path w="4076700" h="2146300">
                  <a:moveTo>
                    <a:pt x="1771009" y="2108204"/>
                  </a:moveTo>
                  <a:lnTo>
                    <a:pt x="1732909" y="2108204"/>
                  </a:lnTo>
                  <a:lnTo>
                    <a:pt x="1732909" y="2120896"/>
                  </a:lnTo>
                  <a:lnTo>
                    <a:pt x="1771009" y="2120896"/>
                  </a:lnTo>
                  <a:lnTo>
                    <a:pt x="1771009" y="2108204"/>
                  </a:lnTo>
                  <a:close/>
                </a:path>
                <a:path w="4076700" h="2146300">
                  <a:moveTo>
                    <a:pt x="1694809" y="2133600"/>
                  </a:moveTo>
                  <a:lnTo>
                    <a:pt x="1656709" y="2133600"/>
                  </a:lnTo>
                  <a:lnTo>
                    <a:pt x="1656709" y="2146304"/>
                  </a:lnTo>
                  <a:lnTo>
                    <a:pt x="1694809" y="2146304"/>
                  </a:lnTo>
                  <a:lnTo>
                    <a:pt x="1694809" y="2133600"/>
                  </a:lnTo>
                  <a:close/>
                </a:path>
                <a:path w="4076700" h="2146300">
                  <a:moveTo>
                    <a:pt x="1694809" y="2108204"/>
                  </a:moveTo>
                  <a:lnTo>
                    <a:pt x="1656709" y="2108204"/>
                  </a:lnTo>
                  <a:lnTo>
                    <a:pt x="1656709" y="2120896"/>
                  </a:lnTo>
                  <a:lnTo>
                    <a:pt x="1694809" y="2120896"/>
                  </a:lnTo>
                  <a:lnTo>
                    <a:pt x="1694809" y="2108204"/>
                  </a:lnTo>
                  <a:close/>
                </a:path>
                <a:path w="4076700" h="2146300">
                  <a:moveTo>
                    <a:pt x="1618609" y="2133600"/>
                  </a:moveTo>
                  <a:lnTo>
                    <a:pt x="1580509" y="2133600"/>
                  </a:lnTo>
                  <a:lnTo>
                    <a:pt x="1580509" y="2146304"/>
                  </a:lnTo>
                  <a:lnTo>
                    <a:pt x="1618609" y="2146304"/>
                  </a:lnTo>
                  <a:lnTo>
                    <a:pt x="1618609" y="2133600"/>
                  </a:lnTo>
                  <a:close/>
                </a:path>
                <a:path w="4076700" h="2146300">
                  <a:moveTo>
                    <a:pt x="1618609" y="2108204"/>
                  </a:moveTo>
                  <a:lnTo>
                    <a:pt x="1580509" y="2108204"/>
                  </a:lnTo>
                  <a:lnTo>
                    <a:pt x="1580509" y="2120896"/>
                  </a:lnTo>
                  <a:lnTo>
                    <a:pt x="1618609" y="2120896"/>
                  </a:lnTo>
                  <a:lnTo>
                    <a:pt x="1618609" y="2108204"/>
                  </a:lnTo>
                  <a:close/>
                </a:path>
                <a:path w="4076700" h="2146300">
                  <a:moveTo>
                    <a:pt x="1542409" y="2133600"/>
                  </a:moveTo>
                  <a:lnTo>
                    <a:pt x="1504309" y="2133600"/>
                  </a:lnTo>
                  <a:lnTo>
                    <a:pt x="1504309" y="2146304"/>
                  </a:lnTo>
                  <a:lnTo>
                    <a:pt x="1542409" y="2146304"/>
                  </a:lnTo>
                  <a:lnTo>
                    <a:pt x="1542409" y="2133600"/>
                  </a:lnTo>
                  <a:close/>
                </a:path>
                <a:path w="4076700" h="2146300">
                  <a:moveTo>
                    <a:pt x="1542409" y="2108204"/>
                  </a:moveTo>
                  <a:lnTo>
                    <a:pt x="1504309" y="2108204"/>
                  </a:lnTo>
                  <a:lnTo>
                    <a:pt x="1504309" y="2120896"/>
                  </a:lnTo>
                  <a:lnTo>
                    <a:pt x="1542409" y="2120896"/>
                  </a:lnTo>
                  <a:lnTo>
                    <a:pt x="1542409" y="2108204"/>
                  </a:lnTo>
                  <a:close/>
                </a:path>
                <a:path w="4076700" h="2146300">
                  <a:moveTo>
                    <a:pt x="1466209" y="2133600"/>
                  </a:moveTo>
                  <a:lnTo>
                    <a:pt x="1428109" y="2133600"/>
                  </a:lnTo>
                  <a:lnTo>
                    <a:pt x="1428109" y="2146304"/>
                  </a:lnTo>
                  <a:lnTo>
                    <a:pt x="1466209" y="2146304"/>
                  </a:lnTo>
                  <a:lnTo>
                    <a:pt x="1466209" y="2133600"/>
                  </a:lnTo>
                  <a:close/>
                </a:path>
                <a:path w="4076700" h="2146300">
                  <a:moveTo>
                    <a:pt x="1466209" y="2108204"/>
                  </a:moveTo>
                  <a:lnTo>
                    <a:pt x="1428109" y="2108204"/>
                  </a:lnTo>
                  <a:lnTo>
                    <a:pt x="1428109" y="2120896"/>
                  </a:lnTo>
                  <a:lnTo>
                    <a:pt x="1466209" y="2120896"/>
                  </a:lnTo>
                  <a:lnTo>
                    <a:pt x="1466209" y="2108204"/>
                  </a:lnTo>
                  <a:close/>
                </a:path>
                <a:path w="4076700" h="2146300">
                  <a:moveTo>
                    <a:pt x="1390009" y="2133600"/>
                  </a:moveTo>
                  <a:lnTo>
                    <a:pt x="1351909" y="2133600"/>
                  </a:lnTo>
                  <a:lnTo>
                    <a:pt x="1351909" y="2146304"/>
                  </a:lnTo>
                  <a:lnTo>
                    <a:pt x="1390009" y="2146304"/>
                  </a:lnTo>
                  <a:lnTo>
                    <a:pt x="1390009" y="2133600"/>
                  </a:lnTo>
                  <a:close/>
                </a:path>
                <a:path w="4076700" h="2146300">
                  <a:moveTo>
                    <a:pt x="1390009" y="2108204"/>
                  </a:moveTo>
                  <a:lnTo>
                    <a:pt x="1351909" y="2108204"/>
                  </a:lnTo>
                  <a:lnTo>
                    <a:pt x="1351909" y="2120896"/>
                  </a:lnTo>
                  <a:lnTo>
                    <a:pt x="1390009" y="2120896"/>
                  </a:lnTo>
                  <a:lnTo>
                    <a:pt x="1390009" y="2108204"/>
                  </a:lnTo>
                  <a:close/>
                </a:path>
                <a:path w="4076700" h="2146300">
                  <a:moveTo>
                    <a:pt x="1313809" y="2133600"/>
                  </a:moveTo>
                  <a:lnTo>
                    <a:pt x="1275709" y="2133600"/>
                  </a:lnTo>
                  <a:lnTo>
                    <a:pt x="1275709" y="2146304"/>
                  </a:lnTo>
                  <a:lnTo>
                    <a:pt x="1313809" y="2146304"/>
                  </a:lnTo>
                  <a:lnTo>
                    <a:pt x="1313809" y="2133600"/>
                  </a:lnTo>
                  <a:close/>
                </a:path>
                <a:path w="4076700" h="2146300">
                  <a:moveTo>
                    <a:pt x="1313809" y="2108204"/>
                  </a:moveTo>
                  <a:lnTo>
                    <a:pt x="1275709" y="2108204"/>
                  </a:lnTo>
                  <a:lnTo>
                    <a:pt x="1275709" y="2120896"/>
                  </a:lnTo>
                  <a:lnTo>
                    <a:pt x="1313809" y="2120896"/>
                  </a:lnTo>
                  <a:lnTo>
                    <a:pt x="1313809" y="2108204"/>
                  </a:lnTo>
                  <a:close/>
                </a:path>
                <a:path w="4076700" h="2146300">
                  <a:moveTo>
                    <a:pt x="1237609" y="2133600"/>
                  </a:moveTo>
                  <a:lnTo>
                    <a:pt x="1199509" y="2133600"/>
                  </a:lnTo>
                  <a:lnTo>
                    <a:pt x="1199509" y="2146304"/>
                  </a:lnTo>
                  <a:lnTo>
                    <a:pt x="1237609" y="2146304"/>
                  </a:lnTo>
                  <a:lnTo>
                    <a:pt x="1237609" y="2133600"/>
                  </a:lnTo>
                  <a:close/>
                </a:path>
                <a:path w="4076700" h="2146300">
                  <a:moveTo>
                    <a:pt x="1237609" y="2108204"/>
                  </a:moveTo>
                  <a:lnTo>
                    <a:pt x="1199509" y="2108204"/>
                  </a:lnTo>
                  <a:lnTo>
                    <a:pt x="1199509" y="2120896"/>
                  </a:lnTo>
                  <a:lnTo>
                    <a:pt x="1237609" y="2120896"/>
                  </a:lnTo>
                  <a:lnTo>
                    <a:pt x="1237609" y="2108204"/>
                  </a:lnTo>
                  <a:close/>
                </a:path>
                <a:path w="4076700" h="2146300">
                  <a:moveTo>
                    <a:pt x="1161409" y="2133600"/>
                  </a:moveTo>
                  <a:lnTo>
                    <a:pt x="1123309" y="2133600"/>
                  </a:lnTo>
                  <a:lnTo>
                    <a:pt x="1123309" y="2146304"/>
                  </a:lnTo>
                  <a:lnTo>
                    <a:pt x="1161409" y="2146304"/>
                  </a:lnTo>
                  <a:lnTo>
                    <a:pt x="1161409" y="2133600"/>
                  </a:lnTo>
                  <a:close/>
                </a:path>
                <a:path w="4076700" h="2146300">
                  <a:moveTo>
                    <a:pt x="1161409" y="2108204"/>
                  </a:moveTo>
                  <a:lnTo>
                    <a:pt x="1123309" y="2108204"/>
                  </a:lnTo>
                  <a:lnTo>
                    <a:pt x="1123309" y="2120896"/>
                  </a:lnTo>
                  <a:lnTo>
                    <a:pt x="1161409" y="2120896"/>
                  </a:lnTo>
                  <a:lnTo>
                    <a:pt x="1161409" y="2108204"/>
                  </a:lnTo>
                  <a:close/>
                </a:path>
                <a:path w="4076700" h="2146300">
                  <a:moveTo>
                    <a:pt x="1085209" y="2133600"/>
                  </a:moveTo>
                  <a:lnTo>
                    <a:pt x="1047109" y="2133600"/>
                  </a:lnTo>
                  <a:lnTo>
                    <a:pt x="1047109" y="2146304"/>
                  </a:lnTo>
                  <a:lnTo>
                    <a:pt x="1085209" y="2146304"/>
                  </a:lnTo>
                  <a:lnTo>
                    <a:pt x="1085209" y="2133600"/>
                  </a:lnTo>
                  <a:close/>
                </a:path>
                <a:path w="4076700" h="2146300">
                  <a:moveTo>
                    <a:pt x="1085209" y="2108204"/>
                  </a:moveTo>
                  <a:lnTo>
                    <a:pt x="1047109" y="2108204"/>
                  </a:lnTo>
                  <a:lnTo>
                    <a:pt x="1047109" y="2120896"/>
                  </a:lnTo>
                  <a:lnTo>
                    <a:pt x="1085209" y="2120896"/>
                  </a:lnTo>
                  <a:lnTo>
                    <a:pt x="1085209" y="2108204"/>
                  </a:lnTo>
                  <a:close/>
                </a:path>
                <a:path w="4076700" h="2146300">
                  <a:moveTo>
                    <a:pt x="1009009" y="2133600"/>
                  </a:moveTo>
                  <a:lnTo>
                    <a:pt x="970909" y="2133600"/>
                  </a:lnTo>
                  <a:lnTo>
                    <a:pt x="970909" y="2146304"/>
                  </a:lnTo>
                  <a:lnTo>
                    <a:pt x="1009009" y="2146304"/>
                  </a:lnTo>
                  <a:lnTo>
                    <a:pt x="1009009" y="2133600"/>
                  </a:lnTo>
                  <a:close/>
                </a:path>
                <a:path w="4076700" h="2146300">
                  <a:moveTo>
                    <a:pt x="1009009" y="2108204"/>
                  </a:moveTo>
                  <a:lnTo>
                    <a:pt x="970909" y="2108204"/>
                  </a:lnTo>
                  <a:lnTo>
                    <a:pt x="970909" y="2120896"/>
                  </a:lnTo>
                  <a:lnTo>
                    <a:pt x="1009009" y="2120896"/>
                  </a:lnTo>
                  <a:lnTo>
                    <a:pt x="1009009" y="2108204"/>
                  </a:lnTo>
                  <a:close/>
                </a:path>
                <a:path w="4076700" h="2146300">
                  <a:moveTo>
                    <a:pt x="932809" y="2133600"/>
                  </a:moveTo>
                  <a:lnTo>
                    <a:pt x="894709" y="2133600"/>
                  </a:lnTo>
                  <a:lnTo>
                    <a:pt x="894709" y="2146304"/>
                  </a:lnTo>
                  <a:lnTo>
                    <a:pt x="932809" y="2146304"/>
                  </a:lnTo>
                  <a:lnTo>
                    <a:pt x="932809" y="2133600"/>
                  </a:lnTo>
                  <a:close/>
                </a:path>
                <a:path w="4076700" h="2146300">
                  <a:moveTo>
                    <a:pt x="932809" y="2108204"/>
                  </a:moveTo>
                  <a:lnTo>
                    <a:pt x="894709" y="2108204"/>
                  </a:lnTo>
                  <a:lnTo>
                    <a:pt x="894709" y="2120896"/>
                  </a:lnTo>
                  <a:lnTo>
                    <a:pt x="932809" y="2120896"/>
                  </a:lnTo>
                  <a:lnTo>
                    <a:pt x="932809" y="2108204"/>
                  </a:lnTo>
                  <a:close/>
                </a:path>
                <a:path w="4076700" h="2146300">
                  <a:moveTo>
                    <a:pt x="856609" y="2133600"/>
                  </a:moveTo>
                  <a:lnTo>
                    <a:pt x="818509" y="2133600"/>
                  </a:lnTo>
                  <a:lnTo>
                    <a:pt x="818509" y="2146304"/>
                  </a:lnTo>
                  <a:lnTo>
                    <a:pt x="856609" y="2146304"/>
                  </a:lnTo>
                  <a:lnTo>
                    <a:pt x="856609" y="2133600"/>
                  </a:lnTo>
                  <a:close/>
                </a:path>
                <a:path w="4076700" h="2146300">
                  <a:moveTo>
                    <a:pt x="856609" y="2108204"/>
                  </a:moveTo>
                  <a:lnTo>
                    <a:pt x="818509" y="2108204"/>
                  </a:lnTo>
                  <a:lnTo>
                    <a:pt x="818509" y="2120896"/>
                  </a:lnTo>
                  <a:lnTo>
                    <a:pt x="856609" y="2120896"/>
                  </a:lnTo>
                  <a:lnTo>
                    <a:pt x="856609" y="2108204"/>
                  </a:lnTo>
                  <a:close/>
                </a:path>
                <a:path w="4076700" h="2146300">
                  <a:moveTo>
                    <a:pt x="780409" y="2133600"/>
                  </a:moveTo>
                  <a:lnTo>
                    <a:pt x="742309" y="2133600"/>
                  </a:lnTo>
                  <a:lnTo>
                    <a:pt x="742309" y="2146304"/>
                  </a:lnTo>
                  <a:lnTo>
                    <a:pt x="780409" y="2146304"/>
                  </a:lnTo>
                  <a:lnTo>
                    <a:pt x="780409" y="2133600"/>
                  </a:lnTo>
                  <a:close/>
                </a:path>
                <a:path w="4076700" h="2146300">
                  <a:moveTo>
                    <a:pt x="780409" y="2108204"/>
                  </a:moveTo>
                  <a:lnTo>
                    <a:pt x="742309" y="2108204"/>
                  </a:lnTo>
                  <a:lnTo>
                    <a:pt x="742309" y="2120896"/>
                  </a:lnTo>
                  <a:lnTo>
                    <a:pt x="780409" y="2120896"/>
                  </a:lnTo>
                  <a:lnTo>
                    <a:pt x="780409" y="2108204"/>
                  </a:lnTo>
                  <a:close/>
                </a:path>
                <a:path w="4076700" h="2146300">
                  <a:moveTo>
                    <a:pt x="704209" y="2133600"/>
                  </a:moveTo>
                  <a:lnTo>
                    <a:pt x="666109" y="2133600"/>
                  </a:lnTo>
                  <a:lnTo>
                    <a:pt x="666109" y="2146304"/>
                  </a:lnTo>
                  <a:lnTo>
                    <a:pt x="704209" y="2146304"/>
                  </a:lnTo>
                  <a:lnTo>
                    <a:pt x="704209" y="2133600"/>
                  </a:lnTo>
                  <a:close/>
                </a:path>
                <a:path w="4076700" h="2146300">
                  <a:moveTo>
                    <a:pt x="704209" y="2108204"/>
                  </a:moveTo>
                  <a:lnTo>
                    <a:pt x="666109" y="2108204"/>
                  </a:lnTo>
                  <a:lnTo>
                    <a:pt x="666109" y="2120896"/>
                  </a:lnTo>
                  <a:lnTo>
                    <a:pt x="704209" y="2120896"/>
                  </a:lnTo>
                  <a:lnTo>
                    <a:pt x="704209" y="2108204"/>
                  </a:lnTo>
                  <a:close/>
                </a:path>
                <a:path w="4076700" h="2146300">
                  <a:moveTo>
                    <a:pt x="599053" y="2098774"/>
                  </a:moveTo>
                  <a:lnTo>
                    <a:pt x="590031" y="2107751"/>
                  </a:lnTo>
                  <a:lnTo>
                    <a:pt x="616976" y="2134707"/>
                  </a:lnTo>
                  <a:lnTo>
                    <a:pt x="625998" y="2125730"/>
                  </a:lnTo>
                  <a:lnTo>
                    <a:pt x="599053" y="2098774"/>
                  </a:lnTo>
                  <a:close/>
                </a:path>
                <a:path w="4076700" h="2146300">
                  <a:moveTo>
                    <a:pt x="616976" y="2080819"/>
                  </a:moveTo>
                  <a:lnTo>
                    <a:pt x="607954" y="2089796"/>
                  </a:lnTo>
                  <a:lnTo>
                    <a:pt x="634989" y="2116728"/>
                  </a:lnTo>
                  <a:lnTo>
                    <a:pt x="643890" y="2107751"/>
                  </a:lnTo>
                  <a:lnTo>
                    <a:pt x="616976" y="2080819"/>
                  </a:lnTo>
                  <a:close/>
                </a:path>
                <a:path w="4076700" h="2146300">
                  <a:moveTo>
                    <a:pt x="545226" y="2044898"/>
                  </a:moveTo>
                  <a:lnTo>
                    <a:pt x="536204" y="2053887"/>
                  </a:lnTo>
                  <a:lnTo>
                    <a:pt x="563118" y="2080819"/>
                  </a:lnTo>
                  <a:lnTo>
                    <a:pt x="572140" y="2071842"/>
                  </a:lnTo>
                  <a:lnTo>
                    <a:pt x="545226" y="2044898"/>
                  </a:lnTo>
                  <a:close/>
                </a:path>
                <a:path w="4076700" h="2146300">
                  <a:moveTo>
                    <a:pt x="563118" y="2026931"/>
                  </a:moveTo>
                  <a:lnTo>
                    <a:pt x="554095" y="2035909"/>
                  </a:lnTo>
                  <a:lnTo>
                    <a:pt x="581040" y="2062865"/>
                  </a:lnTo>
                  <a:lnTo>
                    <a:pt x="590031" y="2053887"/>
                  </a:lnTo>
                  <a:lnTo>
                    <a:pt x="563118" y="2026931"/>
                  </a:lnTo>
                  <a:close/>
                </a:path>
                <a:path w="4076700" h="2146300">
                  <a:moveTo>
                    <a:pt x="491246" y="1991023"/>
                  </a:moveTo>
                  <a:lnTo>
                    <a:pt x="482346" y="2000000"/>
                  </a:lnTo>
                  <a:lnTo>
                    <a:pt x="509259" y="2026931"/>
                  </a:lnTo>
                  <a:lnTo>
                    <a:pt x="518160" y="2017954"/>
                  </a:lnTo>
                  <a:lnTo>
                    <a:pt x="491246" y="1991023"/>
                  </a:lnTo>
                  <a:close/>
                </a:path>
                <a:path w="4076700" h="2146300">
                  <a:moveTo>
                    <a:pt x="509259" y="1973055"/>
                  </a:moveTo>
                  <a:lnTo>
                    <a:pt x="500268" y="1982032"/>
                  </a:lnTo>
                  <a:lnTo>
                    <a:pt x="527182" y="2008977"/>
                  </a:lnTo>
                  <a:lnTo>
                    <a:pt x="536204" y="2000000"/>
                  </a:lnTo>
                  <a:lnTo>
                    <a:pt x="509259" y="1973055"/>
                  </a:lnTo>
                  <a:close/>
                </a:path>
                <a:path w="4076700" h="2146300">
                  <a:moveTo>
                    <a:pt x="437388" y="1937135"/>
                  </a:moveTo>
                  <a:lnTo>
                    <a:pt x="428365" y="1946111"/>
                  </a:lnTo>
                  <a:lnTo>
                    <a:pt x="455310" y="1973055"/>
                  </a:lnTo>
                  <a:lnTo>
                    <a:pt x="464301" y="1964079"/>
                  </a:lnTo>
                  <a:lnTo>
                    <a:pt x="437388" y="1937135"/>
                  </a:lnTo>
                  <a:close/>
                </a:path>
                <a:path w="4076700" h="2146300">
                  <a:moveTo>
                    <a:pt x="455310" y="1919167"/>
                  </a:moveTo>
                  <a:lnTo>
                    <a:pt x="446410" y="1928158"/>
                  </a:lnTo>
                  <a:lnTo>
                    <a:pt x="473323" y="1955100"/>
                  </a:lnTo>
                  <a:lnTo>
                    <a:pt x="482346" y="1946111"/>
                  </a:lnTo>
                  <a:lnTo>
                    <a:pt x="455310" y="1919167"/>
                  </a:lnTo>
                  <a:close/>
                </a:path>
                <a:path w="4076700" h="2146300">
                  <a:moveTo>
                    <a:pt x="383529" y="1883258"/>
                  </a:moveTo>
                  <a:lnTo>
                    <a:pt x="374538" y="1892235"/>
                  </a:lnTo>
                  <a:lnTo>
                    <a:pt x="401452" y="1919167"/>
                  </a:lnTo>
                  <a:lnTo>
                    <a:pt x="410474" y="1910190"/>
                  </a:lnTo>
                  <a:lnTo>
                    <a:pt x="383529" y="1883258"/>
                  </a:lnTo>
                  <a:close/>
                </a:path>
                <a:path w="4076700" h="2146300">
                  <a:moveTo>
                    <a:pt x="401452" y="1865293"/>
                  </a:moveTo>
                  <a:lnTo>
                    <a:pt x="392430" y="1874282"/>
                  </a:lnTo>
                  <a:lnTo>
                    <a:pt x="419496" y="1901214"/>
                  </a:lnTo>
                  <a:lnTo>
                    <a:pt x="428365" y="1892235"/>
                  </a:lnTo>
                  <a:lnTo>
                    <a:pt x="401452" y="1865293"/>
                  </a:lnTo>
                  <a:close/>
                </a:path>
                <a:path w="4076700" h="2146300">
                  <a:moveTo>
                    <a:pt x="329580" y="1829370"/>
                  </a:moveTo>
                  <a:lnTo>
                    <a:pt x="320680" y="1838349"/>
                  </a:lnTo>
                  <a:lnTo>
                    <a:pt x="347593" y="1865293"/>
                  </a:lnTo>
                  <a:lnTo>
                    <a:pt x="356616" y="1856302"/>
                  </a:lnTo>
                  <a:lnTo>
                    <a:pt x="329580" y="1829370"/>
                  </a:lnTo>
                  <a:close/>
                </a:path>
                <a:path w="4076700" h="2146300">
                  <a:moveTo>
                    <a:pt x="347593" y="1811417"/>
                  </a:moveTo>
                  <a:lnTo>
                    <a:pt x="338571" y="1820393"/>
                  </a:lnTo>
                  <a:lnTo>
                    <a:pt x="365516" y="1847325"/>
                  </a:lnTo>
                  <a:lnTo>
                    <a:pt x="374538" y="1838349"/>
                  </a:lnTo>
                  <a:lnTo>
                    <a:pt x="347593" y="1811417"/>
                  </a:lnTo>
                  <a:close/>
                </a:path>
                <a:path w="4076700" h="2146300">
                  <a:moveTo>
                    <a:pt x="275722" y="1775484"/>
                  </a:moveTo>
                  <a:lnTo>
                    <a:pt x="266700" y="1784472"/>
                  </a:lnTo>
                  <a:lnTo>
                    <a:pt x="293766" y="1811417"/>
                  </a:lnTo>
                  <a:lnTo>
                    <a:pt x="302635" y="1802440"/>
                  </a:lnTo>
                  <a:lnTo>
                    <a:pt x="275722" y="1775484"/>
                  </a:lnTo>
                  <a:close/>
                </a:path>
                <a:path w="4076700" h="2146300">
                  <a:moveTo>
                    <a:pt x="293766" y="1757528"/>
                  </a:moveTo>
                  <a:lnTo>
                    <a:pt x="284744" y="1766505"/>
                  </a:lnTo>
                  <a:lnTo>
                    <a:pt x="311658" y="1793449"/>
                  </a:lnTo>
                  <a:lnTo>
                    <a:pt x="320680" y="1784472"/>
                  </a:lnTo>
                  <a:lnTo>
                    <a:pt x="293766" y="1757528"/>
                  </a:lnTo>
                  <a:close/>
                </a:path>
                <a:path w="4076700" h="2146300">
                  <a:moveTo>
                    <a:pt x="221863" y="1721607"/>
                  </a:moveTo>
                  <a:lnTo>
                    <a:pt x="212841" y="1730584"/>
                  </a:lnTo>
                  <a:lnTo>
                    <a:pt x="239786" y="1757528"/>
                  </a:lnTo>
                  <a:lnTo>
                    <a:pt x="248808" y="1748552"/>
                  </a:lnTo>
                  <a:lnTo>
                    <a:pt x="221863" y="1721607"/>
                  </a:lnTo>
                  <a:close/>
                </a:path>
                <a:path w="4076700" h="2146300">
                  <a:moveTo>
                    <a:pt x="239786" y="1703652"/>
                  </a:moveTo>
                  <a:lnTo>
                    <a:pt x="230886" y="1712631"/>
                  </a:lnTo>
                  <a:lnTo>
                    <a:pt x="257799" y="1739575"/>
                  </a:lnTo>
                  <a:lnTo>
                    <a:pt x="266700" y="1730584"/>
                  </a:lnTo>
                  <a:lnTo>
                    <a:pt x="239786" y="1703652"/>
                  </a:lnTo>
                  <a:close/>
                </a:path>
                <a:path w="4076700" h="2146300">
                  <a:moveTo>
                    <a:pt x="168036" y="1667719"/>
                  </a:moveTo>
                  <a:lnTo>
                    <a:pt x="159014" y="1676710"/>
                  </a:lnTo>
                  <a:lnTo>
                    <a:pt x="185928" y="1703652"/>
                  </a:lnTo>
                  <a:lnTo>
                    <a:pt x="194950" y="1694663"/>
                  </a:lnTo>
                  <a:lnTo>
                    <a:pt x="168036" y="1667719"/>
                  </a:lnTo>
                  <a:close/>
                </a:path>
                <a:path w="4076700" h="2146300">
                  <a:moveTo>
                    <a:pt x="185928" y="1649766"/>
                  </a:moveTo>
                  <a:lnTo>
                    <a:pt x="176905" y="1658742"/>
                  </a:lnTo>
                  <a:lnTo>
                    <a:pt x="203850" y="1685687"/>
                  </a:lnTo>
                  <a:lnTo>
                    <a:pt x="212841" y="1676710"/>
                  </a:lnTo>
                  <a:lnTo>
                    <a:pt x="185928" y="1649766"/>
                  </a:lnTo>
                  <a:close/>
                </a:path>
                <a:path w="4076700" h="2146300">
                  <a:moveTo>
                    <a:pt x="114056" y="1613855"/>
                  </a:moveTo>
                  <a:lnTo>
                    <a:pt x="105156" y="1622834"/>
                  </a:lnTo>
                  <a:lnTo>
                    <a:pt x="132069" y="1649766"/>
                  </a:lnTo>
                  <a:lnTo>
                    <a:pt x="141091" y="1640787"/>
                  </a:lnTo>
                  <a:lnTo>
                    <a:pt x="114056" y="1613855"/>
                  </a:lnTo>
                  <a:close/>
                </a:path>
                <a:path w="4076700" h="2146300">
                  <a:moveTo>
                    <a:pt x="132069" y="1595877"/>
                  </a:moveTo>
                  <a:lnTo>
                    <a:pt x="123078" y="1604854"/>
                  </a:lnTo>
                  <a:lnTo>
                    <a:pt x="149992" y="1631810"/>
                  </a:lnTo>
                  <a:lnTo>
                    <a:pt x="159014" y="1622834"/>
                  </a:lnTo>
                  <a:lnTo>
                    <a:pt x="132069" y="1595877"/>
                  </a:lnTo>
                  <a:close/>
                </a:path>
                <a:path w="4076700" h="2146300">
                  <a:moveTo>
                    <a:pt x="60198" y="1559969"/>
                  </a:moveTo>
                  <a:lnTo>
                    <a:pt x="51175" y="1568945"/>
                  </a:lnTo>
                  <a:lnTo>
                    <a:pt x="78242" y="1595877"/>
                  </a:lnTo>
                  <a:lnTo>
                    <a:pt x="87111" y="1586901"/>
                  </a:lnTo>
                  <a:lnTo>
                    <a:pt x="60198" y="1559969"/>
                  </a:lnTo>
                  <a:close/>
                </a:path>
                <a:path w="4076700" h="2146300">
                  <a:moveTo>
                    <a:pt x="78242" y="1542013"/>
                  </a:moveTo>
                  <a:lnTo>
                    <a:pt x="69220" y="1550990"/>
                  </a:lnTo>
                  <a:lnTo>
                    <a:pt x="96133" y="1577922"/>
                  </a:lnTo>
                  <a:lnTo>
                    <a:pt x="105156" y="1568945"/>
                  </a:lnTo>
                  <a:lnTo>
                    <a:pt x="78242" y="1542013"/>
                  </a:lnTo>
                  <a:close/>
                </a:path>
              </a:pathLst>
            </a:custGeom>
            <a:solidFill>
              <a:srgbClr val="E2D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060065" y="4785485"/>
            <a:ext cx="36106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167640" indent="-5080" algn="ctr">
              <a:lnSpc>
                <a:spcPct val="100000"/>
              </a:lnSpc>
              <a:spcBef>
                <a:spcPts val="100"/>
              </a:spcBef>
              <a:tabLst>
                <a:tab pos="1358265" algn="l"/>
                <a:tab pos="1704975" algn="l"/>
                <a:tab pos="2221865" algn="l"/>
              </a:tabLst>
            </a:pPr>
            <a:r>
              <a:rPr sz="1800" dirty="0">
                <a:latin typeface="Arial MT"/>
                <a:cs typeface="Arial MT"/>
              </a:rPr>
              <a:t>PROCESS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INCREASING 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BATCH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SIZE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Arial MT"/>
                <a:cs typeface="Arial MT"/>
              </a:rPr>
              <a:t>(MIXING) </a:t>
            </a:r>
            <a:r>
              <a:rPr sz="1800" dirty="0">
                <a:latin typeface="Arial MT"/>
                <a:cs typeface="Arial MT"/>
              </a:rPr>
              <a:t>/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PROCEDURE</a:t>
            </a:r>
            <a:r>
              <a:rPr sz="1800" spc="-5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33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APPLYING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4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SAME</a:t>
            </a:r>
            <a:r>
              <a:rPr sz="1800" spc="4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PROCESS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TO</a:t>
            </a:r>
            <a:endParaRPr sz="180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DIFFERENT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OUTPUT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VOLUMES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(TABLETTING)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28637" y="2281237"/>
            <a:ext cx="695325" cy="1727200"/>
            <a:chOff x="528637" y="2281237"/>
            <a:chExt cx="695325" cy="1727200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221" y="2286000"/>
              <a:ext cx="685978" cy="171754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33400" y="2286000"/>
              <a:ext cx="685800" cy="1717675"/>
            </a:xfrm>
            <a:custGeom>
              <a:avLst/>
              <a:gdLst/>
              <a:ahLst/>
              <a:cxnLst/>
              <a:rect l="l" t="t" r="r" b="b"/>
              <a:pathLst>
                <a:path w="685800" h="1717675">
                  <a:moveTo>
                    <a:pt x="0" y="613409"/>
                  </a:moveTo>
                  <a:lnTo>
                    <a:pt x="1882" y="658968"/>
                  </a:lnTo>
                  <a:lnTo>
                    <a:pt x="7456" y="703796"/>
                  </a:lnTo>
                  <a:lnTo>
                    <a:pt x="16607" y="747751"/>
                  </a:lnTo>
                  <a:lnTo>
                    <a:pt x="29224" y="790692"/>
                  </a:lnTo>
                  <a:lnTo>
                    <a:pt x="45192" y="832475"/>
                  </a:lnTo>
                  <a:lnTo>
                    <a:pt x="64399" y="872958"/>
                  </a:lnTo>
                  <a:lnTo>
                    <a:pt x="86733" y="911999"/>
                  </a:lnTo>
                  <a:lnTo>
                    <a:pt x="112081" y="949456"/>
                  </a:lnTo>
                  <a:lnTo>
                    <a:pt x="140329" y="985185"/>
                  </a:lnTo>
                  <a:lnTo>
                    <a:pt x="171365" y="1019046"/>
                  </a:lnTo>
                  <a:lnTo>
                    <a:pt x="205076" y="1050894"/>
                  </a:lnTo>
                  <a:lnTo>
                    <a:pt x="241350" y="1080589"/>
                  </a:lnTo>
                  <a:lnTo>
                    <a:pt x="280072" y="1107987"/>
                  </a:lnTo>
                  <a:lnTo>
                    <a:pt x="321132" y="1132946"/>
                  </a:lnTo>
                  <a:lnTo>
                    <a:pt x="364414" y="1155324"/>
                  </a:lnTo>
                  <a:lnTo>
                    <a:pt x="409808" y="1174979"/>
                  </a:lnTo>
                  <a:lnTo>
                    <a:pt x="457199" y="1191767"/>
                  </a:lnTo>
                  <a:lnTo>
                    <a:pt x="457199" y="1016507"/>
                  </a:lnTo>
                  <a:lnTo>
                    <a:pt x="685799" y="1402079"/>
                  </a:lnTo>
                  <a:lnTo>
                    <a:pt x="457199" y="1717547"/>
                  </a:lnTo>
                  <a:lnTo>
                    <a:pt x="457199" y="1542287"/>
                  </a:lnTo>
                  <a:lnTo>
                    <a:pt x="409808" y="1525499"/>
                  </a:lnTo>
                  <a:lnTo>
                    <a:pt x="364414" y="1505844"/>
                  </a:lnTo>
                  <a:lnTo>
                    <a:pt x="321132" y="1483466"/>
                  </a:lnTo>
                  <a:lnTo>
                    <a:pt x="280072" y="1458507"/>
                  </a:lnTo>
                  <a:lnTo>
                    <a:pt x="241350" y="1431109"/>
                  </a:lnTo>
                  <a:lnTo>
                    <a:pt x="205076" y="1401414"/>
                  </a:lnTo>
                  <a:lnTo>
                    <a:pt x="171365" y="1369566"/>
                  </a:lnTo>
                  <a:lnTo>
                    <a:pt x="140329" y="1335705"/>
                  </a:lnTo>
                  <a:lnTo>
                    <a:pt x="112081" y="1299976"/>
                  </a:lnTo>
                  <a:lnTo>
                    <a:pt x="86733" y="1262519"/>
                  </a:lnTo>
                  <a:lnTo>
                    <a:pt x="64399" y="1223478"/>
                  </a:lnTo>
                  <a:lnTo>
                    <a:pt x="45192" y="1182995"/>
                  </a:lnTo>
                  <a:lnTo>
                    <a:pt x="29224" y="1141212"/>
                  </a:lnTo>
                  <a:lnTo>
                    <a:pt x="16607" y="1098271"/>
                  </a:lnTo>
                  <a:lnTo>
                    <a:pt x="7456" y="1054316"/>
                  </a:lnTo>
                  <a:lnTo>
                    <a:pt x="1882" y="1009488"/>
                  </a:lnTo>
                  <a:lnTo>
                    <a:pt x="0" y="963929"/>
                  </a:lnTo>
                  <a:lnTo>
                    <a:pt x="0" y="613409"/>
                  </a:lnTo>
                  <a:lnTo>
                    <a:pt x="1881" y="567621"/>
                  </a:lnTo>
                  <a:lnTo>
                    <a:pt x="7435" y="522749"/>
                  </a:lnTo>
                  <a:lnTo>
                    <a:pt x="16532" y="478910"/>
                  </a:lnTo>
                  <a:lnTo>
                    <a:pt x="29036" y="436223"/>
                  </a:lnTo>
                  <a:lnTo>
                    <a:pt x="44817" y="394808"/>
                  </a:lnTo>
                  <a:lnTo>
                    <a:pt x="63741" y="354781"/>
                  </a:lnTo>
                  <a:lnTo>
                    <a:pt x="85675" y="316263"/>
                  </a:lnTo>
                  <a:lnTo>
                    <a:pt x="110488" y="279371"/>
                  </a:lnTo>
                  <a:lnTo>
                    <a:pt x="138046" y="244223"/>
                  </a:lnTo>
                  <a:lnTo>
                    <a:pt x="168217" y="210939"/>
                  </a:lnTo>
                  <a:lnTo>
                    <a:pt x="200868" y="179637"/>
                  </a:lnTo>
                  <a:lnTo>
                    <a:pt x="235867" y="150435"/>
                  </a:lnTo>
                  <a:lnTo>
                    <a:pt x="273081" y="123452"/>
                  </a:lnTo>
                  <a:lnTo>
                    <a:pt x="312377" y="98806"/>
                  </a:lnTo>
                  <a:lnTo>
                    <a:pt x="353623" y="76616"/>
                  </a:lnTo>
                  <a:lnTo>
                    <a:pt x="396686" y="57000"/>
                  </a:lnTo>
                  <a:lnTo>
                    <a:pt x="441434" y="40077"/>
                  </a:lnTo>
                  <a:lnTo>
                    <a:pt x="487734" y="25965"/>
                  </a:lnTo>
                  <a:lnTo>
                    <a:pt x="535453" y="14783"/>
                  </a:lnTo>
                  <a:lnTo>
                    <a:pt x="584458" y="6649"/>
                  </a:lnTo>
                  <a:lnTo>
                    <a:pt x="634618" y="1682"/>
                  </a:lnTo>
                  <a:lnTo>
                    <a:pt x="685799" y="0"/>
                  </a:lnTo>
                  <a:lnTo>
                    <a:pt x="685799" y="350519"/>
                  </a:lnTo>
                  <a:lnTo>
                    <a:pt x="635610" y="352153"/>
                  </a:lnTo>
                  <a:lnTo>
                    <a:pt x="586236" y="356987"/>
                  </a:lnTo>
                  <a:lnTo>
                    <a:pt x="537826" y="364922"/>
                  </a:lnTo>
                  <a:lnTo>
                    <a:pt x="490530" y="375859"/>
                  </a:lnTo>
                  <a:lnTo>
                    <a:pt x="444496" y="389700"/>
                  </a:lnTo>
                  <a:lnTo>
                    <a:pt x="399873" y="406344"/>
                  </a:lnTo>
                  <a:lnTo>
                    <a:pt x="356809" y="425693"/>
                  </a:lnTo>
                  <a:lnTo>
                    <a:pt x="315454" y="447647"/>
                  </a:lnTo>
                  <a:lnTo>
                    <a:pt x="275956" y="472108"/>
                  </a:lnTo>
                  <a:lnTo>
                    <a:pt x="238463" y="498976"/>
                  </a:lnTo>
                  <a:lnTo>
                    <a:pt x="203125" y="528151"/>
                  </a:lnTo>
                  <a:lnTo>
                    <a:pt x="170091" y="559536"/>
                  </a:lnTo>
                  <a:lnTo>
                    <a:pt x="139509" y="593029"/>
                  </a:lnTo>
                  <a:lnTo>
                    <a:pt x="111527" y="628533"/>
                  </a:lnTo>
                  <a:lnTo>
                    <a:pt x="86296" y="665949"/>
                  </a:lnTo>
                  <a:lnTo>
                    <a:pt x="63963" y="705176"/>
                  </a:lnTo>
                  <a:lnTo>
                    <a:pt x="44677" y="746116"/>
                  </a:lnTo>
                  <a:lnTo>
                    <a:pt x="28587" y="788669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079191" y="3461373"/>
            <a:ext cx="513715" cy="1243965"/>
            <a:chOff x="4079191" y="3461373"/>
            <a:chExt cx="513715" cy="1243965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3954" y="3466136"/>
              <a:ext cx="503660" cy="123412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083954" y="3466136"/>
              <a:ext cx="504190" cy="1234440"/>
            </a:xfrm>
            <a:custGeom>
              <a:avLst/>
              <a:gdLst/>
              <a:ahLst/>
              <a:cxnLst/>
              <a:rect l="l" t="t" r="r" b="b"/>
              <a:pathLst>
                <a:path w="504189" h="1234439">
                  <a:moveTo>
                    <a:pt x="496305" y="642055"/>
                  </a:moveTo>
                  <a:lnTo>
                    <a:pt x="484819" y="590385"/>
                  </a:lnTo>
                  <a:lnTo>
                    <a:pt x="468770" y="541318"/>
                  </a:lnTo>
                  <a:lnTo>
                    <a:pt x="448498" y="495142"/>
                  </a:lnTo>
                  <a:lnTo>
                    <a:pt x="424343" y="452142"/>
                  </a:lnTo>
                  <a:lnTo>
                    <a:pt x="396644" y="412606"/>
                  </a:lnTo>
                  <a:lnTo>
                    <a:pt x="365740" y="376819"/>
                  </a:lnTo>
                  <a:lnTo>
                    <a:pt x="331972" y="345070"/>
                  </a:lnTo>
                  <a:lnTo>
                    <a:pt x="295680" y="317643"/>
                  </a:lnTo>
                  <a:lnTo>
                    <a:pt x="257202" y="294827"/>
                  </a:lnTo>
                  <a:lnTo>
                    <a:pt x="216878" y="276906"/>
                  </a:lnTo>
                  <a:lnTo>
                    <a:pt x="175049" y="264169"/>
                  </a:lnTo>
                  <a:lnTo>
                    <a:pt x="132053" y="256901"/>
                  </a:lnTo>
                  <a:lnTo>
                    <a:pt x="88231" y="255390"/>
                  </a:lnTo>
                  <a:lnTo>
                    <a:pt x="43921" y="259921"/>
                  </a:lnTo>
                  <a:lnTo>
                    <a:pt x="0" y="4529"/>
                  </a:lnTo>
                  <a:lnTo>
                    <a:pt x="44309" y="0"/>
                  </a:lnTo>
                  <a:lnTo>
                    <a:pt x="88131" y="1515"/>
                  </a:lnTo>
                  <a:lnTo>
                    <a:pt x="131127" y="8790"/>
                  </a:lnTo>
                  <a:lnTo>
                    <a:pt x="172956" y="21536"/>
                  </a:lnTo>
                  <a:lnTo>
                    <a:pt x="213279" y="39466"/>
                  </a:lnTo>
                  <a:lnTo>
                    <a:pt x="251756" y="62295"/>
                  </a:lnTo>
                  <a:lnTo>
                    <a:pt x="288047" y="89733"/>
                  </a:lnTo>
                  <a:lnTo>
                    <a:pt x="321813" y="121495"/>
                  </a:lnTo>
                  <a:lnTo>
                    <a:pt x="352714" y="157293"/>
                  </a:lnTo>
                  <a:lnTo>
                    <a:pt x="380410" y="196841"/>
                  </a:lnTo>
                  <a:lnTo>
                    <a:pt x="404562" y="239851"/>
                  </a:lnTo>
                  <a:lnTo>
                    <a:pt x="424829" y="286037"/>
                  </a:lnTo>
                  <a:lnTo>
                    <a:pt x="440873" y="335110"/>
                  </a:lnTo>
                  <a:lnTo>
                    <a:pt x="452353" y="386785"/>
                  </a:lnTo>
                  <a:lnTo>
                    <a:pt x="496305" y="642055"/>
                  </a:lnTo>
                  <a:lnTo>
                    <a:pt x="502629" y="693546"/>
                  </a:lnTo>
                  <a:lnTo>
                    <a:pt x="503967" y="744450"/>
                  </a:lnTo>
                  <a:lnTo>
                    <a:pt x="500483" y="794346"/>
                  </a:lnTo>
                  <a:lnTo>
                    <a:pt x="492337" y="842811"/>
                  </a:lnTo>
                  <a:lnTo>
                    <a:pt x="479691" y="889422"/>
                  </a:lnTo>
                  <a:lnTo>
                    <a:pt x="462706" y="933756"/>
                  </a:lnTo>
                  <a:lnTo>
                    <a:pt x="441545" y="975392"/>
                  </a:lnTo>
                  <a:lnTo>
                    <a:pt x="416368" y="1013906"/>
                  </a:lnTo>
                  <a:lnTo>
                    <a:pt x="387338" y="1048876"/>
                  </a:lnTo>
                  <a:lnTo>
                    <a:pt x="354616" y="1079880"/>
                  </a:lnTo>
                  <a:lnTo>
                    <a:pt x="318363" y="1106494"/>
                  </a:lnTo>
                  <a:lnTo>
                    <a:pt x="340339" y="1234129"/>
                  </a:lnTo>
                  <a:lnTo>
                    <a:pt x="175625" y="1025853"/>
                  </a:lnTo>
                  <a:lnTo>
                    <a:pt x="252587" y="723470"/>
                  </a:lnTo>
                  <a:lnTo>
                    <a:pt x="274441" y="851105"/>
                  </a:lnTo>
                  <a:lnTo>
                    <a:pt x="312072" y="823361"/>
                  </a:lnTo>
                  <a:lnTo>
                    <a:pt x="346025" y="790717"/>
                  </a:lnTo>
                  <a:lnTo>
                    <a:pt x="376054" y="753624"/>
                  </a:lnTo>
                  <a:lnTo>
                    <a:pt x="401913" y="712528"/>
                  </a:lnTo>
                  <a:lnTo>
                    <a:pt x="423355" y="667879"/>
                  </a:lnTo>
                  <a:lnTo>
                    <a:pt x="440135" y="620123"/>
                  </a:lnTo>
                  <a:lnTo>
                    <a:pt x="452007" y="569710"/>
                  </a:lnTo>
                  <a:lnTo>
                    <a:pt x="458723" y="517087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948237" y="2188942"/>
            <a:ext cx="4026535" cy="2514600"/>
            <a:chOff x="4948237" y="2188942"/>
            <a:chExt cx="4026535" cy="251460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3429000"/>
              <a:ext cx="304799" cy="126949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953000" y="3429000"/>
              <a:ext cx="304800" cy="1270000"/>
            </a:xfrm>
            <a:custGeom>
              <a:avLst/>
              <a:gdLst/>
              <a:ahLst/>
              <a:cxnLst/>
              <a:rect l="l" t="t" r="r" b="b"/>
              <a:pathLst>
                <a:path w="304800" h="1270000">
                  <a:moveTo>
                    <a:pt x="0" y="453389"/>
                  </a:moveTo>
                  <a:lnTo>
                    <a:pt x="2401" y="510324"/>
                  </a:lnTo>
                  <a:lnTo>
                    <a:pt x="9441" y="565490"/>
                  </a:lnTo>
                  <a:lnTo>
                    <a:pt x="20873" y="618368"/>
                  </a:lnTo>
                  <a:lnTo>
                    <a:pt x="36452" y="668440"/>
                  </a:lnTo>
                  <a:lnTo>
                    <a:pt x="55930" y="715186"/>
                  </a:lnTo>
                  <a:lnTo>
                    <a:pt x="79063" y="758087"/>
                  </a:lnTo>
                  <a:lnTo>
                    <a:pt x="105603" y="796625"/>
                  </a:lnTo>
                  <a:lnTo>
                    <a:pt x="135305" y="830281"/>
                  </a:lnTo>
                  <a:lnTo>
                    <a:pt x="167923" y="858536"/>
                  </a:lnTo>
                  <a:lnTo>
                    <a:pt x="203210" y="880871"/>
                  </a:lnTo>
                  <a:lnTo>
                    <a:pt x="203210" y="751331"/>
                  </a:lnTo>
                  <a:lnTo>
                    <a:pt x="304799" y="1036319"/>
                  </a:lnTo>
                  <a:lnTo>
                    <a:pt x="203210" y="1269491"/>
                  </a:lnTo>
                  <a:lnTo>
                    <a:pt x="203210" y="1139951"/>
                  </a:lnTo>
                  <a:lnTo>
                    <a:pt x="167923" y="1117616"/>
                  </a:lnTo>
                  <a:lnTo>
                    <a:pt x="135305" y="1089361"/>
                  </a:lnTo>
                  <a:lnTo>
                    <a:pt x="105603" y="1055705"/>
                  </a:lnTo>
                  <a:lnTo>
                    <a:pt x="79063" y="1017167"/>
                  </a:lnTo>
                  <a:lnTo>
                    <a:pt x="55930" y="974266"/>
                  </a:lnTo>
                  <a:lnTo>
                    <a:pt x="36452" y="927520"/>
                  </a:lnTo>
                  <a:lnTo>
                    <a:pt x="20873" y="877448"/>
                  </a:lnTo>
                  <a:lnTo>
                    <a:pt x="9441" y="824570"/>
                  </a:lnTo>
                  <a:lnTo>
                    <a:pt x="2401" y="769404"/>
                  </a:lnTo>
                  <a:lnTo>
                    <a:pt x="0" y="712469"/>
                  </a:lnTo>
                  <a:lnTo>
                    <a:pt x="0" y="453389"/>
                  </a:lnTo>
                  <a:lnTo>
                    <a:pt x="2375" y="396507"/>
                  </a:lnTo>
                  <a:lnTo>
                    <a:pt x="9312" y="341735"/>
                  </a:lnTo>
                  <a:lnTo>
                    <a:pt x="20523" y="289500"/>
                  </a:lnTo>
                  <a:lnTo>
                    <a:pt x="35723" y="240225"/>
                  </a:lnTo>
                  <a:lnTo>
                    <a:pt x="54625" y="194335"/>
                  </a:lnTo>
                  <a:lnTo>
                    <a:pt x="76943" y="152254"/>
                  </a:lnTo>
                  <a:lnTo>
                    <a:pt x="102392" y="114406"/>
                  </a:lnTo>
                  <a:lnTo>
                    <a:pt x="130685" y="81217"/>
                  </a:lnTo>
                  <a:lnTo>
                    <a:pt x="161536" y="53111"/>
                  </a:lnTo>
                  <a:lnTo>
                    <a:pt x="194659" y="30511"/>
                  </a:lnTo>
                  <a:lnTo>
                    <a:pt x="229768" y="13843"/>
                  </a:lnTo>
                  <a:lnTo>
                    <a:pt x="266577" y="3531"/>
                  </a:lnTo>
                  <a:lnTo>
                    <a:pt x="304799" y="0"/>
                  </a:lnTo>
                  <a:lnTo>
                    <a:pt x="304799" y="259079"/>
                  </a:lnTo>
                  <a:lnTo>
                    <a:pt x="264915" y="262959"/>
                  </a:lnTo>
                  <a:lnTo>
                    <a:pt x="226370" y="274313"/>
                  </a:lnTo>
                  <a:lnTo>
                    <a:pt x="189552" y="292714"/>
                  </a:lnTo>
                  <a:lnTo>
                    <a:pt x="154849" y="317734"/>
                  </a:lnTo>
                  <a:lnTo>
                    <a:pt x="122647" y="348946"/>
                  </a:lnTo>
                  <a:lnTo>
                    <a:pt x="93334" y="385923"/>
                  </a:lnTo>
                  <a:lnTo>
                    <a:pt x="67296" y="428238"/>
                  </a:lnTo>
                  <a:lnTo>
                    <a:pt x="44922" y="475462"/>
                  </a:lnTo>
                  <a:lnTo>
                    <a:pt x="26597" y="527168"/>
                  </a:lnTo>
                  <a:lnTo>
                    <a:pt x="12710" y="582929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42366" y="2193705"/>
              <a:ext cx="827827" cy="188731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142366" y="2193705"/>
              <a:ext cx="828040" cy="1887855"/>
            </a:xfrm>
            <a:custGeom>
              <a:avLst/>
              <a:gdLst/>
              <a:ahLst/>
              <a:cxnLst/>
              <a:rect l="l" t="t" r="r" b="b"/>
              <a:pathLst>
                <a:path w="828040" h="1887854">
                  <a:moveTo>
                    <a:pt x="816985" y="974690"/>
                  </a:moveTo>
                  <a:lnTo>
                    <a:pt x="806988" y="926107"/>
                  </a:lnTo>
                  <a:lnTo>
                    <a:pt x="794048" y="878986"/>
                  </a:lnTo>
                  <a:lnTo>
                    <a:pt x="778293" y="833426"/>
                  </a:lnTo>
                  <a:lnTo>
                    <a:pt x="759849" y="789522"/>
                  </a:lnTo>
                  <a:lnTo>
                    <a:pt x="738843" y="747372"/>
                  </a:lnTo>
                  <a:lnTo>
                    <a:pt x="715402" y="707074"/>
                  </a:lnTo>
                  <a:lnTo>
                    <a:pt x="689654" y="668724"/>
                  </a:lnTo>
                  <a:lnTo>
                    <a:pt x="661724" y="632420"/>
                  </a:lnTo>
                  <a:lnTo>
                    <a:pt x="631740" y="598258"/>
                  </a:lnTo>
                  <a:lnTo>
                    <a:pt x="599828" y="566337"/>
                  </a:lnTo>
                  <a:lnTo>
                    <a:pt x="566116" y="536752"/>
                  </a:lnTo>
                  <a:lnTo>
                    <a:pt x="530730" y="509601"/>
                  </a:lnTo>
                  <a:lnTo>
                    <a:pt x="493797" y="484982"/>
                  </a:lnTo>
                  <a:lnTo>
                    <a:pt x="455444" y="462991"/>
                  </a:lnTo>
                  <a:lnTo>
                    <a:pt x="415798" y="443725"/>
                  </a:lnTo>
                  <a:lnTo>
                    <a:pt x="374986" y="427283"/>
                  </a:lnTo>
                  <a:lnTo>
                    <a:pt x="333134" y="413760"/>
                  </a:lnTo>
                  <a:lnTo>
                    <a:pt x="290370" y="403254"/>
                  </a:lnTo>
                  <a:lnTo>
                    <a:pt x="246820" y="395862"/>
                  </a:lnTo>
                  <a:lnTo>
                    <a:pt x="202611" y="391682"/>
                  </a:lnTo>
                  <a:lnTo>
                    <a:pt x="157870" y="390810"/>
                  </a:lnTo>
                  <a:lnTo>
                    <a:pt x="112724" y="393344"/>
                  </a:lnTo>
                  <a:lnTo>
                    <a:pt x="67299" y="399380"/>
                  </a:lnTo>
                  <a:lnTo>
                    <a:pt x="0" y="8596"/>
                  </a:lnTo>
                  <a:lnTo>
                    <a:pt x="45439" y="2545"/>
                  </a:lnTo>
                  <a:lnTo>
                    <a:pt x="90599" y="0"/>
                  </a:lnTo>
                  <a:lnTo>
                    <a:pt x="135353" y="862"/>
                  </a:lnTo>
                  <a:lnTo>
                    <a:pt x="179573" y="5034"/>
                  </a:lnTo>
                  <a:lnTo>
                    <a:pt x="223133" y="12420"/>
                  </a:lnTo>
                  <a:lnTo>
                    <a:pt x="265907" y="22922"/>
                  </a:lnTo>
                  <a:lnTo>
                    <a:pt x="307767" y="36441"/>
                  </a:lnTo>
                  <a:lnTo>
                    <a:pt x="348586" y="52882"/>
                  </a:lnTo>
                  <a:lnTo>
                    <a:pt x="388239" y="72146"/>
                  </a:lnTo>
                  <a:lnTo>
                    <a:pt x="426597" y="94137"/>
                  </a:lnTo>
                  <a:lnTo>
                    <a:pt x="463535" y="118756"/>
                  </a:lnTo>
                  <a:lnTo>
                    <a:pt x="498925" y="145907"/>
                  </a:lnTo>
                  <a:lnTo>
                    <a:pt x="532640" y="175491"/>
                  </a:lnTo>
                  <a:lnTo>
                    <a:pt x="564555" y="207413"/>
                  </a:lnTo>
                  <a:lnTo>
                    <a:pt x="594541" y="241573"/>
                  </a:lnTo>
                  <a:lnTo>
                    <a:pt x="622472" y="277876"/>
                  </a:lnTo>
                  <a:lnTo>
                    <a:pt x="648222" y="316222"/>
                  </a:lnTo>
                  <a:lnTo>
                    <a:pt x="671664" y="356516"/>
                  </a:lnTo>
                  <a:lnTo>
                    <a:pt x="692670" y="398660"/>
                  </a:lnTo>
                  <a:lnTo>
                    <a:pt x="711115" y="442556"/>
                  </a:lnTo>
                  <a:lnTo>
                    <a:pt x="726870" y="488107"/>
                  </a:lnTo>
                  <a:lnTo>
                    <a:pt x="739810" y="535216"/>
                  </a:lnTo>
                  <a:lnTo>
                    <a:pt x="749807" y="583784"/>
                  </a:lnTo>
                  <a:lnTo>
                    <a:pt x="816985" y="974690"/>
                  </a:lnTo>
                  <a:lnTo>
                    <a:pt x="823974" y="1025778"/>
                  </a:lnTo>
                  <a:lnTo>
                    <a:pt x="827425" y="1076638"/>
                  </a:lnTo>
                  <a:lnTo>
                    <a:pt x="827414" y="1127094"/>
                  </a:lnTo>
                  <a:lnTo>
                    <a:pt x="824017" y="1176970"/>
                  </a:lnTo>
                  <a:lnTo>
                    <a:pt x="817310" y="1226088"/>
                  </a:lnTo>
                  <a:lnTo>
                    <a:pt x="807371" y="1274271"/>
                  </a:lnTo>
                  <a:lnTo>
                    <a:pt x="794274" y="1321342"/>
                  </a:lnTo>
                  <a:lnTo>
                    <a:pt x="778097" y="1367125"/>
                  </a:lnTo>
                  <a:lnTo>
                    <a:pt x="758915" y="1411442"/>
                  </a:lnTo>
                  <a:lnTo>
                    <a:pt x="736805" y="1454117"/>
                  </a:lnTo>
                  <a:lnTo>
                    <a:pt x="711843" y="1494972"/>
                  </a:lnTo>
                  <a:lnTo>
                    <a:pt x="684106" y="1533830"/>
                  </a:lnTo>
                  <a:lnTo>
                    <a:pt x="653669" y="1570515"/>
                  </a:lnTo>
                  <a:lnTo>
                    <a:pt x="620610" y="1604850"/>
                  </a:lnTo>
                  <a:lnTo>
                    <a:pt x="585003" y="1636657"/>
                  </a:lnTo>
                  <a:lnTo>
                    <a:pt x="546926" y="1665760"/>
                  </a:lnTo>
                  <a:lnTo>
                    <a:pt x="506455" y="1691982"/>
                  </a:lnTo>
                  <a:lnTo>
                    <a:pt x="540105" y="1887316"/>
                  </a:lnTo>
                  <a:lnTo>
                    <a:pt x="268833" y="1571854"/>
                  </a:lnTo>
                  <a:lnTo>
                    <a:pt x="405627" y="1105754"/>
                  </a:lnTo>
                  <a:lnTo>
                    <a:pt x="439277" y="1301070"/>
                  </a:lnTo>
                  <a:lnTo>
                    <a:pt x="479262" y="1275182"/>
                  </a:lnTo>
                  <a:lnTo>
                    <a:pt x="517023" y="1246383"/>
                  </a:lnTo>
                  <a:lnTo>
                    <a:pt x="552460" y="1214835"/>
                  </a:lnTo>
                  <a:lnTo>
                    <a:pt x="585472" y="1180701"/>
                  </a:lnTo>
                  <a:lnTo>
                    <a:pt x="615961" y="1144143"/>
                  </a:lnTo>
                  <a:lnTo>
                    <a:pt x="643827" y="1105321"/>
                  </a:lnTo>
                  <a:lnTo>
                    <a:pt x="668969" y="1064397"/>
                  </a:lnTo>
                  <a:lnTo>
                    <a:pt x="691287" y="1021535"/>
                  </a:lnTo>
                  <a:lnTo>
                    <a:pt x="710682" y="976895"/>
                  </a:lnTo>
                  <a:lnTo>
                    <a:pt x="727054" y="930639"/>
                  </a:lnTo>
                  <a:lnTo>
                    <a:pt x="740303" y="882929"/>
                  </a:lnTo>
                  <a:lnTo>
                    <a:pt x="750328" y="833926"/>
                  </a:lnTo>
                  <a:lnTo>
                    <a:pt x="757031" y="783794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564886" y="6537255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35C75"/>
                </a:solidFill>
                <a:latin typeface="Arial MT"/>
                <a:cs typeface="Arial MT"/>
              </a:rPr>
              <a:pPr marL="38100">
                <a:lnSpc>
                  <a:spcPts val="1425"/>
                </a:lnSpc>
              </a:pPr>
              <a:t>6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984" y="407867"/>
            <a:ext cx="71374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 smtClean="0">
                <a:solidFill>
                  <a:srgbClr val="0000FF"/>
                </a:solidFill>
                <a:latin typeface="Calibri"/>
                <a:cs typeface="Calibri"/>
              </a:rPr>
              <a:t>Why one should conduct pilot plant studies?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4886" y="6537255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35C75"/>
                </a:solidFill>
                <a:latin typeface="Arial MT"/>
                <a:cs typeface="Arial MT"/>
              </a:rPr>
              <a:pPr marL="38100">
                <a:lnSpc>
                  <a:spcPts val="1425"/>
                </a:lnSpc>
              </a:pPr>
              <a:t>7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40861"/>
            <a:ext cx="8227059" cy="32528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85115" marR="5080" indent="-273050">
              <a:lnSpc>
                <a:spcPct val="100000"/>
              </a:lnSpc>
              <a:spcBef>
                <a:spcPts val="1495"/>
              </a:spcBef>
              <a:buClr>
                <a:srgbClr val="0AD0D9"/>
              </a:buClr>
              <a:buSzPct val="95000"/>
              <a:buFont typeface="Wingdings"/>
              <a:buChar char=""/>
              <a:tabLst>
                <a:tab pos="285750" algn="l"/>
              </a:tabLst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pilot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plant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allows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investigation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of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and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process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intermediate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scale</a:t>
            </a:r>
            <a:r>
              <a:rPr sz="2000" dirty="0">
                <a:latin typeface="Times New Roman"/>
                <a:cs typeface="Times New Roman"/>
              </a:rPr>
              <a:t> before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large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amounts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money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-10" dirty="0">
                <a:latin typeface="Times New Roman"/>
                <a:cs typeface="Times New Roman"/>
              </a:rPr>
              <a:t>committed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full-scale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production.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"/>
              <a:tabLst>
                <a:tab pos="285750" algn="l"/>
              </a:tabLst>
            </a:pP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usually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not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possible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predict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effects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of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many-fold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increase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  <a:p>
            <a:pPr marL="28511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scale.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"/>
              <a:tabLst>
                <a:tab pos="285750" algn="l"/>
              </a:tabLst>
            </a:pP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possible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design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large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scale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processing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plant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from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laboratory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data</a:t>
            </a:r>
            <a:endParaRPr sz="2000">
              <a:latin typeface="Times New Roman"/>
              <a:cs typeface="Times New Roman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alone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degree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success.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106"/>
            <a:ext cx="8382000" cy="49244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 of Pilot Plant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0"/>
            <a:ext cx="8540115" cy="4865846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n-US" sz="2400" dirty="0" smtClean="0"/>
              <a:t>“ Find mistakes on small scale and make profit on large scale” </a:t>
            </a:r>
          </a:p>
          <a:p>
            <a:pPr marL="457200" indent="-457200" algn="just">
              <a:buAutoNum type="arabicPeriod"/>
            </a:pPr>
            <a:r>
              <a:rPr lang="en-US" sz="2400" dirty="0" smtClean="0"/>
              <a:t>To produce physically and chemically stable therapeutic dosage forms.</a:t>
            </a:r>
          </a:p>
          <a:p>
            <a:pPr marL="457200" indent="-457200" algn="just">
              <a:buAutoNum type="arabicPeriod"/>
            </a:pPr>
            <a:r>
              <a:rPr lang="en-US" sz="2400" dirty="0" smtClean="0"/>
              <a:t>Review of the processing equipment</a:t>
            </a:r>
          </a:p>
          <a:p>
            <a:pPr marL="457200" indent="-457200" algn="just">
              <a:buAutoNum type="arabicPeriod"/>
            </a:pPr>
            <a:r>
              <a:rPr lang="en-US" sz="2400" dirty="0" smtClean="0"/>
              <a:t>Guidelines for the productions and process control.</a:t>
            </a:r>
          </a:p>
          <a:p>
            <a:pPr marL="457200" indent="-457200" algn="just">
              <a:buAutoNum type="arabicPeriod"/>
            </a:pPr>
            <a:r>
              <a:rPr lang="en-US" sz="2400" dirty="0" smtClean="0"/>
              <a:t>Evaluation and validation for process and equipments.</a:t>
            </a:r>
          </a:p>
          <a:p>
            <a:pPr marL="457200" indent="-457200" algn="just">
              <a:buAutoNum type="arabicPeriod"/>
            </a:pPr>
            <a:r>
              <a:rPr lang="en-US" sz="2400" dirty="0" smtClean="0"/>
              <a:t>To identify the critical features of the process. </a:t>
            </a:r>
          </a:p>
          <a:p>
            <a:pPr marL="457200" indent="-457200" algn="just">
              <a:buAutoNum type="arabicPeriod"/>
            </a:pPr>
            <a:r>
              <a:rPr lang="en-US" sz="2400" dirty="0" smtClean="0"/>
              <a:t>To provide master manufacturing formula</a:t>
            </a:r>
          </a:p>
          <a:p>
            <a:pPr marL="457200" indent="-457200" algn="just">
              <a:buAutoNum type="arabicPeriod"/>
            </a:pPr>
            <a:r>
              <a:rPr lang="en-US" sz="2400" dirty="0" smtClean="0"/>
              <a:t>To try the process on a model of proposed plant before committing large sum of money on a product unit.</a:t>
            </a:r>
          </a:p>
          <a:p>
            <a:pPr marL="457200" indent="-457200" algn="just">
              <a:buAutoNum type="arabicPeriod"/>
            </a:pPr>
            <a:r>
              <a:rPr lang="en-US" sz="2400" dirty="0" smtClean="0"/>
              <a:t>Examination of the formula  to determine its ability to withstand Batch- scale and process modification.</a:t>
            </a:r>
          </a:p>
          <a:p>
            <a:pPr marL="457200" indent="-457200" algn="just">
              <a:buAutoNum type="arabicPeriod"/>
            </a:pPr>
            <a:r>
              <a:rPr lang="en-US" sz="2400" dirty="0" smtClean="0"/>
              <a:t>To avoid the scale-up problem.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06"/>
            <a:ext cx="8534400" cy="49244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Importance of Pilot Plant Studies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533400"/>
            <a:ext cx="8458199" cy="5103833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/>
              <a:t>Examination of formulae.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/>
              <a:t>Review of range of relevant processing equipments.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/>
              <a:t>Production rate adjustment.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/>
              <a:t>Idea about physical space required.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/>
              <a:t>Appropriate records and reports to support GMP.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/>
              <a:t>Identification of critical features to maintain quality. 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2528</Words>
  <Application>Microsoft Office PowerPoint</Application>
  <PresentationFormat>On-screen Show (4:3)</PresentationFormat>
  <Paragraphs>343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PILOT PLANT  SCALE- UP TECHNIQUE</vt:lpstr>
      <vt:lpstr>Slide 2</vt:lpstr>
      <vt:lpstr>Fundamental Definitions</vt:lpstr>
      <vt:lpstr>Pilot Scale and Scale-Up</vt:lpstr>
      <vt:lpstr>Slide 5</vt:lpstr>
      <vt:lpstr>What Do Pilot Scale and Scale-Up  Mean ?</vt:lpstr>
      <vt:lpstr>Why one should conduct pilot plant studies?</vt:lpstr>
      <vt:lpstr>Objective of Pilot Plant </vt:lpstr>
      <vt:lpstr>Importance of Pilot Plant Studies</vt:lpstr>
      <vt:lpstr>Slide 10</vt:lpstr>
      <vt:lpstr>Advantages of Pilot Plant</vt:lpstr>
      <vt:lpstr>SCALE OF BATCHES –PRODUCT DEVELOPMENT</vt:lpstr>
      <vt:lpstr>Slide 13</vt:lpstr>
      <vt:lpstr>Slide 14</vt:lpstr>
      <vt:lpstr>Slide 15</vt:lpstr>
      <vt:lpstr>Slide 16</vt:lpstr>
      <vt:lpstr>Slide 17</vt:lpstr>
      <vt:lpstr>STEPS IN SCALE UP</vt:lpstr>
      <vt:lpstr>Define product economics based on projected market size and  competitive selling and provide guidance for allowable manufacturing costs</vt:lpstr>
      <vt:lpstr> Design and construct a pilot plant including provisions for process and  environmental controls, cleaning and sanitizing systems, packaging and  waste handling systems, and meeting regulatory agency requirements</vt:lpstr>
      <vt:lpstr>Why Scale-Up needed……</vt:lpstr>
      <vt:lpstr>OBJECTIVES OF SCALE UP….</vt:lpstr>
      <vt:lpstr>Advantages of Scale Up</vt:lpstr>
      <vt:lpstr>Requirements/ considerations for pilot plant  and Scale-Up….</vt:lpstr>
      <vt:lpstr>General considerations</vt:lpstr>
      <vt:lpstr>General considerations (contd.)</vt:lpstr>
      <vt:lpstr>Slide 27</vt:lpstr>
      <vt:lpstr>General considerations (contd.)</vt:lpstr>
      <vt:lpstr>General considerations (contd.)</vt:lpstr>
      <vt:lpstr>Slide 30</vt:lpstr>
      <vt:lpstr>Slide 31</vt:lpstr>
      <vt:lpstr>General considerations (contd.)</vt:lpstr>
      <vt:lpstr>Slide 33</vt:lpstr>
      <vt:lpstr>General considerations (contd.)</vt:lpstr>
      <vt:lpstr>Slide 35</vt:lpstr>
      <vt:lpstr>General considerations (contd.)</vt:lpstr>
      <vt:lpstr>Why to carry out process evaluation????</vt:lpstr>
      <vt:lpstr>9. Master Manufacturing Procedures:-</vt:lpstr>
      <vt:lpstr>Slide 39</vt:lpstr>
      <vt:lpstr>10. Product stability and uniformity:-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PLANT  SCALE- UP TECHNIQUE</dc:title>
  <dc:creator>LULU</dc:creator>
  <cp:lastModifiedBy>LULU</cp:lastModifiedBy>
  <cp:revision>12</cp:revision>
  <dcterms:created xsi:type="dcterms:W3CDTF">2021-07-03T15:18:25Z</dcterms:created>
  <dcterms:modified xsi:type="dcterms:W3CDTF">2023-07-04T05:36:34Z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2016-04-15T00:00:00Z</vt:filetime>
  </property>
  <property fmtid="{D5CDD505-2E9C-101B-9397-08002B2CF9AE}" pid="3" name="Creator">
    <vt:lpwstr>Online2PDF.com</vt:lpwstr>
  </property>
  <property fmtid="{D5CDD505-2E9C-101B-9397-08002B2CF9AE}" pid="4" name="LastSaved">
    <vt:filetime>2016-04-15T00:00:00Z</vt:filetime>
  </property>
</Properties>
</file>